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Ex1.xml" ContentType="application/vnd.ms-office.chartex+xml"/>
  <Override PartName="/ppt/charts/style4.xml" ContentType="application/vnd.ms-office.chartstyle+xml"/>
  <Override PartName="/ppt/charts/colors4.xml" ContentType="application/vnd.ms-office.chartcolorstyle+xml"/>
  <Override PartName="/ppt/charts/chartEx2.xml" ContentType="application/vnd.ms-office.chartex+xml"/>
  <Override PartName="/ppt/charts/style5.xml" ContentType="application/vnd.ms-office.chartstyle+xml"/>
  <Override PartName="/ppt/charts/colors5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25"/>
  </p:notesMasterIdLst>
  <p:sldIdLst>
    <p:sldId id="256" r:id="rId2"/>
    <p:sldId id="287" r:id="rId3"/>
    <p:sldId id="265" r:id="rId4"/>
    <p:sldId id="291" r:id="rId5"/>
    <p:sldId id="264" r:id="rId6"/>
    <p:sldId id="292" r:id="rId7"/>
    <p:sldId id="293" r:id="rId8"/>
    <p:sldId id="294" r:id="rId9"/>
    <p:sldId id="295" r:id="rId10"/>
    <p:sldId id="263" r:id="rId11"/>
    <p:sldId id="301" r:id="rId12"/>
    <p:sldId id="308" r:id="rId13"/>
    <p:sldId id="266" r:id="rId14"/>
    <p:sldId id="300" r:id="rId15"/>
    <p:sldId id="299" r:id="rId16"/>
    <p:sldId id="304" r:id="rId17"/>
    <p:sldId id="271" r:id="rId18"/>
    <p:sldId id="312" r:id="rId19"/>
    <p:sldId id="307" r:id="rId20"/>
    <p:sldId id="268" r:id="rId21"/>
    <p:sldId id="310" r:id="rId22"/>
    <p:sldId id="313" r:id="rId23"/>
    <p:sldId id="314" r:id="rId24"/>
  </p:sldIdLst>
  <p:sldSz cx="9144000" cy="5143500" type="screen16x9"/>
  <p:notesSz cx="6858000" cy="9144000"/>
  <p:embeddedFontLst>
    <p:embeddedFont>
      <p:font typeface="Badger" pitchFamily="2"/>
      <p:regular r:id="rId26"/>
    </p:embeddedFont>
    <p:embeddedFont>
      <p:font typeface="Barlow Semi Condensed" panose="02000000000000000000" pitchFamily="2" charset="0"/>
      <p:regular r:id="rId27"/>
      <p:bold r:id="rId28"/>
      <p:italic r:id="rId29"/>
      <p:boldItalic r:id="rId30"/>
    </p:embeddedFont>
    <p:embeddedFont>
      <p:font typeface="Barlow Semi Condensed Light" panose="02000000000000000000" pitchFamily="2" charset="0"/>
      <p:regular r:id="rId31"/>
      <p:bold r:id="rId32"/>
      <p:italic r:id="rId33"/>
      <p:boldItalic r:id="rId34"/>
    </p:embeddedFont>
    <p:embeddedFont>
      <p:font typeface="Fira Sans Extra Condensed" panose="02000000000000000000" pitchFamily="2" charset="0"/>
      <p:regular r:id="rId35"/>
      <p:bold r:id="rId36"/>
      <p:italic r:id="rId37"/>
      <p:boldItalic r:id="rId38"/>
    </p:embeddedFont>
    <p:embeddedFont>
      <p:font typeface="Sue Ellen Francisco" panose="02000000000000000000" pitchFamily="2" charset="0"/>
      <p:regular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94AD"/>
    <a:srgbClr val="67F030"/>
    <a:srgbClr val="79B868"/>
    <a:srgbClr val="00BE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96" autoAdjust="0"/>
    <p:restoredTop sz="94624" autoAdjust="0"/>
  </p:normalViewPr>
  <p:slideViewPr>
    <p:cSldViewPr snapToGrid="0">
      <p:cViewPr>
        <p:scale>
          <a:sx n="80" d="100"/>
          <a:sy n="80" d="100"/>
        </p:scale>
        <p:origin x="210" y="36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534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font" Target="fonts/font1.fntdata" /><Relationship Id="rId39" Type="http://schemas.openxmlformats.org/officeDocument/2006/relationships/font" Target="fonts/font14.fntdata" /><Relationship Id="rId3" Type="http://schemas.openxmlformats.org/officeDocument/2006/relationships/slide" Target="slides/slide2.xml" /><Relationship Id="rId21" Type="http://schemas.openxmlformats.org/officeDocument/2006/relationships/slide" Target="slides/slide20.xml" /><Relationship Id="rId34" Type="http://schemas.openxmlformats.org/officeDocument/2006/relationships/font" Target="fonts/font9.fntdata" /><Relationship Id="rId42" Type="http://schemas.openxmlformats.org/officeDocument/2006/relationships/theme" Target="theme/theme1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notesMaster" Target="notesMasters/notesMaster1.xml" /><Relationship Id="rId33" Type="http://schemas.openxmlformats.org/officeDocument/2006/relationships/font" Target="fonts/font8.fntdata" /><Relationship Id="rId38" Type="http://schemas.openxmlformats.org/officeDocument/2006/relationships/font" Target="fonts/font13.fntdata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29" Type="http://schemas.openxmlformats.org/officeDocument/2006/relationships/font" Target="fonts/font4.fntdata" /><Relationship Id="rId41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slide" Target="slides/slide23.xml" /><Relationship Id="rId32" Type="http://schemas.openxmlformats.org/officeDocument/2006/relationships/font" Target="fonts/font7.fntdata" /><Relationship Id="rId37" Type="http://schemas.openxmlformats.org/officeDocument/2006/relationships/font" Target="fonts/font12.fntdata" /><Relationship Id="rId40" Type="http://schemas.openxmlformats.org/officeDocument/2006/relationships/presProps" Target="presProps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slide" Target="slides/slide22.xml" /><Relationship Id="rId28" Type="http://schemas.openxmlformats.org/officeDocument/2006/relationships/font" Target="fonts/font3.fntdata" /><Relationship Id="rId36" Type="http://schemas.openxmlformats.org/officeDocument/2006/relationships/font" Target="fonts/font11.fntdata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31" Type="http://schemas.openxmlformats.org/officeDocument/2006/relationships/font" Target="fonts/font6.fntdata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slide" Target="slides/slide21.xml" /><Relationship Id="rId27" Type="http://schemas.openxmlformats.org/officeDocument/2006/relationships/font" Target="fonts/font2.fntdata" /><Relationship Id="rId30" Type="http://schemas.openxmlformats.org/officeDocument/2006/relationships/font" Target="fonts/font5.fntdata" /><Relationship Id="rId35" Type="http://schemas.openxmlformats.org/officeDocument/2006/relationships/font" Target="fonts/font10.fntdata" /><Relationship Id="rId43" Type="http://schemas.openxmlformats.org/officeDocument/2006/relationships/tableStyles" Target="tableStyles.xml" 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 /><Relationship Id="rId2" Type="http://schemas.microsoft.com/office/2011/relationships/chartColorStyle" Target="colors1.xml" /><Relationship Id="rId1" Type="http://schemas.microsoft.com/office/2011/relationships/chartStyle" Target="style1.xml" 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 /><Relationship Id="rId2" Type="http://schemas.microsoft.com/office/2011/relationships/chartColorStyle" Target="colors2.xml" /><Relationship Id="rId1" Type="http://schemas.microsoft.com/office/2011/relationships/chartStyle" Target="style2.xml" 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 /><Relationship Id="rId2" Type="http://schemas.microsoft.com/office/2011/relationships/chartColorStyle" Target="colors3.xml" /><Relationship Id="rId1" Type="http://schemas.microsoft.com/office/2011/relationships/chartStyle" Target="style3.xml" /></Relationships>
</file>

<file path=ppt/charts/_rels/chartEx1.xml.rels><?xml version="1.0" encoding="UTF-8" standalone="yes"?>
<Relationships xmlns="http://schemas.openxmlformats.org/package/2006/relationships"><Relationship Id="rId2" Type="http://schemas.microsoft.com/office/2011/relationships/chartColorStyle" Target="colors4.xml" /><Relationship Id="rId1" Type="http://schemas.microsoft.com/office/2011/relationships/chartStyle" Target="style4.xml" /></Relationships>
</file>

<file path=ppt/charts/_rels/chartEx2.xml.rels><?xml version="1.0" encoding="UTF-8" standalone="yes"?>
<Relationships xmlns="http://schemas.openxmlformats.org/package/2006/relationships"><Relationship Id="rId2" Type="http://schemas.microsoft.com/office/2011/relationships/chartColorStyle" Target="colors5.xml" /><Relationship Id="rId1" Type="http://schemas.microsoft.com/office/2011/relationships/chartStyle" Target="style5.xml" 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[1EducationalMazeFinal.xlsx]Sheet3!PivotTable5</c:name>
    <c:fmtId val="9"/>
  </c:pivotSource>
  <c:chart>
    <c:autoTitleDeleted val="1"/>
    <c:pivotFmts>
      <c:pivotFmt>
        <c:idx val="0"/>
      </c:pivotFmt>
      <c:pivotFmt>
        <c:idx val="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pPr>
            <a:solidFill>
              <a:schemeClr val="accent6"/>
            </a:solidFill>
            <a:ln w="9525">
              <a:solidFill>
                <a:schemeClr val="lt1"/>
              </a:solidFill>
            </a:ln>
            <a:effectLst/>
          </c:spPr>
        </c:marker>
        <c:dLbl>
          <c:idx val="0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</c:pivotFmt>
      <c:pivotFmt>
        <c:idx val="3"/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</c:pivotFmts>
    <c:plotArea>
      <c:layout>
        <c:manualLayout>
          <c:layoutTarget val="inner"/>
          <c:xMode val="edge"/>
          <c:yMode val="edge"/>
          <c:x val="4.4042672085344167E-2"/>
          <c:y val="0.19601453664445789"/>
          <c:w val="0.58510642621285247"/>
          <c:h val="0.63420626617477016"/>
        </c:manualLayout>
      </c:layout>
      <c:doughnutChart>
        <c:varyColors val="1"/>
        <c:ser>
          <c:idx val="0"/>
          <c:order val="0"/>
          <c:tx>
            <c:strRef>
              <c:f>Sheet3!$C$1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BAF7-4DD4-836E-BAB62AB48DC4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BAF7-4DD4-836E-BAB62AB48DC4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BAF7-4DD4-836E-BAB62AB48DC4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BAF7-4DD4-836E-BAB62AB48DC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Sheet3!$B$2:$B$6</c:f>
              <c:strCache>
                <c:ptCount val="4"/>
                <c:pt idx="0">
                  <c:v>Mumbai City</c:v>
                </c:pt>
                <c:pt idx="1">
                  <c:v>Mumbai Suburban</c:v>
                </c:pt>
                <c:pt idx="2">
                  <c:v>Navi Mumbai to Panvel</c:v>
                </c:pt>
                <c:pt idx="3">
                  <c:v>Thane to Karjat</c:v>
                </c:pt>
              </c:strCache>
            </c:strRef>
          </c:cat>
          <c:val>
            <c:numRef>
              <c:f>Sheet3!$C$2:$C$6</c:f>
              <c:numCache>
                <c:formatCode>General</c:formatCode>
                <c:ptCount val="4"/>
                <c:pt idx="0">
                  <c:v>77</c:v>
                </c:pt>
                <c:pt idx="1">
                  <c:v>71</c:v>
                </c:pt>
                <c:pt idx="2">
                  <c:v>35</c:v>
                </c:pt>
                <c:pt idx="3">
                  <c:v>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AF7-4DD4-836E-BAB62AB48DC4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4490187113707564"/>
          <c:y val="9.5346805425545578E-2"/>
          <c:w val="0.33359275251883835"/>
          <c:h val="0.823292403134922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pivotSource>
    <c:name>[1EducationalMazeFinal.xlsx]Sheet3!PivotTable10</c:name>
    <c:fmtId val="2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100" dirty="0"/>
              <a:t>Preference</a:t>
            </a:r>
            <a:r>
              <a:rPr lang="en-US" sz="1100" baseline="0" dirty="0"/>
              <a:t> of working sector </a:t>
            </a:r>
            <a:endParaRPr lang="en-US" sz="11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Sheet3!$I$1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Sheet3!$H$2:$H$6</c:f>
              <c:strCache>
                <c:ptCount val="4"/>
                <c:pt idx="0">
                  <c:v>Both public and private</c:v>
                </c:pt>
                <c:pt idx="1">
                  <c:v>None</c:v>
                </c:pt>
                <c:pt idx="2">
                  <c:v>Private/Business</c:v>
                </c:pt>
                <c:pt idx="3">
                  <c:v>Public</c:v>
                </c:pt>
              </c:strCache>
            </c:strRef>
          </c:cat>
          <c:val>
            <c:numRef>
              <c:f>Sheet3!$I$2:$I$6</c:f>
              <c:numCache>
                <c:formatCode>General</c:formatCode>
                <c:ptCount val="4"/>
                <c:pt idx="0">
                  <c:v>133</c:v>
                </c:pt>
                <c:pt idx="1">
                  <c:v>26</c:v>
                </c:pt>
                <c:pt idx="2">
                  <c:v>42</c:v>
                </c:pt>
                <c:pt idx="3">
                  <c:v>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A2B-42D7-97A6-BA9AA89959E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364246239"/>
        <c:axId val="1364252479"/>
      </c:barChart>
      <c:catAx>
        <c:axId val="13642462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4252479"/>
        <c:crosses val="autoZero"/>
        <c:auto val="1"/>
        <c:lblAlgn val="ctr"/>
        <c:lblOffset val="100"/>
        <c:noMultiLvlLbl val="0"/>
      </c:catAx>
      <c:valAx>
        <c:axId val="13642524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4246239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[1EducationalMazeFinal.xlsx]Sheet4!PivotTable7</c:name>
    <c:fmtId val="8"/>
  </c:pivotSource>
  <c:chart>
    <c:autoTitleDeleted val="1"/>
    <c:pivotFmts>
      <c:pivotFmt>
        <c:idx val="0"/>
      </c:pivotFmt>
      <c:pivotFmt>
        <c:idx val="1"/>
      </c:pivotFmt>
      <c:pivotFmt>
        <c:idx val="2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</c:pivotFmt>
      <c:pivotFmt>
        <c:idx val="5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</c:pivotFmt>
      <c:pivotFmt>
        <c:idx val="6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</c:pivotFmt>
      <c:pivotFmt>
        <c:idx val="7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</c:pivotFmt>
      <c:pivotFmt>
        <c:idx val="8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</c:pivotFmt>
      <c:pivotFmt>
        <c:idx val="9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</c:pivotFmt>
      <c:pivotFmt>
        <c:idx val="10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</c:pivotFmt>
      <c:pivotFmt>
        <c:idx val="11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</c:pivotFmt>
      <c:pivotFmt>
        <c:idx val="13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</c:pivotFmt>
      <c:pivotFmt>
        <c:idx val="14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</c:pivotFmt>
      <c:pivotFmt>
        <c:idx val="15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</c:pivotFmt>
      <c:pivotFmt>
        <c:idx val="16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</c:pivotFmt>
      <c:pivotFmt>
        <c:idx val="17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</c:pivotFmt>
      <c:pivotFmt>
        <c:idx val="18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</c:pivotFmt>
      <c:pivotFmt>
        <c:idx val="19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</c:pivotFmt>
      <c:pivotFmt>
        <c:idx val="21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</c:pivotFmt>
      <c:pivotFmt>
        <c:idx val="22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</c:pivotFmt>
      <c:pivotFmt>
        <c:idx val="23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</c:pivotFmt>
      <c:pivotFmt>
        <c:idx val="24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</c:pivotFmt>
      <c:pivotFmt>
        <c:idx val="25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</c:pivotFmt>
      <c:pivotFmt>
        <c:idx val="26"/>
        <c:spPr>
          <a:gradFill rotWithShape="1"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7.5719005712521228E-2"/>
          <c:y val="0.13008799549475453"/>
          <c:w val="0.47967793731665892"/>
          <c:h val="0.73982400901049095"/>
        </c:manualLayout>
      </c:layout>
      <c:pie3DChart>
        <c:varyColors val="1"/>
        <c:ser>
          <c:idx val="0"/>
          <c:order val="0"/>
          <c:tx>
            <c:strRef>
              <c:f>Sheet4!$F$61</c:f>
              <c:strCache>
                <c:ptCount val="1"/>
                <c:pt idx="0">
                  <c:v>Total</c:v>
                </c:pt>
              </c:strCache>
            </c:strRef>
          </c:tx>
          <c:explosion val="1"/>
          <c:dPt>
            <c:idx val="0"/>
            <c:bubble3D val="0"/>
            <c:spPr>
              <a:gradFill rotWithShape="1">
                <a:gsLst>
                  <a:gs pos="0">
                    <a:schemeClr val="accent6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6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c:spPr>
            <c:extLst>
              <c:ext xmlns:c16="http://schemas.microsoft.com/office/drawing/2014/chart" uri="{C3380CC4-5D6E-409C-BE32-E72D297353CC}">
                <c16:uniqueId val="{00000001-6122-43AE-964B-351AC17869E0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5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5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c:spPr>
            <c:extLst>
              <c:ext xmlns:c16="http://schemas.microsoft.com/office/drawing/2014/chart" uri="{C3380CC4-5D6E-409C-BE32-E72D297353CC}">
                <c16:uniqueId val="{00000003-6122-43AE-964B-351AC17869E0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4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4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c:spPr>
            <c:extLst>
              <c:ext xmlns:c16="http://schemas.microsoft.com/office/drawing/2014/chart" uri="{C3380CC4-5D6E-409C-BE32-E72D297353CC}">
                <c16:uniqueId val="{00000005-6122-43AE-964B-351AC17869E0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6">
                      <a:lumMod val="600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6">
                      <a:lumMod val="600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c:spPr>
            <c:extLst>
              <c:ext xmlns:c16="http://schemas.microsoft.com/office/drawing/2014/chart" uri="{C3380CC4-5D6E-409C-BE32-E72D297353CC}">
                <c16:uniqueId val="{00000007-6122-43AE-964B-351AC17869E0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lumMod val="600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5">
                      <a:lumMod val="600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c:spPr>
            <c:extLst>
              <c:ext xmlns:c16="http://schemas.microsoft.com/office/drawing/2014/chart" uri="{C3380CC4-5D6E-409C-BE32-E72D297353CC}">
                <c16:uniqueId val="{00000009-6122-43AE-964B-351AC17869E0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4">
                      <a:lumMod val="600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4">
                      <a:lumMod val="600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c:spPr>
            <c:extLst>
              <c:ext xmlns:c16="http://schemas.microsoft.com/office/drawing/2014/chart" uri="{C3380CC4-5D6E-409C-BE32-E72D297353CC}">
                <c16:uniqueId val="{0000000B-6122-43AE-964B-351AC17869E0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6">
                      <a:lumMod val="80000"/>
                      <a:lumOff val="200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6">
                      <a:lumMod val="80000"/>
                      <a:lumOff val="200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c:spPr>
            <c:extLst>
              <c:ext xmlns:c16="http://schemas.microsoft.com/office/drawing/2014/chart" uri="{C3380CC4-5D6E-409C-BE32-E72D297353CC}">
                <c16:uniqueId val="{0000000D-6122-43AE-964B-351AC17869E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Sheet4!$E$62:$E$69</c:f>
              <c:strCache>
                <c:ptCount val="7"/>
                <c:pt idx="0">
                  <c:v>Creative freedom</c:v>
                </c:pt>
                <c:pt idx="1">
                  <c:v>Salary</c:v>
                </c:pt>
                <c:pt idx="2">
                  <c:v>Travelling</c:v>
                </c:pt>
                <c:pt idx="3">
                  <c:v>Work stress</c:v>
                </c:pt>
                <c:pt idx="4">
                  <c:v>Working atmosphere</c:v>
                </c:pt>
                <c:pt idx="5">
                  <c:v>Working benefits</c:v>
                </c:pt>
                <c:pt idx="6">
                  <c:v>Working hours</c:v>
                </c:pt>
              </c:strCache>
            </c:strRef>
          </c:cat>
          <c:val>
            <c:numRef>
              <c:f>Sheet4!$F$62:$F$69</c:f>
              <c:numCache>
                <c:formatCode>General</c:formatCode>
                <c:ptCount val="7"/>
                <c:pt idx="0">
                  <c:v>64</c:v>
                </c:pt>
                <c:pt idx="1">
                  <c:v>103</c:v>
                </c:pt>
                <c:pt idx="2">
                  <c:v>8</c:v>
                </c:pt>
                <c:pt idx="3">
                  <c:v>8</c:v>
                </c:pt>
                <c:pt idx="4">
                  <c:v>46</c:v>
                </c:pt>
                <c:pt idx="5">
                  <c:v>16</c:v>
                </c:pt>
                <c:pt idx="6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6122-43AE-964B-351AC17869E0}"/>
            </c:ext>
          </c:extLst>
        </c:ser>
        <c:dLbls>
          <c:dLblPos val="bestFit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5769893469198704"/>
          <c:y val="5.215653371197454E-2"/>
          <c:w val="0.31877165354330711"/>
          <c:h val="0.927760853663783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data id="0">
      <cx:strDim type="cat">
        <cx:f>'Pareto '!$A$1:$A$7</cx:f>
        <cx:lvl ptCount="7">
          <cx:pt idx="0">Family</cx:pt>
          <cx:pt idx="1">Financial growth</cx:pt>
          <cx:pt idx="2">Friends</cx:pt>
          <cx:pt idx="3">Media platforms</cx:pt>
          <cx:pt idx="4">Others</cx:pt>
          <cx:pt idx="5">Role model</cx:pt>
          <cx:pt idx="6">Teachers &amp; councilers</cx:pt>
        </cx:lvl>
      </cx:strDim>
      <cx:numDim type="val">
        <cx:f>'Pareto '!$B$1:$B$7</cx:f>
        <cx:lvl ptCount="7" formatCode="General">
          <cx:pt idx="0">129</cx:pt>
          <cx:pt idx="1">61</cx:pt>
          <cx:pt idx="2">64</cx:pt>
          <cx:pt idx="3">56</cx:pt>
          <cx:pt idx="4">21</cx:pt>
          <cx:pt idx="5">63</cx:pt>
          <cx:pt idx="6">69</cx:pt>
        </cx:lvl>
      </cx:numDim>
    </cx:data>
  </cx:chartData>
  <cx:chart>
    <cx:title pos="t" align="ctr" overlay="0">
      <cx:tx>
        <cx:txData>
          <cx:v>FActors influencing ambition change </cx:v>
        </cx:txData>
      </cx:tx>
      <cx:txPr>
        <a:bodyPr spcFirstLastPara="1" vertOverflow="ellipsis" wrap="square" lIns="0" tIns="0" rIns="0" bIns="0" anchor="ctr" anchorCtr="1"/>
        <a:lstStyle/>
        <a:p>
          <a:pPr algn="ctr">
            <a:defRPr/>
          </a:pPr>
          <a:r>
            <a:rPr lang="en-US" sz="1400"/>
            <a:t>FActors influencing ambition change </a:t>
          </a:r>
        </a:p>
      </cx:txPr>
    </cx:title>
    <cx:plotArea>
      <cx:plotAreaRegion>
        <cx:series layoutId="clusteredColumn" uniqueId="{5B6445AD-FE19-43E0-8A36-69554532900A}">
          <cx:dataLabels>
            <cx:visibility seriesName="0" categoryName="0" value="1"/>
          </cx:dataLabels>
          <cx:dataId val="0"/>
          <cx:layoutPr>
            <cx:aggregation/>
          </cx:layoutPr>
          <cx:axisId val="1"/>
        </cx:series>
        <cx:series layoutId="paretoLine" ownerIdx="0" uniqueId="{D406D279-5218-41DB-8844-FDEFFD64E368}">
          <cx:spPr>
            <a:solidFill>
              <a:schemeClr val="accent1">
                <a:lumMod val="75000"/>
              </a:schemeClr>
            </a:solidFill>
            <a:ln w="15875">
              <a:solidFill>
                <a:srgbClr val="002060"/>
              </a:solidFill>
            </a:ln>
          </cx:spPr>
          <cx:axisId val="2"/>
        </cx:series>
      </cx:plotAreaRegion>
      <cx:axis id="0">
        <cx:catScaling gapWidth="0"/>
        <cx:tickLabels/>
        <cx:txPr>
          <a:bodyPr spcFirstLastPara="1" vertOverflow="ellipsis" wrap="square" lIns="0" tIns="0" rIns="0" bIns="0" anchor="ctr" anchorCtr="1"/>
          <a:lstStyle/>
          <a:p>
            <a:pPr>
              <a:defRPr lang="en-US" sz="900" b="0" i="0" u="none" strike="noStrike" kern="1200" baseline="0">
                <a:solidFill>
                  <a:schemeClr val="bg2"/>
                </a:solidFill>
                <a:latin typeface="Calibri" panose="020F0502020204030204"/>
              </a:defRPr>
            </a:pPr>
            <a:endParaRPr lang="en-US" sz="900">
              <a:solidFill>
                <a:schemeClr val="bg2"/>
              </a:solidFill>
            </a:endParaRPr>
          </a:p>
        </cx:txPr>
      </cx:axis>
      <cx:axis id="1">
        <cx:valScaling/>
        <cx:tickLabels/>
      </cx:axis>
      <cx:axis id="2">
        <cx:valScaling max="1" min="0"/>
        <cx:units unit="percentage"/>
        <cx:tickLabels/>
      </cx:axis>
    </cx:plotArea>
  </cx:chart>
  <cx:spPr>
    <a:ln>
      <a:solidFill>
        <a:schemeClr val="tx2">
          <a:lumMod val="60000"/>
          <a:lumOff val="40000"/>
        </a:schemeClr>
      </a:solidFill>
    </a:ln>
  </cx:spPr>
  <cx:clrMapOvr bg1="lt1" tx1="dk1" bg2="lt2" tx2="dk2" accent1="accent1" accent2="accent2" accent3="accent3" accent4="accent4" accent5="accent5" accent6="accent6" hlink="hlink" folHlink="folHlink"/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data id="0">
      <cx:strDim type="cat">
        <cx:f>'Pareto 2'!$A$1:$A$8</cx:f>
        <cx:lvl ptCount="8">
          <cx:pt idx="0">Books &amp; Research</cx:pt>
          <cx:pt idx="1">Creative activities(dance, music, fitness etc)</cx:pt>
          <cx:pt idx="2">Internship</cx:pt>
          <cx:pt idx="3">Online Courses (acaedemic)</cx:pt>
          <cx:pt idx="4">Preparation for entrance exam</cx:pt>
          <cx:pt idx="5">Seminars</cx:pt>
          <cx:pt idx="6">Social work</cx:pt>
          <cx:pt idx="7">Others </cx:pt>
        </cx:lvl>
      </cx:strDim>
      <cx:numDim type="val">
        <cx:f>'Pareto 2'!$B$1:$B$8</cx:f>
        <cx:lvl ptCount="8" formatCode="General">
          <cx:pt idx="0">89</cx:pt>
          <cx:pt idx="1">117</cx:pt>
          <cx:pt idx="2">76</cx:pt>
          <cx:pt idx="3">148</cx:pt>
          <cx:pt idx="4">104</cx:pt>
          <cx:pt idx="5">56</cx:pt>
          <cx:pt idx="6">48</cx:pt>
          <cx:pt idx="7">12</cx:pt>
        </cx:lvl>
      </cx:numDim>
    </cx:data>
  </cx:chartData>
  <cx:chart>
    <cx:title pos="t" align="ctr" overlay="0">
      <cx:tx>
        <cx:txData>
          <cx:v>pARALLEL ACTIVITIES </cx:v>
        </cx:txData>
      </cx:tx>
      <cx:txPr>
        <a:bodyPr spcFirstLastPara="1" vertOverflow="ellipsis" wrap="square" lIns="0" tIns="0" rIns="0" bIns="0" anchor="ctr" anchorCtr="1"/>
        <a:lstStyle/>
        <a:p>
          <a:pPr algn="ctr">
            <a:defRPr/>
          </a:pPr>
          <a:r>
            <a:rPr lang="en-US"/>
            <a:t>pARALLEL ACTIVITIES </a:t>
          </a:r>
        </a:p>
      </cx:txPr>
    </cx:title>
    <cx:plotArea>
      <cx:plotAreaRegion>
        <cx:series layoutId="clusteredColumn" uniqueId="{11F123B8-C819-4EFA-9EF0-FD0F04D8F4F3}">
          <cx:dataLabels>
            <cx:visibility seriesName="0" categoryName="0" value="1"/>
          </cx:dataLabels>
          <cx:dataId val="0"/>
          <cx:layoutPr>
            <cx:aggregation/>
          </cx:layoutPr>
          <cx:axisId val="1"/>
        </cx:series>
        <cx:series layoutId="paretoLine" ownerIdx="0" uniqueId="{DC626CE9-2092-4610-865F-8EB02621F23C}">
          <cx:spPr>
            <a:ln w="19050">
              <a:solidFill>
                <a:schemeClr val="tx1"/>
              </a:solidFill>
            </a:ln>
          </cx:spPr>
          <cx:axisId val="2"/>
        </cx:series>
      </cx:plotAreaRegion>
      <cx:axis id="0">
        <cx:catScaling gapWidth="0"/>
        <cx:tickLabels/>
      </cx:axis>
      <cx:axis id="1">
        <cx:valScaling/>
        <cx:tickLabels/>
      </cx:axis>
      <cx:axis id="2">
        <cx:valScaling max="1" min="0"/>
        <cx:units unit="percentage"/>
        <cx:tickLabels/>
      </cx:axis>
    </cx:plotArea>
  </cx:chart>
  <cx:clrMapOvr bg1="lt1" tx1="dk1" bg2="lt2" tx2="dk2" accent1="accent1" accent2="accent2" accent3="accent3" accent4="accent4" accent5="accent5" accent6="accent6" hlink="hlink" folHlink="folHlink"/>
</cx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6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6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9525">
        <a:solidFill>
          <a:schemeClr val="tx1"/>
        </a:solidFill>
      </a:ln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25000"/>
            <a:lumOff val="7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/>
      </a:solidFill>
    </cs:spPr>
  </cs:downBar>
  <cs:dropLine>
    <cs:lnRef idx="0"/>
    <cs:fillRef idx="0"/>
    <cs:effectRef idx="0"/>
    <cs:fontRef idx="minor">
      <a:schemeClr val="dk1"/>
    </cs:fontRef>
  </cs:dropLine>
  <cs:errorBar>
    <cs:lnRef idx="0"/>
    <cs:fillRef idx="0"/>
    <cs:effectRef idx="0"/>
    <cs:fontRef idx="minor">
      <a:schemeClr val="dk1"/>
    </cs:fontRef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25000"/>
            <a:lumOff val="7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25000"/>
            <a:lumOff val="75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</cs:hiLoLine>
  <cs:leaderLine>
    <cs:lnRef idx="0"/>
    <cs:fillRef idx="0"/>
    <cs:effectRef idx="0"/>
    <cs:fontRef idx="minor">
      <a:schemeClr val="dk1"/>
    </cs:fontRef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dk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6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9525">
        <a:solidFill>
          <a:schemeClr val="tx1"/>
        </a:solidFill>
      </a:ln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25000"/>
            <a:lumOff val="7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/>
      </a:solidFill>
    </cs:spPr>
  </cs:downBar>
  <cs:dropLine>
    <cs:lnRef idx="0"/>
    <cs:fillRef idx="0"/>
    <cs:effectRef idx="0"/>
    <cs:fontRef idx="minor">
      <a:schemeClr val="dk1"/>
    </cs:fontRef>
  </cs:dropLine>
  <cs:errorBar>
    <cs:lnRef idx="0"/>
    <cs:fillRef idx="0"/>
    <cs:effectRef idx="0"/>
    <cs:fontRef idx="minor">
      <a:schemeClr val="dk1"/>
    </cs:fontRef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25000"/>
            <a:lumOff val="7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25000"/>
            <a:lumOff val="75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</cs:hiLoLine>
  <cs:leaderLine>
    <cs:lnRef idx="0"/>
    <cs:fillRef idx="0"/>
    <cs:effectRef idx="0"/>
    <cs:fontRef idx="minor">
      <a:schemeClr val="dk1"/>
    </cs:fontRef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dk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jpe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 /><Relationship Id="rId1" Type="http://schemas.openxmlformats.org/officeDocument/2006/relationships/notesMaster" Target="../notesMasters/notesMaster1.xml" 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 /><Relationship Id="rId1" Type="http://schemas.openxmlformats.org/officeDocument/2006/relationships/notesMaster" Target="../notesMasters/notesMaster1.xml" 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 /><Relationship Id="rId1" Type="http://schemas.openxmlformats.org/officeDocument/2006/relationships/notesMaster" Target="../notesMasters/notesMaster1.xml" 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 /><Relationship Id="rId1" Type="http://schemas.openxmlformats.org/officeDocument/2006/relationships/notesMaster" Target="../notesMasters/notesMaster1.xml" 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 /><Relationship Id="rId1" Type="http://schemas.openxmlformats.org/officeDocument/2006/relationships/notesMaster" Target="../notesMasters/notesMaster1.xml" 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 /><Relationship Id="rId1" Type="http://schemas.openxmlformats.org/officeDocument/2006/relationships/notesMaster" Target="../notesMasters/notesMaster1.xml" 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 /><Relationship Id="rId1" Type="http://schemas.openxmlformats.org/officeDocument/2006/relationships/notesMaster" Target="../notesMasters/notesMaster1.xml" 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 /><Relationship Id="rId1" Type="http://schemas.openxmlformats.org/officeDocument/2006/relationships/notesMaster" Target="../notesMasters/notesMaster1.xml" 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 /><Relationship Id="rId1" Type="http://schemas.openxmlformats.org/officeDocument/2006/relationships/notesMaster" Target="../notesMasters/notesMaster1.xml" 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 /><Relationship Id="rId1" Type="http://schemas.openxmlformats.org/officeDocument/2006/relationships/notesMaster" Target="../notesMasters/notesMaster1.xml" 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9a51b9ee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79a51b9ee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c00eae5ad3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c00eae5ad3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c00eae5ad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c00eae5ad3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86229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c00eae5ad3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gc00eae5ad3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617578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c00eae5ad3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gc00eae5ad3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c00eae5ad3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gc00eae5ad3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259429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c00eae5ad3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gc00eae5ad3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488132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c00eae5ad3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gc00eae5ad3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91465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gc00eae5ad3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2" name="Google Shape;1372;gc00eae5ad3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gc00eae5ad3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2" name="Google Shape;1372;gc00eae5ad3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07083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c00eae5ad3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gc00eae5ad3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15441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gc00eae5ad3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7" name="Google Shape;2527;gc00eae5ad3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c00eae5ad3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Google Shape;1058;gc00eae5ad3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c00eae5ad3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Google Shape;1058;gc00eae5ad3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67497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c00eae5ad3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c00eae5ad3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642639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ba6f5db3d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ba6f5db3d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17192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bfabcda2a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bfabcda2a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c00eae5ad3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c00eae5ad3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c00eae5ad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c00eae5ad3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c00eae5ad3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c00eae5ad3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c00eae5ad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c00eae5ad3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c00eae5ad3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c00eae5ad3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c00eae5ad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c00eae5ad3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1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11.xml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11.xml" /><Relationship Id="rId1" Type="http://schemas.openxmlformats.org/officeDocument/2006/relationships/slideLayout" Target="../slideLayouts/slideLayout11.xml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12.xml" /><Relationship Id="rId1" Type="http://schemas.openxmlformats.org/officeDocument/2006/relationships/slideLayout" Target="../slideLayouts/slideLayout11.xml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13.xml" /><Relationship Id="rId1" Type="http://schemas.openxmlformats.org/officeDocument/2006/relationships/slideLayout" Target="../slideLayouts/slideLayout11.xml" /><Relationship Id="rId5" Type="http://schemas.openxmlformats.org/officeDocument/2006/relationships/image" Target="../media/image4.png" /><Relationship Id="rId4" Type="http://schemas.openxmlformats.org/officeDocument/2006/relationships/image" Target="../media/image3.png" 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14.xml" /><Relationship Id="rId1" Type="http://schemas.openxmlformats.org/officeDocument/2006/relationships/slideLayout" Target="../slideLayouts/slideLayout11.xml" /><Relationship Id="rId5" Type="http://schemas.openxmlformats.org/officeDocument/2006/relationships/image" Target="../media/image6.png" /><Relationship Id="rId4" Type="http://schemas.openxmlformats.org/officeDocument/2006/relationships/image" Target="../media/image5.png" 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15.xml" /><Relationship Id="rId1" Type="http://schemas.openxmlformats.org/officeDocument/2006/relationships/slideLayout" Target="../slideLayouts/slideLayout11.xml" /><Relationship Id="rId4" Type="http://schemas.openxmlformats.org/officeDocument/2006/relationships/image" Target="../media/image7.jpeg" 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7" Type="http://schemas.openxmlformats.org/officeDocument/2006/relationships/image" Target="../media/image9.png" /><Relationship Id="rId2" Type="http://schemas.openxmlformats.org/officeDocument/2006/relationships/notesSlide" Target="../notesSlides/notesSlide16.xml" /><Relationship Id="rId1" Type="http://schemas.openxmlformats.org/officeDocument/2006/relationships/slideLayout" Target="../slideLayouts/slideLayout11.xml" /><Relationship Id="rId6" Type="http://schemas.microsoft.com/office/2014/relationships/chartEx" Target="../charts/chartEx2.xml" /><Relationship Id="rId5" Type="http://schemas.openxmlformats.org/officeDocument/2006/relationships/image" Target="../media/image8.png" /><Relationship Id="rId4" Type="http://schemas.microsoft.com/office/2014/relationships/chartEx" Target="../charts/chartEx1.xml" 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17.xml" /><Relationship Id="rId1" Type="http://schemas.openxmlformats.org/officeDocument/2006/relationships/slideLayout" Target="../slideLayouts/slideLayout11.xml" 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18.xml" /><Relationship Id="rId1" Type="http://schemas.openxmlformats.org/officeDocument/2006/relationships/slideLayout" Target="../slideLayouts/slideLayout11.xml" 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19.xml" /><Relationship Id="rId1" Type="http://schemas.openxmlformats.org/officeDocument/2006/relationships/slideLayout" Target="../slideLayouts/slideLayout11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11.xml" /><Relationship Id="rId4" Type="http://schemas.openxmlformats.org/officeDocument/2006/relationships/image" Target="../media/image2.png" 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20.xml" /><Relationship Id="rId1" Type="http://schemas.openxmlformats.org/officeDocument/2006/relationships/slideLayout" Target="../slideLayouts/slideLayout11.xml" /><Relationship Id="rId4" Type="http://schemas.openxmlformats.org/officeDocument/2006/relationships/image" Target="../media/image10.jpeg" 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21.xml" /><Relationship Id="rId1" Type="http://schemas.openxmlformats.org/officeDocument/2006/relationships/slideLayout" Target="../slideLayouts/slideLayout11.xml" /><Relationship Id="rId4" Type="http://schemas.openxmlformats.org/officeDocument/2006/relationships/image" Target="../media/image11.jpeg" 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22.xml" /><Relationship Id="rId1" Type="http://schemas.openxmlformats.org/officeDocument/2006/relationships/slideLayout" Target="../slideLayouts/slideLayout11.xml" 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23.xml" /><Relationship Id="rId1" Type="http://schemas.openxmlformats.org/officeDocument/2006/relationships/slideLayout" Target="../slideLayouts/slideLayout11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11.xml" /><Relationship Id="rId6" Type="http://schemas.openxmlformats.org/officeDocument/2006/relationships/chart" Target="../charts/chart3.xml" /><Relationship Id="rId5" Type="http://schemas.openxmlformats.org/officeDocument/2006/relationships/chart" Target="../charts/chart2.xml" /><Relationship Id="rId4" Type="http://schemas.openxmlformats.org/officeDocument/2006/relationships/chart" Target="../charts/chart1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11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11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11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11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11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7"/>
          <p:cNvSpPr/>
          <p:nvPr/>
        </p:nvSpPr>
        <p:spPr>
          <a:xfrm>
            <a:off x="5076764" y="-565556"/>
            <a:ext cx="4188696" cy="3305266"/>
          </a:xfrm>
          <a:custGeom>
            <a:avLst/>
            <a:gdLst/>
            <a:ahLst/>
            <a:cxnLst/>
            <a:rect l="l" t="t" r="r" b="b"/>
            <a:pathLst>
              <a:path w="90191" h="71169" extrusionOk="0">
                <a:moveTo>
                  <a:pt x="51262" y="4765"/>
                </a:moveTo>
                <a:cubicBezTo>
                  <a:pt x="51543" y="4765"/>
                  <a:pt x="51822" y="4770"/>
                  <a:pt x="52107" y="4781"/>
                </a:cubicBezTo>
                <a:cubicBezTo>
                  <a:pt x="53975" y="4833"/>
                  <a:pt x="54987" y="5361"/>
                  <a:pt x="55432" y="6154"/>
                </a:cubicBezTo>
                <a:cubicBezTo>
                  <a:pt x="51794" y="7210"/>
                  <a:pt x="48217" y="9267"/>
                  <a:pt x="46121" y="10663"/>
                </a:cubicBezTo>
                <a:cubicBezTo>
                  <a:pt x="46025" y="10731"/>
                  <a:pt x="45925" y="10799"/>
                  <a:pt x="45825" y="10863"/>
                </a:cubicBezTo>
                <a:cubicBezTo>
                  <a:pt x="45553" y="10363"/>
                  <a:pt x="45052" y="9947"/>
                  <a:pt x="44389" y="9719"/>
                </a:cubicBezTo>
                <a:cubicBezTo>
                  <a:pt x="46153" y="8262"/>
                  <a:pt x="44493" y="6181"/>
                  <a:pt x="42360" y="6181"/>
                </a:cubicBezTo>
                <a:cubicBezTo>
                  <a:pt x="42252" y="6181"/>
                  <a:pt x="42140" y="6190"/>
                  <a:pt x="42032" y="6198"/>
                </a:cubicBezTo>
                <a:cubicBezTo>
                  <a:pt x="44973" y="5302"/>
                  <a:pt x="48058" y="4765"/>
                  <a:pt x="51262" y="4765"/>
                </a:cubicBezTo>
                <a:close/>
                <a:moveTo>
                  <a:pt x="53559" y="12371"/>
                </a:moveTo>
                <a:lnTo>
                  <a:pt x="53559" y="12371"/>
                </a:lnTo>
                <a:cubicBezTo>
                  <a:pt x="53323" y="12716"/>
                  <a:pt x="53087" y="13044"/>
                  <a:pt x="52859" y="13348"/>
                </a:cubicBezTo>
                <a:cubicBezTo>
                  <a:pt x="52583" y="13296"/>
                  <a:pt x="52315" y="13252"/>
                  <a:pt x="52038" y="13216"/>
                </a:cubicBezTo>
                <a:cubicBezTo>
                  <a:pt x="52551" y="12916"/>
                  <a:pt x="53059" y="12632"/>
                  <a:pt x="53559" y="12371"/>
                </a:cubicBezTo>
                <a:close/>
                <a:moveTo>
                  <a:pt x="60457" y="10499"/>
                </a:moveTo>
                <a:cubicBezTo>
                  <a:pt x="60693" y="10607"/>
                  <a:pt x="60869" y="10772"/>
                  <a:pt x="60978" y="10999"/>
                </a:cubicBezTo>
                <a:cubicBezTo>
                  <a:pt x="61593" y="12308"/>
                  <a:pt x="60645" y="13856"/>
                  <a:pt x="59453" y="15213"/>
                </a:cubicBezTo>
                <a:cubicBezTo>
                  <a:pt x="58601" y="15592"/>
                  <a:pt x="57772" y="16017"/>
                  <a:pt x="56965" y="16465"/>
                </a:cubicBezTo>
                <a:cubicBezTo>
                  <a:pt x="57004" y="16417"/>
                  <a:pt x="57044" y="16369"/>
                  <a:pt x="57080" y="16325"/>
                </a:cubicBezTo>
                <a:cubicBezTo>
                  <a:pt x="58365" y="14737"/>
                  <a:pt x="59685" y="12648"/>
                  <a:pt x="60457" y="10499"/>
                </a:cubicBezTo>
                <a:close/>
                <a:moveTo>
                  <a:pt x="48430" y="17945"/>
                </a:moveTo>
                <a:lnTo>
                  <a:pt x="48430" y="17945"/>
                </a:lnTo>
                <a:cubicBezTo>
                  <a:pt x="47685" y="18670"/>
                  <a:pt x="46889" y="19346"/>
                  <a:pt x="46041" y="19985"/>
                </a:cubicBezTo>
                <a:cubicBezTo>
                  <a:pt x="45949" y="19542"/>
                  <a:pt x="45721" y="19121"/>
                  <a:pt x="45397" y="18766"/>
                </a:cubicBezTo>
                <a:cubicBezTo>
                  <a:pt x="46389" y="18382"/>
                  <a:pt x="47405" y="18098"/>
                  <a:pt x="48430" y="17945"/>
                </a:cubicBezTo>
                <a:close/>
                <a:moveTo>
                  <a:pt x="14204" y="18897"/>
                </a:moveTo>
                <a:lnTo>
                  <a:pt x="14204" y="18897"/>
                </a:lnTo>
                <a:cubicBezTo>
                  <a:pt x="11908" y="21130"/>
                  <a:pt x="9710" y="23439"/>
                  <a:pt x="7582" y="25787"/>
                </a:cubicBezTo>
                <a:cubicBezTo>
                  <a:pt x="8911" y="23163"/>
                  <a:pt x="11455" y="20874"/>
                  <a:pt x="14204" y="18897"/>
                </a:cubicBezTo>
                <a:close/>
                <a:moveTo>
                  <a:pt x="35198" y="24947"/>
                </a:moveTo>
                <a:cubicBezTo>
                  <a:pt x="35198" y="25015"/>
                  <a:pt x="35202" y="25084"/>
                  <a:pt x="35206" y="25152"/>
                </a:cubicBezTo>
                <a:cubicBezTo>
                  <a:pt x="34670" y="25728"/>
                  <a:pt x="34138" y="26304"/>
                  <a:pt x="33606" y="26880"/>
                </a:cubicBezTo>
                <a:cubicBezTo>
                  <a:pt x="32177" y="27564"/>
                  <a:pt x="30768" y="28253"/>
                  <a:pt x="29412" y="28960"/>
                </a:cubicBezTo>
                <a:cubicBezTo>
                  <a:pt x="31313" y="27600"/>
                  <a:pt x="33257" y="26275"/>
                  <a:pt x="35198" y="24947"/>
                </a:cubicBezTo>
                <a:close/>
                <a:moveTo>
                  <a:pt x="82050" y="30753"/>
                </a:moveTo>
                <a:cubicBezTo>
                  <a:pt x="83182" y="32002"/>
                  <a:pt x="81618" y="35483"/>
                  <a:pt x="80535" y="37715"/>
                </a:cubicBezTo>
                <a:cubicBezTo>
                  <a:pt x="80363" y="37691"/>
                  <a:pt x="80191" y="37683"/>
                  <a:pt x="80015" y="37679"/>
                </a:cubicBezTo>
                <a:cubicBezTo>
                  <a:pt x="80631" y="36171"/>
                  <a:pt x="81051" y="34635"/>
                  <a:pt x="81103" y="33122"/>
                </a:cubicBezTo>
                <a:cubicBezTo>
                  <a:pt x="81243" y="32969"/>
                  <a:pt x="81383" y="32829"/>
                  <a:pt x="81519" y="32677"/>
                </a:cubicBezTo>
                <a:cubicBezTo>
                  <a:pt x="81984" y="32162"/>
                  <a:pt x="82100" y="31625"/>
                  <a:pt x="81995" y="31133"/>
                </a:cubicBezTo>
                <a:cubicBezTo>
                  <a:pt x="82113" y="30996"/>
                  <a:pt x="82150" y="30866"/>
                  <a:pt x="82050" y="30753"/>
                </a:cubicBezTo>
                <a:close/>
                <a:moveTo>
                  <a:pt x="24039" y="37231"/>
                </a:moveTo>
                <a:lnTo>
                  <a:pt x="24039" y="37231"/>
                </a:lnTo>
                <a:cubicBezTo>
                  <a:pt x="21838" y="39604"/>
                  <a:pt x="19629" y="41972"/>
                  <a:pt x="17396" y="44321"/>
                </a:cubicBezTo>
                <a:cubicBezTo>
                  <a:pt x="17372" y="44333"/>
                  <a:pt x="17353" y="44341"/>
                  <a:pt x="17329" y="44353"/>
                </a:cubicBezTo>
                <a:lnTo>
                  <a:pt x="17329" y="44353"/>
                </a:lnTo>
                <a:cubicBezTo>
                  <a:pt x="18181" y="43385"/>
                  <a:pt x="19001" y="42448"/>
                  <a:pt x="19730" y="41552"/>
                </a:cubicBezTo>
                <a:cubicBezTo>
                  <a:pt x="20634" y="40444"/>
                  <a:pt x="21462" y="39287"/>
                  <a:pt x="22262" y="38116"/>
                </a:cubicBezTo>
                <a:cubicBezTo>
                  <a:pt x="22866" y="37823"/>
                  <a:pt x="23459" y="37527"/>
                  <a:pt x="24039" y="37231"/>
                </a:cubicBezTo>
                <a:close/>
                <a:moveTo>
                  <a:pt x="47909" y="45757"/>
                </a:moveTo>
                <a:lnTo>
                  <a:pt x="47909" y="45757"/>
                </a:lnTo>
                <a:cubicBezTo>
                  <a:pt x="47757" y="46286"/>
                  <a:pt x="47613" y="46818"/>
                  <a:pt x="47486" y="47350"/>
                </a:cubicBezTo>
                <a:cubicBezTo>
                  <a:pt x="45705" y="49346"/>
                  <a:pt x="43813" y="51271"/>
                  <a:pt x="41816" y="53144"/>
                </a:cubicBezTo>
                <a:cubicBezTo>
                  <a:pt x="41844" y="52991"/>
                  <a:pt x="41868" y="52843"/>
                  <a:pt x="41896" y="52695"/>
                </a:cubicBezTo>
                <a:cubicBezTo>
                  <a:pt x="41988" y="52195"/>
                  <a:pt x="42108" y="51703"/>
                  <a:pt x="42228" y="51207"/>
                </a:cubicBezTo>
                <a:cubicBezTo>
                  <a:pt x="42801" y="50491"/>
                  <a:pt x="43377" y="49778"/>
                  <a:pt x="43961" y="49067"/>
                </a:cubicBezTo>
                <a:cubicBezTo>
                  <a:pt x="45292" y="47974"/>
                  <a:pt x="46609" y="46873"/>
                  <a:pt x="47909" y="45757"/>
                </a:cubicBezTo>
                <a:close/>
                <a:moveTo>
                  <a:pt x="42628" y="36615"/>
                </a:moveTo>
                <a:lnTo>
                  <a:pt x="42628" y="36615"/>
                </a:lnTo>
                <a:cubicBezTo>
                  <a:pt x="42092" y="37539"/>
                  <a:pt x="41576" y="38483"/>
                  <a:pt x="41072" y="39440"/>
                </a:cubicBezTo>
                <a:cubicBezTo>
                  <a:pt x="38243" y="42389"/>
                  <a:pt x="35550" y="45409"/>
                  <a:pt x="33054" y="48386"/>
                </a:cubicBezTo>
                <a:cubicBezTo>
                  <a:pt x="32457" y="49094"/>
                  <a:pt x="31549" y="50295"/>
                  <a:pt x="30624" y="51719"/>
                </a:cubicBezTo>
                <a:cubicBezTo>
                  <a:pt x="29200" y="52808"/>
                  <a:pt x="27560" y="53999"/>
                  <a:pt x="25708" y="54564"/>
                </a:cubicBezTo>
                <a:cubicBezTo>
                  <a:pt x="25887" y="53667"/>
                  <a:pt x="26260" y="52788"/>
                  <a:pt x="26727" y="51927"/>
                </a:cubicBezTo>
                <a:cubicBezTo>
                  <a:pt x="30284" y="47514"/>
                  <a:pt x="34550" y="43436"/>
                  <a:pt x="38747" y="39324"/>
                </a:cubicBezTo>
                <a:cubicBezTo>
                  <a:pt x="40083" y="38479"/>
                  <a:pt x="41372" y="37571"/>
                  <a:pt x="42628" y="36615"/>
                </a:cubicBezTo>
                <a:close/>
                <a:moveTo>
                  <a:pt x="64182" y="53560"/>
                </a:moveTo>
                <a:lnTo>
                  <a:pt x="64182" y="53560"/>
                </a:lnTo>
                <a:cubicBezTo>
                  <a:pt x="63086" y="55377"/>
                  <a:pt x="61750" y="57681"/>
                  <a:pt x="60065" y="59650"/>
                </a:cubicBezTo>
                <a:cubicBezTo>
                  <a:pt x="60278" y="58717"/>
                  <a:pt x="60553" y="57777"/>
                  <a:pt x="60885" y="56836"/>
                </a:cubicBezTo>
                <a:cubicBezTo>
                  <a:pt x="60954" y="56708"/>
                  <a:pt x="61026" y="56581"/>
                  <a:pt x="61098" y="56452"/>
                </a:cubicBezTo>
                <a:cubicBezTo>
                  <a:pt x="62141" y="55504"/>
                  <a:pt x="63170" y="54536"/>
                  <a:pt x="64182" y="53560"/>
                </a:cubicBezTo>
                <a:close/>
                <a:moveTo>
                  <a:pt x="72865" y="51691"/>
                </a:moveTo>
                <a:cubicBezTo>
                  <a:pt x="71520" y="53840"/>
                  <a:pt x="70128" y="55876"/>
                  <a:pt x="68499" y="57901"/>
                </a:cubicBezTo>
                <a:cubicBezTo>
                  <a:pt x="67219" y="59497"/>
                  <a:pt x="65931" y="61085"/>
                  <a:pt x="64518" y="62598"/>
                </a:cubicBezTo>
                <a:cubicBezTo>
                  <a:pt x="65811" y="61118"/>
                  <a:pt x="66939" y="59521"/>
                  <a:pt x="67971" y="58012"/>
                </a:cubicBezTo>
                <a:cubicBezTo>
                  <a:pt x="69323" y="56044"/>
                  <a:pt x="70560" y="54020"/>
                  <a:pt x="71768" y="51983"/>
                </a:cubicBezTo>
                <a:cubicBezTo>
                  <a:pt x="72148" y="51903"/>
                  <a:pt x="72509" y="51803"/>
                  <a:pt x="72865" y="51691"/>
                </a:cubicBezTo>
                <a:close/>
                <a:moveTo>
                  <a:pt x="40544" y="62790"/>
                </a:moveTo>
                <a:lnTo>
                  <a:pt x="40544" y="62790"/>
                </a:lnTo>
                <a:cubicBezTo>
                  <a:pt x="40515" y="63059"/>
                  <a:pt x="40544" y="63323"/>
                  <a:pt x="40616" y="63578"/>
                </a:cubicBezTo>
                <a:cubicBezTo>
                  <a:pt x="39656" y="63839"/>
                  <a:pt x="38687" y="64010"/>
                  <a:pt x="37715" y="64067"/>
                </a:cubicBezTo>
                <a:cubicBezTo>
                  <a:pt x="38675" y="63694"/>
                  <a:pt x="39619" y="63266"/>
                  <a:pt x="40544" y="62790"/>
                </a:cubicBezTo>
                <a:close/>
                <a:moveTo>
                  <a:pt x="50186" y="0"/>
                </a:moveTo>
                <a:cubicBezTo>
                  <a:pt x="45685" y="0"/>
                  <a:pt x="40923" y="1348"/>
                  <a:pt x="36618" y="3181"/>
                </a:cubicBezTo>
                <a:cubicBezTo>
                  <a:pt x="36178" y="2361"/>
                  <a:pt x="35154" y="1729"/>
                  <a:pt x="34077" y="1729"/>
                </a:cubicBezTo>
                <a:cubicBezTo>
                  <a:pt x="33826" y="1729"/>
                  <a:pt x="33573" y="1764"/>
                  <a:pt x="33325" y="1836"/>
                </a:cubicBezTo>
                <a:cubicBezTo>
                  <a:pt x="27968" y="3409"/>
                  <a:pt x="24286" y="7651"/>
                  <a:pt x="21090" y="11575"/>
                </a:cubicBezTo>
                <a:cubicBezTo>
                  <a:pt x="19313" y="12495"/>
                  <a:pt x="17597" y="13472"/>
                  <a:pt x="15956" y="14456"/>
                </a:cubicBezTo>
                <a:cubicBezTo>
                  <a:pt x="10915" y="17477"/>
                  <a:pt x="5053" y="21594"/>
                  <a:pt x="3577" y="26860"/>
                </a:cubicBezTo>
                <a:cubicBezTo>
                  <a:pt x="3376" y="27580"/>
                  <a:pt x="3833" y="28441"/>
                  <a:pt x="4774" y="28609"/>
                </a:cubicBezTo>
                <a:cubicBezTo>
                  <a:pt x="4861" y="28624"/>
                  <a:pt x="4953" y="28628"/>
                  <a:pt x="5042" y="28640"/>
                </a:cubicBezTo>
                <a:cubicBezTo>
                  <a:pt x="3733" y="30133"/>
                  <a:pt x="2445" y="31629"/>
                  <a:pt x="1168" y="33126"/>
                </a:cubicBezTo>
                <a:cubicBezTo>
                  <a:pt x="0" y="34490"/>
                  <a:pt x="1320" y="36059"/>
                  <a:pt x="2937" y="36459"/>
                </a:cubicBezTo>
                <a:cubicBezTo>
                  <a:pt x="2625" y="37339"/>
                  <a:pt x="2429" y="38247"/>
                  <a:pt x="2373" y="39191"/>
                </a:cubicBezTo>
                <a:cubicBezTo>
                  <a:pt x="2329" y="39955"/>
                  <a:pt x="2933" y="40904"/>
                  <a:pt x="3789" y="41236"/>
                </a:cubicBezTo>
                <a:cubicBezTo>
                  <a:pt x="4061" y="41340"/>
                  <a:pt x="4342" y="41436"/>
                  <a:pt x="4621" y="41520"/>
                </a:cubicBezTo>
                <a:cubicBezTo>
                  <a:pt x="2949" y="44141"/>
                  <a:pt x="1600" y="46878"/>
                  <a:pt x="848" y="49826"/>
                </a:cubicBezTo>
                <a:cubicBezTo>
                  <a:pt x="484" y="51263"/>
                  <a:pt x="1876" y="52795"/>
                  <a:pt x="3544" y="52795"/>
                </a:cubicBezTo>
                <a:cubicBezTo>
                  <a:pt x="3813" y="52795"/>
                  <a:pt x="4089" y="52755"/>
                  <a:pt x="4366" y="52668"/>
                </a:cubicBezTo>
                <a:lnTo>
                  <a:pt x="4366" y="52668"/>
                </a:lnTo>
                <a:cubicBezTo>
                  <a:pt x="2809" y="55332"/>
                  <a:pt x="1720" y="58105"/>
                  <a:pt x="1568" y="60982"/>
                </a:cubicBezTo>
                <a:cubicBezTo>
                  <a:pt x="1496" y="62334"/>
                  <a:pt x="3016" y="63318"/>
                  <a:pt x="4497" y="63318"/>
                </a:cubicBezTo>
                <a:cubicBezTo>
                  <a:pt x="5182" y="63318"/>
                  <a:pt x="5858" y="63107"/>
                  <a:pt x="6370" y="62630"/>
                </a:cubicBezTo>
                <a:cubicBezTo>
                  <a:pt x="7862" y="61229"/>
                  <a:pt x="9330" y="59809"/>
                  <a:pt x="10791" y="58381"/>
                </a:cubicBezTo>
                <a:cubicBezTo>
                  <a:pt x="10867" y="59585"/>
                  <a:pt x="12395" y="60505"/>
                  <a:pt x="13856" y="60505"/>
                </a:cubicBezTo>
                <a:cubicBezTo>
                  <a:pt x="14344" y="60505"/>
                  <a:pt x="14824" y="60406"/>
                  <a:pt x="15241" y="60173"/>
                </a:cubicBezTo>
                <a:lnTo>
                  <a:pt x="15241" y="60173"/>
                </a:lnTo>
                <a:cubicBezTo>
                  <a:pt x="14912" y="60926"/>
                  <a:pt x="14604" y="61682"/>
                  <a:pt x="14332" y="62459"/>
                </a:cubicBezTo>
                <a:cubicBezTo>
                  <a:pt x="13856" y="63827"/>
                  <a:pt x="15272" y="65527"/>
                  <a:pt x="17001" y="65527"/>
                </a:cubicBezTo>
                <a:cubicBezTo>
                  <a:pt x="17281" y="65527"/>
                  <a:pt x="17573" y="65483"/>
                  <a:pt x="17861" y="65383"/>
                </a:cubicBezTo>
                <a:cubicBezTo>
                  <a:pt x="21290" y="64215"/>
                  <a:pt x="24371" y="62654"/>
                  <a:pt x="27228" y="60858"/>
                </a:cubicBezTo>
                <a:lnTo>
                  <a:pt x="27228" y="60858"/>
                </a:lnTo>
                <a:cubicBezTo>
                  <a:pt x="27076" y="61590"/>
                  <a:pt x="26960" y="62334"/>
                  <a:pt x="26919" y="63090"/>
                </a:cubicBezTo>
                <a:cubicBezTo>
                  <a:pt x="26847" y="64455"/>
                  <a:pt x="28296" y="65427"/>
                  <a:pt x="29820" y="65495"/>
                </a:cubicBezTo>
                <a:lnTo>
                  <a:pt x="29893" y="65495"/>
                </a:lnTo>
                <a:cubicBezTo>
                  <a:pt x="30513" y="66884"/>
                  <a:pt x="31729" y="68028"/>
                  <a:pt x="33778" y="68612"/>
                </a:cubicBezTo>
                <a:cubicBezTo>
                  <a:pt x="34958" y="68948"/>
                  <a:pt x="36158" y="69096"/>
                  <a:pt x="37355" y="69096"/>
                </a:cubicBezTo>
                <a:cubicBezTo>
                  <a:pt x="41888" y="69096"/>
                  <a:pt x="46441" y="66952"/>
                  <a:pt x="50262" y="64627"/>
                </a:cubicBezTo>
                <a:cubicBezTo>
                  <a:pt x="51059" y="64315"/>
                  <a:pt x="51822" y="63938"/>
                  <a:pt x="52543" y="63506"/>
                </a:cubicBezTo>
                <a:lnTo>
                  <a:pt x="52543" y="63506"/>
                </a:lnTo>
                <a:cubicBezTo>
                  <a:pt x="52419" y="64287"/>
                  <a:pt x="52339" y="65087"/>
                  <a:pt x="52311" y="65903"/>
                </a:cubicBezTo>
                <a:cubicBezTo>
                  <a:pt x="52271" y="67120"/>
                  <a:pt x="53479" y="68160"/>
                  <a:pt x="54871" y="68328"/>
                </a:cubicBezTo>
                <a:cubicBezTo>
                  <a:pt x="55900" y="69912"/>
                  <a:pt x="57833" y="71168"/>
                  <a:pt x="59977" y="71168"/>
                </a:cubicBezTo>
                <a:cubicBezTo>
                  <a:pt x="60169" y="71168"/>
                  <a:pt x="60365" y="71157"/>
                  <a:pt x="60561" y="71137"/>
                </a:cubicBezTo>
                <a:cubicBezTo>
                  <a:pt x="64062" y="70760"/>
                  <a:pt x="66615" y="68263"/>
                  <a:pt x="68712" y="66123"/>
                </a:cubicBezTo>
                <a:cubicBezTo>
                  <a:pt x="72237" y="62526"/>
                  <a:pt x="75282" y="58629"/>
                  <a:pt x="77870" y="54536"/>
                </a:cubicBezTo>
                <a:cubicBezTo>
                  <a:pt x="81003" y="49582"/>
                  <a:pt x="83964" y="44525"/>
                  <a:pt x="86285" y="39268"/>
                </a:cubicBezTo>
                <a:cubicBezTo>
                  <a:pt x="87789" y="35867"/>
                  <a:pt x="90190" y="30217"/>
                  <a:pt x="86388" y="27232"/>
                </a:cubicBezTo>
                <a:cubicBezTo>
                  <a:pt x="85184" y="26288"/>
                  <a:pt x="83904" y="25900"/>
                  <a:pt x="82615" y="25900"/>
                </a:cubicBezTo>
                <a:cubicBezTo>
                  <a:pt x="81579" y="25900"/>
                  <a:pt x="80539" y="26151"/>
                  <a:pt x="79539" y="26568"/>
                </a:cubicBezTo>
                <a:cubicBezTo>
                  <a:pt x="80971" y="24576"/>
                  <a:pt x="82451" y="22611"/>
                  <a:pt x="84048" y="20722"/>
                </a:cubicBezTo>
                <a:cubicBezTo>
                  <a:pt x="85533" y="18962"/>
                  <a:pt x="83504" y="17185"/>
                  <a:pt x="81419" y="17185"/>
                </a:cubicBezTo>
                <a:cubicBezTo>
                  <a:pt x="80743" y="17185"/>
                  <a:pt x="80063" y="17374"/>
                  <a:pt x="79495" y="17806"/>
                </a:cubicBezTo>
                <a:cubicBezTo>
                  <a:pt x="78102" y="18870"/>
                  <a:pt x="76818" y="19990"/>
                  <a:pt x="75602" y="21150"/>
                </a:cubicBezTo>
                <a:cubicBezTo>
                  <a:pt x="75057" y="20338"/>
                  <a:pt x="74061" y="19946"/>
                  <a:pt x="72948" y="19946"/>
                </a:cubicBezTo>
                <a:cubicBezTo>
                  <a:pt x="72732" y="19946"/>
                  <a:pt x="72512" y="19961"/>
                  <a:pt x="72292" y="19990"/>
                </a:cubicBezTo>
                <a:cubicBezTo>
                  <a:pt x="72213" y="20002"/>
                  <a:pt x="72132" y="20018"/>
                  <a:pt x="72052" y="20030"/>
                </a:cubicBezTo>
                <a:cubicBezTo>
                  <a:pt x="72252" y="19346"/>
                  <a:pt x="72364" y="18654"/>
                  <a:pt x="72348" y="17957"/>
                </a:cubicBezTo>
                <a:cubicBezTo>
                  <a:pt x="72292" y="15797"/>
                  <a:pt x="70576" y="14421"/>
                  <a:pt x="68416" y="13852"/>
                </a:cubicBezTo>
                <a:cubicBezTo>
                  <a:pt x="68023" y="13400"/>
                  <a:pt x="67447" y="13080"/>
                  <a:pt x="66735" y="13008"/>
                </a:cubicBezTo>
                <a:cubicBezTo>
                  <a:pt x="67147" y="11043"/>
                  <a:pt x="66675" y="9079"/>
                  <a:pt x="64738" y="7267"/>
                </a:cubicBezTo>
                <a:cubicBezTo>
                  <a:pt x="63678" y="6270"/>
                  <a:pt x="62385" y="5742"/>
                  <a:pt x="60974" y="5553"/>
                </a:cubicBezTo>
                <a:cubicBezTo>
                  <a:pt x="60561" y="3749"/>
                  <a:pt x="59312" y="2177"/>
                  <a:pt x="56773" y="1169"/>
                </a:cubicBezTo>
                <a:cubicBezTo>
                  <a:pt x="54708" y="353"/>
                  <a:pt x="52479" y="0"/>
                  <a:pt x="50186" y="0"/>
                </a:cubicBezTo>
                <a:close/>
              </a:path>
            </a:pathLst>
          </a:custGeom>
          <a:solidFill>
            <a:srgbClr val="FFFFFF">
              <a:alpha val="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4" name="Google Shape;104;p27"/>
          <p:cNvSpPr/>
          <p:nvPr/>
        </p:nvSpPr>
        <p:spPr>
          <a:xfrm>
            <a:off x="5499160" y="196038"/>
            <a:ext cx="2995566" cy="2485638"/>
          </a:xfrm>
          <a:custGeom>
            <a:avLst/>
            <a:gdLst/>
            <a:ahLst/>
            <a:cxnLst/>
            <a:rect l="l" t="t" r="r" b="b"/>
            <a:pathLst>
              <a:path w="110793" h="91933" extrusionOk="0">
                <a:moveTo>
                  <a:pt x="50743" y="6275"/>
                </a:moveTo>
                <a:cubicBezTo>
                  <a:pt x="53200" y="6275"/>
                  <a:pt x="56857" y="7419"/>
                  <a:pt x="59430" y="8276"/>
                </a:cubicBezTo>
                <a:cubicBezTo>
                  <a:pt x="59393" y="8455"/>
                  <a:pt x="59374" y="8636"/>
                  <a:pt x="59374" y="8815"/>
                </a:cubicBezTo>
                <a:cubicBezTo>
                  <a:pt x="57073" y="8172"/>
                  <a:pt x="54732" y="7731"/>
                  <a:pt x="52420" y="7679"/>
                </a:cubicBezTo>
                <a:cubicBezTo>
                  <a:pt x="52191" y="7535"/>
                  <a:pt x="51975" y="7387"/>
                  <a:pt x="51744" y="7243"/>
                </a:cubicBezTo>
                <a:cubicBezTo>
                  <a:pt x="51131" y="6867"/>
                  <a:pt x="50503" y="6708"/>
                  <a:pt x="49899" y="6708"/>
                </a:cubicBezTo>
                <a:cubicBezTo>
                  <a:pt x="49727" y="6708"/>
                  <a:pt x="49555" y="6719"/>
                  <a:pt x="49387" y="6743"/>
                </a:cubicBezTo>
                <a:cubicBezTo>
                  <a:pt x="49259" y="6667"/>
                  <a:pt x="49139" y="6623"/>
                  <a:pt x="49022" y="6623"/>
                </a:cubicBezTo>
                <a:cubicBezTo>
                  <a:pt x="48943" y="6623"/>
                  <a:pt x="48867" y="6647"/>
                  <a:pt x="48795" y="6691"/>
                </a:cubicBezTo>
                <a:cubicBezTo>
                  <a:pt x="49263" y="6395"/>
                  <a:pt x="49940" y="6275"/>
                  <a:pt x="50743" y="6275"/>
                </a:cubicBezTo>
                <a:close/>
                <a:moveTo>
                  <a:pt x="80740" y="16318"/>
                </a:moveTo>
                <a:lnTo>
                  <a:pt x="80740" y="16318"/>
                </a:lnTo>
                <a:cubicBezTo>
                  <a:pt x="84017" y="17727"/>
                  <a:pt x="87121" y="19182"/>
                  <a:pt x="90214" y="20887"/>
                </a:cubicBezTo>
                <a:cubicBezTo>
                  <a:pt x="92648" y="22231"/>
                  <a:pt x="95072" y="23584"/>
                  <a:pt x="97381" y="25064"/>
                </a:cubicBezTo>
                <a:cubicBezTo>
                  <a:pt x="95116" y="23708"/>
                  <a:pt x="92687" y="22528"/>
                  <a:pt x="90386" y="21443"/>
                </a:cubicBezTo>
                <a:cubicBezTo>
                  <a:pt x="87382" y="20027"/>
                  <a:pt x="84293" y="18730"/>
                  <a:pt x="81188" y="17466"/>
                </a:cubicBezTo>
                <a:cubicBezTo>
                  <a:pt x="81068" y="17066"/>
                  <a:pt x="80916" y="16686"/>
                  <a:pt x="80740" y="16318"/>
                </a:cubicBezTo>
                <a:close/>
                <a:moveTo>
                  <a:pt x="83589" y="25417"/>
                </a:moveTo>
                <a:lnTo>
                  <a:pt x="83589" y="25417"/>
                </a:lnTo>
                <a:cubicBezTo>
                  <a:pt x="86362" y="26565"/>
                  <a:pt x="89878" y="27965"/>
                  <a:pt x="92883" y="29734"/>
                </a:cubicBezTo>
                <a:cubicBezTo>
                  <a:pt x="91459" y="29509"/>
                  <a:pt x="90022" y="29221"/>
                  <a:pt x="88591" y="28874"/>
                </a:cubicBezTo>
                <a:cubicBezTo>
                  <a:pt x="88399" y="28802"/>
                  <a:pt x="88202" y="28726"/>
                  <a:pt x="88006" y="28650"/>
                </a:cubicBezTo>
                <a:cubicBezTo>
                  <a:pt x="86554" y="27553"/>
                  <a:pt x="85081" y="26477"/>
                  <a:pt x="83589" y="25417"/>
                </a:cubicBezTo>
                <a:close/>
                <a:moveTo>
                  <a:pt x="20022" y="28573"/>
                </a:moveTo>
                <a:cubicBezTo>
                  <a:pt x="21687" y="28573"/>
                  <a:pt x="23488" y="29394"/>
                  <a:pt x="25108" y="30374"/>
                </a:cubicBezTo>
                <a:cubicBezTo>
                  <a:pt x="25688" y="31262"/>
                  <a:pt x="26332" y="32135"/>
                  <a:pt x="27017" y="32979"/>
                </a:cubicBezTo>
                <a:cubicBezTo>
                  <a:pt x="26949" y="32942"/>
                  <a:pt x="26873" y="32899"/>
                  <a:pt x="26801" y="32859"/>
                </a:cubicBezTo>
                <a:cubicBezTo>
                  <a:pt x="24384" y="31514"/>
                  <a:pt x="21199" y="30130"/>
                  <a:pt x="17918" y="29322"/>
                </a:cubicBezTo>
                <a:cubicBezTo>
                  <a:pt x="18086" y="29073"/>
                  <a:pt x="18338" y="28885"/>
                  <a:pt x="18683" y="28774"/>
                </a:cubicBezTo>
                <a:cubicBezTo>
                  <a:pt x="19115" y="28634"/>
                  <a:pt x="19562" y="28573"/>
                  <a:pt x="20022" y="28573"/>
                </a:cubicBezTo>
                <a:close/>
                <a:moveTo>
                  <a:pt x="20775" y="36552"/>
                </a:moveTo>
                <a:cubicBezTo>
                  <a:pt x="21299" y="36800"/>
                  <a:pt x="21799" y="37048"/>
                  <a:pt x="22263" y="37288"/>
                </a:cubicBezTo>
                <a:cubicBezTo>
                  <a:pt x="22183" y="37572"/>
                  <a:pt x="22119" y="37856"/>
                  <a:pt x="22063" y="38140"/>
                </a:cubicBezTo>
                <a:cubicBezTo>
                  <a:pt x="21603" y="37604"/>
                  <a:pt x="21175" y="37076"/>
                  <a:pt x="20775" y="36552"/>
                </a:cubicBezTo>
                <a:close/>
                <a:moveTo>
                  <a:pt x="29277" y="41930"/>
                </a:moveTo>
                <a:lnTo>
                  <a:pt x="29277" y="41930"/>
                </a:lnTo>
                <a:cubicBezTo>
                  <a:pt x="30378" y="42705"/>
                  <a:pt x="31414" y="43542"/>
                  <a:pt x="32386" y="44430"/>
                </a:cubicBezTo>
                <a:cubicBezTo>
                  <a:pt x="31710" y="44526"/>
                  <a:pt x="31070" y="44766"/>
                  <a:pt x="30526" y="45106"/>
                </a:cubicBezTo>
                <a:cubicBezTo>
                  <a:pt x="29946" y="44066"/>
                  <a:pt x="29505" y="43001"/>
                  <a:pt x="29277" y="41930"/>
                </a:cubicBezTo>
                <a:close/>
                <a:moveTo>
                  <a:pt x="11292" y="34587"/>
                </a:moveTo>
                <a:cubicBezTo>
                  <a:pt x="12905" y="38401"/>
                  <a:pt x="16042" y="42149"/>
                  <a:pt x="18174" y="44350"/>
                </a:cubicBezTo>
                <a:cubicBezTo>
                  <a:pt x="18270" y="44450"/>
                  <a:pt x="18374" y="44554"/>
                  <a:pt x="18474" y="44658"/>
                </a:cubicBezTo>
                <a:cubicBezTo>
                  <a:pt x="17710" y="44942"/>
                  <a:pt x="17078" y="45466"/>
                  <a:pt x="16733" y="46166"/>
                </a:cubicBezTo>
                <a:cubicBezTo>
                  <a:pt x="16077" y="45618"/>
                  <a:pt x="15337" y="45387"/>
                  <a:pt x="14621" y="45387"/>
                </a:cubicBezTo>
                <a:cubicBezTo>
                  <a:pt x="12788" y="45387"/>
                  <a:pt x="11112" y="46911"/>
                  <a:pt x="11361" y="48635"/>
                </a:cubicBezTo>
                <a:cubicBezTo>
                  <a:pt x="9872" y="45282"/>
                  <a:pt x="9040" y="41753"/>
                  <a:pt x="9195" y="38072"/>
                </a:cubicBezTo>
                <a:cubicBezTo>
                  <a:pt x="9280" y="36111"/>
                  <a:pt x="10088" y="35051"/>
                  <a:pt x="11292" y="34587"/>
                </a:cubicBezTo>
                <a:close/>
                <a:moveTo>
                  <a:pt x="71694" y="42469"/>
                </a:moveTo>
                <a:lnTo>
                  <a:pt x="71694" y="42469"/>
                </a:lnTo>
                <a:cubicBezTo>
                  <a:pt x="72497" y="42633"/>
                  <a:pt x="73310" y="42781"/>
                  <a:pt x="74122" y="42918"/>
                </a:cubicBezTo>
                <a:cubicBezTo>
                  <a:pt x="77167" y="44783"/>
                  <a:pt x="80104" y="46766"/>
                  <a:pt x="82957" y="48859"/>
                </a:cubicBezTo>
                <a:cubicBezTo>
                  <a:pt x="82728" y="48831"/>
                  <a:pt x="82497" y="48807"/>
                  <a:pt x="82272" y="48775"/>
                </a:cubicBezTo>
                <a:cubicBezTo>
                  <a:pt x="81516" y="48679"/>
                  <a:pt x="80760" y="48555"/>
                  <a:pt x="80008" y="48427"/>
                </a:cubicBezTo>
                <a:cubicBezTo>
                  <a:pt x="78911" y="47831"/>
                  <a:pt x="77823" y="47223"/>
                  <a:pt x="76739" y="46611"/>
                </a:cubicBezTo>
                <a:cubicBezTo>
                  <a:pt x="75075" y="45219"/>
                  <a:pt x="73394" y="43834"/>
                  <a:pt x="71694" y="42469"/>
                </a:cubicBezTo>
                <a:close/>
                <a:moveTo>
                  <a:pt x="98873" y="50120"/>
                </a:moveTo>
                <a:cubicBezTo>
                  <a:pt x="99269" y="51124"/>
                  <a:pt x="99529" y="52140"/>
                  <a:pt x="99617" y="53156"/>
                </a:cubicBezTo>
                <a:cubicBezTo>
                  <a:pt x="99053" y="52153"/>
                  <a:pt x="98397" y="51164"/>
                  <a:pt x="97673" y="50192"/>
                </a:cubicBezTo>
                <a:lnTo>
                  <a:pt x="97673" y="50192"/>
                </a:lnTo>
                <a:cubicBezTo>
                  <a:pt x="97780" y="50199"/>
                  <a:pt x="97889" y="50203"/>
                  <a:pt x="97996" y="50203"/>
                </a:cubicBezTo>
                <a:cubicBezTo>
                  <a:pt x="98297" y="50203"/>
                  <a:pt x="98589" y="50175"/>
                  <a:pt x="98873" y="50120"/>
                </a:cubicBezTo>
                <a:close/>
                <a:moveTo>
                  <a:pt x="40269" y="55789"/>
                </a:moveTo>
                <a:cubicBezTo>
                  <a:pt x="41144" y="56349"/>
                  <a:pt x="42025" y="56906"/>
                  <a:pt x="42906" y="57466"/>
                </a:cubicBezTo>
                <a:cubicBezTo>
                  <a:pt x="43946" y="58962"/>
                  <a:pt x="44994" y="60439"/>
                  <a:pt x="46074" y="61859"/>
                </a:cubicBezTo>
                <a:cubicBezTo>
                  <a:pt x="44001" y="59867"/>
                  <a:pt x="41981" y="57830"/>
                  <a:pt x="39957" y="55797"/>
                </a:cubicBezTo>
                <a:cubicBezTo>
                  <a:pt x="40060" y="55797"/>
                  <a:pt x="40164" y="55793"/>
                  <a:pt x="40269" y="55789"/>
                </a:cubicBezTo>
                <a:close/>
                <a:moveTo>
                  <a:pt x="57753" y="48007"/>
                </a:moveTo>
                <a:lnTo>
                  <a:pt x="57753" y="48007"/>
                </a:lnTo>
                <a:cubicBezTo>
                  <a:pt x="59162" y="48567"/>
                  <a:pt x="60602" y="49111"/>
                  <a:pt x="62054" y="49640"/>
                </a:cubicBezTo>
                <a:cubicBezTo>
                  <a:pt x="66556" y="52604"/>
                  <a:pt x="71165" y="55429"/>
                  <a:pt x="75699" y="58046"/>
                </a:cubicBezTo>
                <a:cubicBezTo>
                  <a:pt x="76783" y="58670"/>
                  <a:pt x="78611" y="59623"/>
                  <a:pt x="80784" y="60587"/>
                </a:cubicBezTo>
                <a:cubicBezTo>
                  <a:pt x="82449" y="62083"/>
                  <a:pt x="84265" y="63804"/>
                  <a:pt x="85125" y="65744"/>
                </a:cubicBezTo>
                <a:cubicBezTo>
                  <a:pt x="83757" y="65556"/>
                  <a:pt x="82416" y="65168"/>
                  <a:pt x="81100" y="64672"/>
                </a:cubicBezTo>
                <a:cubicBezTo>
                  <a:pt x="74370" y="60947"/>
                  <a:pt x="68156" y="56474"/>
                  <a:pt x="61879" y="52076"/>
                </a:cubicBezTo>
                <a:cubicBezTo>
                  <a:pt x="60594" y="50676"/>
                  <a:pt x="59206" y="49324"/>
                  <a:pt x="57753" y="48007"/>
                </a:cubicBezTo>
                <a:close/>
                <a:moveTo>
                  <a:pt x="58690" y="67497"/>
                </a:moveTo>
                <a:cubicBezTo>
                  <a:pt x="62311" y="69802"/>
                  <a:pt x="65919" y="72114"/>
                  <a:pt x="69505" y="74455"/>
                </a:cubicBezTo>
                <a:cubicBezTo>
                  <a:pt x="69521" y="74479"/>
                  <a:pt x="69533" y="74503"/>
                  <a:pt x="69548" y="74527"/>
                </a:cubicBezTo>
                <a:cubicBezTo>
                  <a:pt x="68076" y="73630"/>
                  <a:pt x="66648" y="72775"/>
                  <a:pt x="65284" y="72010"/>
                </a:cubicBezTo>
                <a:cubicBezTo>
                  <a:pt x="63587" y="71062"/>
                  <a:pt x="61827" y="70193"/>
                  <a:pt x="60038" y="69353"/>
                </a:cubicBezTo>
                <a:cubicBezTo>
                  <a:pt x="59594" y="68721"/>
                  <a:pt x="59142" y="68101"/>
                  <a:pt x="58690" y="67497"/>
                </a:cubicBezTo>
                <a:close/>
                <a:moveTo>
                  <a:pt x="30729" y="77800"/>
                </a:moveTo>
                <a:cubicBezTo>
                  <a:pt x="34134" y="80208"/>
                  <a:pt x="37656" y="82513"/>
                  <a:pt x="41240" y="84742"/>
                </a:cubicBezTo>
                <a:cubicBezTo>
                  <a:pt x="37235" y="83349"/>
                  <a:pt x="33743" y="80681"/>
                  <a:pt x="30729" y="77800"/>
                </a:cubicBezTo>
                <a:close/>
                <a:moveTo>
                  <a:pt x="50300" y="1"/>
                </a:moveTo>
                <a:cubicBezTo>
                  <a:pt x="47687" y="1"/>
                  <a:pt x="45246" y="557"/>
                  <a:pt x="43441" y="2138"/>
                </a:cubicBezTo>
                <a:cubicBezTo>
                  <a:pt x="40832" y="4418"/>
                  <a:pt x="41004" y="6967"/>
                  <a:pt x="42425" y="9319"/>
                </a:cubicBezTo>
                <a:cubicBezTo>
                  <a:pt x="39384" y="7820"/>
                  <a:pt x="36391" y="6263"/>
                  <a:pt x="33506" y="4590"/>
                </a:cubicBezTo>
                <a:cubicBezTo>
                  <a:pt x="32866" y="4218"/>
                  <a:pt x="32222" y="4058"/>
                  <a:pt x="31614" y="4058"/>
                </a:cubicBezTo>
                <a:cubicBezTo>
                  <a:pt x="28862" y="4058"/>
                  <a:pt x="26849" y="7367"/>
                  <a:pt x="29065" y="9364"/>
                </a:cubicBezTo>
                <a:cubicBezTo>
                  <a:pt x="30686" y="10824"/>
                  <a:pt x="32394" y="12172"/>
                  <a:pt x="34162" y="13445"/>
                </a:cubicBezTo>
                <a:cubicBezTo>
                  <a:pt x="32682" y="14130"/>
                  <a:pt x="32122" y="15482"/>
                  <a:pt x="32394" y="16918"/>
                </a:cubicBezTo>
                <a:cubicBezTo>
                  <a:pt x="32410" y="17002"/>
                  <a:pt x="32439" y="17082"/>
                  <a:pt x="32454" y="17166"/>
                </a:cubicBezTo>
                <a:cubicBezTo>
                  <a:pt x="31482" y="16970"/>
                  <a:pt x="30498" y="16854"/>
                  <a:pt x="29510" y="16854"/>
                </a:cubicBezTo>
                <a:cubicBezTo>
                  <a:pt x="29438" y="16854"/>
                  <a:pt x="29366" y="16854"/>
                  <a:pt x="29294" y="16858"/>
                </a:cubicBezTo>
                <a:cubicBezTo>
                  <a:pt x="25996" y="16914"/>
                  <a:pt x="23900" y="18715"/>
                  <a:pt x="23032" y="20975"/>
                </a:cubicBezTo>
                <a:cubicBezTo>
                  <a:pt x="22347" y="21391"/>
                  <a:pt x="21855" y="21995"/>
                  <a:pt x="21747" y="22736"/>
                </a:cubicBezTo>
                <a:cubicBezTo>
                  <a:pt x="21095" y="22643"/>
                  <a:pt x="20443" y="22595"/>
                  <a:pt x="19795" y="22591"/>
                </a:cubicBezTo>
                <a:cubicBezTo>
                  <a:pt x="17458" y="22591"/>
                  <a:pt x="15154" y="23244"/>
                  <a:pt x="12988" y="24833"/>
                </a:cubicBezTo>
                <a:cubicBezTo>
                  <a:pt x="11472" y="25945"/>
                  <a:pt x="10668" y="27297"/>
                  <a:pt x="10380" y="28781"/>
                </a:cubicBezTo>
                <a:cubicBezTo>
                  <a:pt x="7627" y="29210"/>
                  <a:pt x="5226" y="30518"/>
                  <a:pt x="3690" y="33182"/>
                </a:cubicBezTo>
                <a:cubicBezTo>
                  <a:pt x="0" y="39588"/>
                  <a:pt x="2541" y="47491"/>
                  <a:pt x="6759" y="54305"/>
                </a:cubicBezTo>
                <a:cubicBezTo>
                  <a:pt x="5222" y="54873"/>
                  <a:pt x="4118" y="56369"/>
                  <a:pt x="4711" y="57758"/>
                </a:cubicBezTo>
                <a:cubicBezTo>
                  <a:pt x="7111" y="63375"/>
                  <a:pt x="13573" y="67237"/>
                  <a:pt x="19562" y="70585"/>
                </a:cubicBezTo>
                <a:cubicBezTo>
                  <a:pt x="20967" y="72446"/>
                  <a:pt x="22456" y="74247"/>
                  <a:pt x="23952" y="75963"/>
                </a:cubicBezTo>
                <a:cubicBezTo>
                  <a:pt x="28561" y="81249"/>
                  <a:pt x="34843" y="87395"/>
                  <a:pt x="42877" y="88943"/>
                </a:cubicBezTo>
                <a:cubicBezTo>
                  <a:pt x="43045" y="88975"/>
                  <a:pt x="43221" y="88991"/>
                  <a:pt x="43397" y="88991"/>
                </a:cubicBezTo>
                <a:cubicBezTo>
                  <a:pt x="44354" y="88991"/>
                  <a:pt x="45322" y="88518"/>
                  <a:pt x="45538" y="87687"/>
                </a:cubicBezTo>
                <a:cubicBezTo>
                  <a:pt x="45562" y="87595"/>
                  <a:pt x="45570" y="87499"/>
                  <a:pt x="45589" y="87406"/>
                </a:cubicBezTo>
                <a:cubicBezTo>
                  <a:pt x="47862" y="88775"/>
                  <a:pt x="50143" y="90127"/>
                  <a:pt x="52428" y="91464"/>
                </a:cubicBezTo>
                <a:cubicBezTo>
                  <a:pt x="52980" y="91792"/>
                  <a:pt x="53556" y="91932"/>
                  <a:pt x="54117" y="91932"/>
                </a:cubicBezTo>
                <a:cubicBezTo>
                  <a:pt x="55657" y="91932"/>
                  <a:pt x="57065" y="90856"/>
                  <a:pt x="57513" y="89611"/>
                </a:cubicBezTo>
                <a:cubicBezTo>
                  <a:pt x="58854" y="89940"/>
                  <a:pt x="60242" y="90147"/>
                  <a:pt x="61679" y="90204"/>
                </a:cubicBezTo>
                <a:cubicBezTo>
                  <a:pt x="61718" y="90204"/>
                  <a:pt x="61759" y="90208"/>
                  <a:pt x="61799" y="90208"/>
                </a:cubicBezTo>
                <a:cubicBezTo>
                  <a:pt x="62939" y="90208"/>
                  <a:pt x="64307" y="89587"/>
                  <a:pt x="64795" y="88723"/>
                </a:cubicBezTo>
                <a:cubicBezTo>
                  <a:pt x="64959" y="88435"/>
                  <a:pt x="65099" y="88143"/>
                  <a:pt x="65232" y="87846"/>
                </a:cubicBezTo>
                <a:cubicBezTo>
                  <a:pt x="69225" y="89599"/>
                  <a:pt x="73402" y="91015"/>
                  <a:pt x="77895" y="91800"/>
                </a:cubicBezTo>
                <a:cubicBezTo>
                  <a:pt x="78135" y="91844"/>
                  <a:pt x="78375" y="91864"/>
                  <a:pt x="78615" y="91864"/>
                </a:cubicBezTo>
                <a:cubicBezTo>
                  <a:pt x="80928" y="91864"/>
                  <a:pt x="83093" y="90007"/>
                  <a:pt x="82233" y="88115"/>
                </a:cubicBezTo>
                <a:lnTo>
                  <a:pt x="82233" y="88115"/>
                </a:lnTo>
                <a:cubicBezTo>
                  <a:pt x="86297" y="89748"/>
                  <a:pt x="90527" y="90887"/>
                  <a:pt x="94912" y="91048"/>
                </a:cubicBezTo>
                <a:cubicBezTo>
                  <a:pt x="94960" y="91048"/>
                  <a:pt x="95008" y="91052"/>
                  <a:pt x="95056" y="91052"/>
                </a:cubicBezTo>
                <a:cubicBezTo>
                  <a:pt x="97985" y="91052"/>
                  <a:pt x="99697" y="87678"/>
                  <a:pt x="97425" y="86014"/>
                </a:cubicBezTo>
                <a:cubicBezTo>
                  <a:pt x="95289" y="84450"/>
                  <a:pt x="93123" y="82909"/>
                  <a:pt x="90947" y="81381"/>
                </a:cubicBezTo>
                <a:cubicBezTo>
                  <a:pt x="93392" y="81273"/>
                  <a:pt x="95080" y="78456"/>
                  <a:pt x="93684" y="76716"/>
                </a:cubicBezTo>
                <a:lnTo>
                  <a:pt x="93684" y="76716"/>
                </a:lnTo>
                <a:cubicBezTo>
                  <a:pt x="94824" y="77059"/>
                  <a:pt x="95980" y="77379"/>
                  <a:pt x="97165" y="77667"/>
                </a:cubicBezTo>
                <a:cubicBezTo>
                  <a:pt x="97444" y="77732"/>
                  <a:pt x="97732" y="77763"/>
                  <a:pt x="98020" y="77763"/>
                </a:cubicBezTo>
                <a:cubicBezTo>
                  <a:pt x="100249" y="77763"/>
                  <a:pt x="102582" y="75896"/>
                  <a:pt x="101626" y="73966"/>
                </a:cubicBezTo>
                <a:cubicBezTo>
                  <a:pt x="99845" y="70374"/>
                  <a:pt x="97464" y="67148"/>
                  <a:pt x="94720" y="64151"/>
                </a:cubicBezTo>
                <a:lnTo>
                  <a:pt x="94720" y="64151"/>
                </a:lnTo>
                <a:cubicBezTo>
                  <a:pt x="95841" y="64312"/>
                  <a:pt x="96973" y="64432"/>
                  <a:pt x="98129" y="64476"/>
                </a:cubicBezTo>
                <a:lnTo>
                  <a:pt x="98277" y="64476"/>
                </a:lnTo>
                <a:cubicBezTo>
                  <a:pt x="100277" y="64476"/>
                  <a:pt x="101694" y="62995"/>
                  <a:pt x="101794" y="61435"/>
                </a:cubicBezTo>
                <a:cubicBezTo>
                  <a:pt x="101798" y="61407"/>
                  <a:pt x="101794" y="61383"/>
                  <a:pt x="101798" y="61359"/>
                </a:cubicBezTo>
                <a:cubicBezTo>
                  <a:pt x="103911" y="60707"/>
                  <a:pt x="105659" y="59434"/>
                  <a:pt x="106548" y="57285"/>
                </a:cubicBezTo>
                <a:cubicBezTo>
                  <a:pt x="109000" y="51364"/>
                  <a:pt x="104955" y="45071"/>
                  <a:pt x="100469" y="40009"/>
                </a:cubicBezTo>
                <a:cubicBezTo>
                  <a:pt x="99994" y="39173"/>
                  <a:pt x="99422" y="38373"/>
                  <a:pt x="98761" y="37612"/>
                </a:cubicBezTo>
                <a:lnTo>
                  <a:pt x="98761" y="37612"/>
                </a:lnTo>
                <a:cubicBezTo>
                  <a:pt x="99954" y="37744"/>
                  <a:pt x="101174" y="37828"/>
                  <a:pt x="102419" y="37856"/>
                </a:cubicBezTo>
                <a:cubicBezTo>
                  <a:pt x="102450" y="37856"/>
                  <a:pt x="102478" y="37860"/>
                  <a:pt x="102510" y="37860"/>
                </a:cubicBezTo>
                <a:cubicBezTo>
                  <a:pt x="104327" y="37860"/>
                  <a:pt x="105863" y="36608"/>
                  <a:pt x="106119" y="35175"/>
                </a:cubicBezTo>
                <a:cubicBezTo>
                  <a:pt x="108752" y="33999"/>
                  <a:pt x="110792" y="31699"/>
                  <a:pt x="110400" y="29210"/>
                </a:cubicBezTo>
                <a:cubicBezTo>
                  <a:pt x="109824" y="25540"/>
                  <a:pt x="106020" y="22864"/>
                  <a:pt x="102755" y="20667"/>
                </a:cubicBezTo>
                <a:cubicBezTo>
                  <a:pt x="97269" y="16970"/>
                  <a:pt x="91327" y="13781"/>
                  <a:pt x="85081" y="11068"/>
                </a:cubicBezTo>
                <a:cubicBezTo>
                  <a:pt x="77523" y="7783"/>
                  <a:pt x="69817" y="4678"/>
                  <a:pt x="61794" y="2246"/>
                </a:cubicBezTo>
                <a:cubicBezTo>
                  <a:pt x="58666" y="1293"/>
                  <a:pt x="54280" y="1"/>
                  <a:pt x="50300" y="1"/>
                </a:cubicBezTo>
                <a:close/>
              </a:path>
            </a:pathLst>
          </a:custGeom>
          <a:solidFill>
            <a:srgbClr val="FFFFFF">
              <a:alpha val="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05" name="Google Shape;105;p27"/>
          <p:cNvGrpSpPr/>
          <p:nvPr/>
        </p:nvGrpSpPr>
        <p:grpSpPr>
          <a:xfrm>
            <a:off x="280664" y="659771"/>
            <a:ext cx="4764984" cy="3823959"/>
            <a:chOff x="2728875" y="1053525"/>
            <a:chExt cx="4520000" cy="3627700"/>
          </a:xfrm>
        </p:grpSpPr>
        <p:sp>
          <p:nvSpPr>
            <p:cNvPr id="106" name="Google Shape;106;p27"/>
            <p:cNvSpPr/>
            <p:nvPr/>
          </p:nvSpPr>
          <p:spPr>
            <a:xfrm>
              <a:off x="7200550" y="2233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" name="Google Shape;107;p27"/>
            <p:cNvSpPr/>
            <p:nvPr/>
          </p:nvSpPr>
          <p:spPr>
            <a:xfrm>
              <a:off x="7200550" y="2233200"/>
              <a:ext cx="825" cy="25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" name="Google Shape;108;p27"/>
            <p:cNvSpPr/>
            <p:nvPr/>
          </p:nvSpPr>
          <p:spPr>
            <a:xfrm>
              <a:off x="7131675" y="2640950"/>
              <a:ext cx="24575" cy="19800"/>
            </a:xfrm>
            <a:custGeom>
              <a:avLst/>
              <a:gdLst/>
              <a:ahLst/>
              <a:cxnLst/>
              <a:rect l="l" t="t" r="r" b="b"/>
              <a:pathLst>
                <a:path w="983" h="792" extrusionOk="0">
                  <a:moveTo>
                    <a:pt x="127" y="0"/>
                  </a:moveTo>
                  <a:cubicBezTo>
                    <a:pt x="96" y="32"/>
                    <a:pt x="64" y="32"/>
                    <a:pt x="32" y="63"/>
                  </a:cubicBezTo>
                  <a:cubicBezTo>
                    <a:pt x="32" y="95"/>
                    <a:pt x="1" y="158"/>
                    <a:pt x="32" y="190"/>
                  </a:cubicBezTo>
                  <a:cubicBezTo>
                    <a:pt x="286" y="380"/>
                    <a:pt x="507" y="602"/>
                    <a:pt x="761" y="792"/>
                  </a:cubicBezTo>
                  <a:cubicBezTo>
                    <a:pt x="761" y="792"/>
                    <a:pt x="792" y="792"/>
                    <a:pt x="824" y="792"/>
                  </a:cubicBezTo>
                  <a:cubicBezTo>
                    <a:pt x="856" y="792"/>
                    <a:pt x="919" y="760"/>
                    <a:pt x="951" y="728"/>
                  </a:cubicBezTo>
                  <a:cubicBezTo>
                    <a:pt x="951" y="697"/>
                    <a:pt x="982" y="602"/>
                    <a:pt x="951" y="570"/>
                  </a:cubicBezTo>
                  <a:cubicBezTo>
                    <a:pt x="697" y="380"/>
                    <a:pt x="476" y="190"/>
                    <a:pt x="222" y="32"/>
                  </a:cubicBezTo>
                  <a:cubicBezTo>
                    <a:pt x="191" y="0"/>
                    <a:pt x="159" y="0"/>
                    <a:pt x="1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" name="Google Shape;109;p27"/>
            <p:cNvSpPr/>
            <p:nvPr/>
          </p:nvSpPr>
          <p:spPr>
            <a:xfrm>
              <a:off x="7171275" y="1979850"/>
              <a:ext cx="15050" cy="6350"/>
            </a:xfrm>
            <a:custGeom>
              <a:avLst/>
              <a:gdLst/>
              <a:ahLst/>
              <a:cxnLst/>
              <a:rect l="l" t="t" r="r" b="b"/>
              <a:pathLst>
                <a:path w="602" h="254" extrusionOk="0">
                  <a:moveTo>
                    <a:pt x="127" y="254"/>
                  </a:moveTo>
                  <a:cubicBezTo>
                    <a:pt x="253" y="254"/>
                    <a:pt x="380" y="222"/>
                    <a:pt x="602" y="159"/>
                  </a:cubicBezTo>
                  <a:cubicBezTo>
                    <a:pt x="380" y="96"/>
                    <a:pt x="285" y="32"/>
                    <a:pt x="158" y="1"/>
                  </a:cubicBezTo>
                  <a:cubicBezTo>
                    <a:pt x="127" y="1"/>
                    <a:pt x="63" y="32"/>
                    <a:pt x="32" y="32"/>
                  </a:cubicBezTo>
                  <a:cubicBezTo>
                    <a:pt x="0" y="64"/>
                    <a:pt x="0" y="127"/>
                    <a:pt x="0" y="191"/>
                  </a:cubicBezTo>
                  <a:cubicBezTo>
                    <a:pt x="32" y="222"/>
                    <a:pt x="95" y="254"/>
                    <a:pt x="127" y="2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" name="Google Shape;110;p27"/>
            <p:cNvSpPr/>
            <p:nvPr/>
          </p:nvSpPr>
          <p:spPr>
            <a:xfrm>
              <a:off x="7128500" y="1984600"/>
              <a:ext cx="8750" cy="8725"/>
            </a:xfrm>
            <a:custGeom>
              <a:avLst/>
              <a:gdLst/>
              <a:ahLst/>
              <a:cxnLst/>
              <a:rect l="l" t="t" r="r" b="b"/>
              <a:pathLst>
                <a:path w="350" h="349" extrusionOk="0">
                  <a:moveTo>
                    <a:pt x="159" y="1"/>
                  </a:moveTo>
                  <a:cubicBezTo>
                    <a:pt x="96" y="32"/>
                    <a:pt x="1" y="96"/>
                    <a:pt x="1" y="127"/>
                  </a:cubicBezTo>
                  <a:cubicBezTo>
                    <a:pt x="33" y="191"/>
                    <a:pt x="64" y="254"/>
                    <a:pt x="128" y="349"/>
                  </a:cubicBezTo>
                  <a:cubicBezTo>
                    <a:pt x="223" y="254"/>
                    <a:pt x="286" y="191"/>
                    <a:pt x="318" y="127"/>
                  </a:cubicBezTo>
                  <a:cubicBezTo>
                    <a:pt x="349" y="64"/>
                    <a:pt x="223" y="1"/>
                    <a:pt x="1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" name="Google Shape;111;p27"/>
            <p:cNvSpPr/>
            <p:nvPr/>
          </p:nvSpPr>
          <p:spPr>
            <a:xfrm>
              <a:off x="7146725" y="1947400"/>
              <a:ext cx="6350" cy="9525"/>
            </a:xfrm>
            <a:custGeom>
              <a:avLst/>
              <a:gdLst/>
              <a:ahLst/>
              <a:cxnLst/>
              <a:rect l="l" t="t" r="r" b="b"/>
              <a:pathLst>
                <a:path w="254" h="381" extrusionOk="0">
                  <a:moveTo>
                    <a:pt x="95" y="0"/>
                  </a:moveTo>
                  <a:cubicBezTo>
                    <a:pt x="32" y="95"/>
                    <a:pt x="0" y="158"/>
                    <a:pt x="0" y="190"/>
                  </a:cubicBezTo>
                  <a:cubicBezTo>
                    <a:pt x="0" y="285"/>
                    <a:pt x="32" y="380"/>
                    <a:pt x="159" y="348"/>
                  </a:cubicBezTo>
                  <a:cubicBezTo>
                    <a:pt x="222" y="317"/>
                    <a:pt x="254" y="222"/>
                    <a:pt x="222" y="158"/>
                  </a:cubicBezTo>
                  <a:cubicBezTo>
                    <a:pt x="222" y="95"/>
                    <a:pt x="159" y="63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" name="Google Shape;112;p27"/>
            <p:cNvSpPr/>
            <p:nvPr/>
          </p:nvSpPr>
          <p:spPr>
            <a:xfrm>
              <a:off x="7181550" y="1971925"/>
              <a:ext cx="7150" cy="6375"/>
            </a:xfrm>
            <a:custGeom>
              <a:avLst/>
              <a:gdLst/>
              <a:ahLst/>
              <a:cxnLst/>
              <a:rect l="l" t="t" r="r" b="b"/>
              <a:pathLst>
                <a:path w="286" h="255" extrusionOk="0">
                  <a:moveTo>
                    <a:pt x="96" y="254"/>
                  </a:moveTo>
                  <a:cubicBezTo>
                    <a:pt x="159" y="223"/>
                    <a:pt x="191" y="191"/>
                    <a:pt x="286" y="128"/>
                  </a:cubicBezTo>
                  <a:cubicBezTo>
                    <a:pt x="222" y="64"/>
                    <a:pt x="159" y="1"/>
                    <a:pt x="96" y="1"/>
                  </a:cubicBezTo>
                  <a:cubicBezTo>
                    <a:pt x="64" y="1"/>
                    <a:pt x="1" y="64"/>
                    <a:pt x="1" y="128"/>
                  </a:cubicBezTo>
                  <a:cubicBezTo>
                    <a:pt x="1" y="159"/>
                    <a:pt x="64" y="254"/>
                    <a:pt x="96" y="2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" name="Google Shape;113;p27"/>
            <p:cNvSpPr/>
            <p:nvPr/>
          </p:nvSpPr>
          <p:spPr>
            <a:xfrm>
              <a:off x="7157025" y="1948975"/>
              <a:ext cx="8725" cy="5575"/>
            </a:xfrm>
            <a:custGeom>
              <a:avLst/>
              <a:gdLst/>
              <a:ahLst/>
              <a:cxnLst/>
              <a:rect l="l" t="t" r="r" b="b"/>
              <a:pathLst>
                <a:path w="349" h="223" extrusionOk="0">
                  <a:moveTo>
                    <a:pt x="348" y="127"/>
                  </a:moveTo>
                  <a:cubicBezTo>
                    <a:pt x="253" y="64"/>
                    <a:pt x="222" y="0"/>
                    <a:pt x="158" y="0"/>
                  </a:cubicBezTo>
                  <a:cubicBezTo>
                    <a:pt x="127" y="0"/>
                    <a:pt x="63" y="32"/>
                    <a:pt x="0" y="64"/>
                  </a:cubicBezTo>
                  <a:cubicBezTo>
                    <a:pt x="32" y="95"/>
                    <a:pt x="63" y="190"/>
                    <a:pt x="127" y="190"/>
                  </a:cubicBezTo>
                  <a:cubicBezTo>
                    <a:pt x="158" y="222"/>
                    <a:pt x="222" y="159"/>
                    <a:pt x="348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" name="Google Shape;114;p27"/>
            <p:cNvSpPr/>
            <p:nvPr/>
          </p:nvSpPr>
          <p:spPr>
            <a:xfrm>
              <a:off x="7135625" y="2009150"/>
              <a:ext cx="5575" cy="5550"/>
            </a:xfrm>
            <a:custGeom>
              <a:avLst/>
              <a:gdLst/>
              <a:ahLst/>
              <a:cxnLst/>
              <a:rect l="l" t="t" r="r" b="b"/>
              <a:pathLst>
                <a:path w="223" h="222" extrusionOk="0">
                  <a:moveTo>
                    <a:pt x="96" y="0"/>
                  </a:moveTo>
                  <a:cubicBezTo>
                    <a:pt x="64" y="32"/>
                    <a:pt x="33" y="64"/>
                    <a:pt x="1" y="64"/>
                  </a:cubicBezTo>
                  <a:cubicBezTo>
                    <a:pt x="33" y="127"/>
                    <a:pt x="64" y="190"/>
                    <a:pt x="96" y="222"/>
                  </a:cubicBezTo>
                  <a:cubicBezTo>
                    <a:pt x="96" y="222"/>
                    <a:pt x="191" y="190"/>
                    <a:pt x="223" y="159"/>
                  </a:cubicBezTo>
                  <a:cubicBezTo>
                    <a:pt x="223" y="95"/>
                    <a:pt x="223" y="32"/>
                    <a:pt x="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" name="Google Shape;115;p27"/>
            <p:cNvSpPr/>
            <p:nvPr/>
          </p:nvSpPr>
          <p:spPr>
            <a:xfrm>
              <a:off x="7129300" y="1932350"/>
              <a:ext cx="5575" cy="7150"/>
            </a:xfrm>
            <a:custGeom>
              <a:avLst/>
              <a:gdLst/>
              <a:ahLst/>
              <a:cxnLst/>
              <a:rect l="l" t="t" r="r" b="b"/>
              <a:pathLst>
                <a:path w="223" h="286" extrusionOk="0">
                  <a:moveTo>
                    <a:pt x="96" y="254"/>
                  </a:moveTo>
                  <a:cubicBezTo>
                    <a:pt x="159" y="285"/>
                    <a:pt x="222" y="222"/>
                    <a:pt x="191" y="159"/>
                  </a:cubicBezTo>
                  <a:cubicBezTo>
                    <a:pt x="191" y="127"/>
                    <a:pt x="159" y="64"/>
                    <a:pt x="127" y="0"/>
                  </a:cubicBezTo>
                  <a:cubicBezTo>
                    <a:pt x="64" y="95"/>
                    <a:pt x="1" y="127"/>
                    <a:pt x="1" y="159"/>
                  </a:cubicBezTo>
                  <a:cubicBezTo>
                    <a:pt x="1" y="222"/>
                    <a:pt x="64" y="254"/>
                    <a:pt x="96" y="2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116;p27"/>
            <p:cNvSpPr/>
            <p:nvPr/>
          </p:nvSpPr>
          <p:spPr>
            <a:xfrm>
              <a:off x="7135625" y="1959275"/>
              <a:ext cx="4000" cy="5550"/>
            </a:xfrm>
            <a:custGeom>
              <a:avLst/>
              <a:gdLst/>
              <a:ahLst/>
              <a:cxnLst/>
              <a:rect l="l" t="t" r="r" b="b"/>
              <a:pathLst>
                <a:path w="160" h="222" extrusionOk="0">
                  <a:moveTo>
                    <a:pt x="64" y="222"/>
                  </a:moveTo>
                  <a:cubicBezTo>
                    <a:pt x="96" y="190"/>
                    <a:pt x="159" y="158"/>
                    <a:pt x="159" y="127"/>
                  </a:cubicBezTo>
                  <a:cubicBezTo>
                    <a:pt x="159" y="95"/>
                    <a:pt x="128" y="63"/>
                    <a:pt x="64" y="0"/>
                  </a:cubicBezTo>
                  <a:cubicBezTo>
                    <a:pt x="33" y="32"/>
                    <a:pt x="1" y="95"/>
                    <a:pt x="1" y="127"/>
                  </a:cubicBezTo>
                  <a:cubicBezTo>
                    <a:pt x="1" y="158"/>
                    <a:pt x="33" y="190"/>
                    <a:pt x="64" y="2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117;p27"/>
            <p:cNvSpPr/>
            <p:nvPr/>
          </p:nvSpPr>
          <p:spPr>
            <a:xfrm>
              <a:off x="7145925" y="1986975"/>
              <a:ext cx="3975" cy="4775"/>
            </a:xfrm>
            <a:custGeom>
              <a:avLst/>
              <a:gdLst/>
              <a:ahLst/>
              <a:cxnLst/>
              <a:rect l="l" t="t" r="r" b="b"/>
              <a:pathLst>
                <a:path w="159" h="191" extrusionOk="0">
                  <a:moveTo>
                    <a:pt x="64" y="1"/>
                  </a:moveTo>
                  <a:cubicBezTo>
                    <a:pt x="32" y="1"/>
                    <a:pt x="1" y="64"/>
                    <a:pt x="1" y="96"/>
                  </a:cubicBezTo>
                  <a:cubicBezTo>
                    <a:pt x="1" y="127"/>
                    <a:pt x="64" y="159"/>
                    <a:pt x="96" y="191"/>
                  </a:cubicBezTo>
                  <a:cubicBezTo>
                    <a:pt x="127" y="127"/>
                    <a:pt x="159" y="96"/>
                    <a:pt x="159" y="64"/>
                  </a:cubicBezTo>
                  <a:cubicBezTo>
                    <a:pt x="159" y="32"/>
                    <a:pt x="96" y="1"/>
                    <a:pt x="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" name="Google Shape;118;p27"/>
            <p:cNvSpPr/>
            <p:nvPr/>
          </p:nvSpPr>
          <p:spPr>
            <a:xfrm>
              <a:off x="7160975" y="1989350"/>
              <a:ext cx="4775" cy="4775"/>
            </a:xfrm>
            <a:custGeom>
              <a:avLst/>
              <a:gdLst/>
              <a:ahLst/>
              <a:cxnLst/>
              <a:rect l="l" t="t" r="r" b="b"/>
              <a:pathLst>
                <a:path w="191" h="191" extrusionOk="0">
                  <a:moveTo>
                    <a:pt x="95" y="1"/>
                  </a:moveTo>
                  <a:cubicBezTo>
                    <a:pt x="64" y="1"/>
                    <a:pt x="32" y="32"/>
                    <a:pt x="0" y="64"/>
                  </a:cubicBezTo>
                  <a:cubicBezTo>
                    <a:pt x="32" y="96"/>
                    <a:pt x="32" y="159"/>
                    <a:pt x="64" y="191"/>
                  </a:cubicBezTo>
                  <a:cubicBezTo>
                    <a:pt x="127" y="159"/>
                    <a:pt x="159" y="159"/>
                    <a:pt x="190" y="127"/>
                  </a:cubicBezTo>
                  <a:cubicBezTo>
                    <a:pt x="159" y="64"/>
                    <a:pt x="127" y="32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" name="Google Shape;119;p27"/>
            <p:cNvSpPr/>
            <p:nvPr/>
          </p:nvSpPr>
          <p:spPr>
            <a:xfrm>
              <a:off x="7166525" y="2006775"/>
              <a:ext cx="4775" cy="5550"/>
            </a:xfrm>
            <a:custGeom>
              <a:avLst/>
              <a:gdLst/>
              <a:ahLst/>
              <a:cxnLst/>
              <a:rect l="l" t="t" r="r" b="b"/>
              <a:pathLst>
                <a:path w="191" h="222" extrusionOk="0">
                  <a:moveTo>
                    <a:pt x="0" y="95"/>
                  </a:moveTo>
                  <a:cubicBezTo>
                    <a:pt x="0" y="127"/>
                    <a:pt x="63" y="159"/>
                    <a:pt x="63" y="222"/>
                  </a:cubicBezTo>
                  <a:cubicBezTo>
                    <a:pt x="127" y="190"/>
                    <a:pt x="158" y="159"/>
                    <a:pt x="158" y="127"/>
                  </a:cubicBezTo>
                  <a:cubicBezTo>
                    <a:pt x="190" y="95"/>
                    <a:pt x="127" y="64"/>
                    <a:pt x="95" y="0"/>
                  </a:cubicBezTo>
                  <a:cubicBezTo>
                    <a:pt x="63" y="32"/>
                    <a:pt x="0" y="64"/>
                    <a:pt x="0" y="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" name="Google Shape;120;p27"/>
            <p:cNvSpPr/>
            <p:nvPr/>
          </p:nvSpPr>
          <p:spPr>
            <a:xfrm>
              <a:off x="7187100" y="1929175"/>
              <a:ext cx="3975" cy="4000"/>
            </a:xfrm>
            <a:custGeom>
              <a:avLst/>
              <a:gdLst/>
              <a:ahLst/>
              <a:cxnLst/>
              <a:rect l="l" t="t" r="r" b="b"/>
              <a:pathLst>
                <a:path w="159" h="160" extrusionOk="0">
                  <a:moveTo>
                    <a:pt x="159" y="64"/>
                  </a:moveTo>
                  <a:cubicBezTo>
                    <a:pt x="159" y="32"/>
                    <a:pt x="95" y="1"/>
                    <a:pt x="95" y="1"/>
                  </a:cubicBezTo>
                  <a:cubicBezTo>
                    <a:pt x="64" y="32"/>
                    <a:pt x="32" y="64"/>
                    <a:pt x="0" y="127"/>
                  </a:cubicBezTo>
                  <a:cubicBezTo>
                    <a:pt x="64" y="127"/>
                    <a:pt x="95" y="159"/>
                    <a:pt x="127" y="159"/>
                  </a:cubicBezTo>
                  <a:cubicBezTo>
                    <a:pt x="159" y="127"/>
                    <a:pt x="159" y="96"/>
                    <a:pt x="159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" name="Google Shape;121;p27"/>
            <p:cNvSpPr/>
            <p:nvPr/>
          </p:nvSpPr>
          <p:spPr>
            <a:xfrm>
              <a:off x="7156225" y="1909400"/>
              <a:ext cx="3975" cy="3975"/>
            </a:xfrm>
            <a:custGeom>
              <a:avLst/>
              <a:gdLst/>
              <a:ahLst/>
              <a:cxnLst/>
              <a:rect l="l" t="t" r="r" b="b"/>
              <a:pathLst>
                <a:path w="159" h="159" extrusionOk="0">
                  <a:moveTo>
                    <a:pt x="159" y="127"/>
                  </a:moveTo>
                  <a:cubicBezTo>
                    <a:pt x="127" y="95"/>
                    <a:pt x="127" y="63"/>
                    <a:pt x="95" y="32"/>
                  </a:cubicBezTo>
                  <a:cubicBezTo>
                    <a:pt x="95" y="0"/>
                    <a:pt x="32" y="32"/>
                    <a:pt x="32" y="32"/>
                  </a:cubicBezTo>
                  <a:cubicBezTo>
                    <a:pt x="0" y="95"/>
                    <a:pt x="32" y="127"/>
                    <a:pt x="32" y="158"/>
                  </a:cubicBezTo>
                  <a:cubicBezTo>
                    <a:pt x="95" y="158"/>
                    <a:pt x="127" y="127"/>
                    <a:pt x="159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" name="Google Shape;122;p27"/>
            <p:cNvSpPr/>
            <p:nvPr/>
          </p:nvSpPr>
          <p:spPr>
            <a:xfrm>
              <a:off x="7194225" y="1982225"/>
              <a:ext cx="3975" cy="7150"/>
            </a:xfrm>
            <a:custGeom>
              <a:avLst/>
              <a:gdLst/>
              <a:ahLst/>
              <a:cxnLst/>
              <a:rect l="l" t="t" r="r" b="b"/>
              <a:pathLst>
                <a:path w="159" h="286" extrusionOk="0">
                  <a:moveTo>
                    <a:pt x="159" y="191"/>
                  </a:moveTo>
                  <a:cubicBezTo>
                    <a:pt x="159" y="159"/>
                    <a:pt x="127" y="127"/>
                    <a:pt x="95" y="1"/>
                  </a:cubicBezTo>
                  <a:cubicBezTo>
                    <a:pt x="32" y="159"/>
                    <a:pt x="32" y="191"/>
                    <a:pt x="0" y="254"/>
                  </a:cubicBezTo>
                  <a:cubicBezTo>
                    <a:pt x="64" y="254"/>
                    <a:pt x="95" y="286"/>
                    <a:pt x="127" y="286"/>
                  </a:cubicBezTo>
                  <a:cubicBezTo>
                    <a:pt x="127" y="286"/>
                    <a:pt x="159" y="222"/>
                    <a:pt x="159" y="1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" name="Google Shape;123;p27"/>
            <p:cNvSpPr/>
            <p:nvPr/>
          </p:nvSpPr>
          <p:spPr>
            <a:xfrm>
              <a:off x="7207675" y="1956100"/>
              <a:ext cx="4000" cy="3200"/>
            </a:xfrm>
            <a:custGeom>
              <a:avLst/>
              <a:gdLst/>
              <a:ahLst/>
              <a:cxnLst/>
              <a:rect l="l" t="t" r="r" b="b"/>
              <a:pathLst>
                <a:path w="160" h="128" extrusionOk="0">
                  <a:moveTo>
                    <a:pt x="159" y="32"/>
                  </a:moveTo>
                  <a:cubicBezTo>
                    <a:pt x="127" y="32"/>
                    <a:pt x="96" y="0"/>
                    <a:pt x="64" y="0"/>
                  </a:cubicBezTo>
                  <a:cubicBezTo>
                    <a:pt x="32" y="0"/>
                    <a:pt x="32" y="64"/>
                    <a:pt x="1" y="64"/>
                  </a:cubicBezTo>
                  <a:cubicBezTo>
                    <a:pt x="64" y="95"/>
                    <a:pt x="96" y="95"/>
                    <a:pt x="127" y="127"/>
                  </a:cubicBezTo>
                  <a:cubicBezTo>
                    <a:pt x="127" y="127"/>
                    <a:pt x="159" y="64"/>
                    <a:pt x="159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" name="Google Shape;124;p27"/>
            <p:cNvSpPr/>
            <p:nvPr/>
          </p:nvSpPr>
          <p:spPr>
            <a:xfrm>
              <a:off x="7159400" y="1926800"/>
              <a:ext cx="1600" cy="3200"/>
            </a:xfrm>
            <a:custGeom>
              <a:avLst/>
              <a:gdLst/>
              <a:ahLst/>
              <a:cxnLst/>
              <a:rect l="l" t="t" r="r" b="b"/>
              <a:pathLst>
                <a:path w="64" h="128" extrusionOk="0">
                  <a:moveTo>
                    <a:pt x="32" y="127"/>
                  </a:moveTo>
                  <a:cubicBezTo>
                    <a:pt x="32" y="96"/>
                    <a:pt x="63" y="64"/>
                    <a:pt x="63" y="32"/>
                  </a:cubicBezTo>
                  <a:cubicBezTo>
                    <a:pt x="63" y="32"/>
                    <a:pt x="32" y="32"/>
                    <a:pt x="32" y="1"/>
                  </a:cubicBezTo>
                  <a:cubicBezTo>
                    <a:pt x="32" y="32"/>
                    <a:pt x="0" y="64"/>
                    <a:pt x="0" y="96"/>
                  </a:cubicBezTo>
                  <a:cubicBezTo>
                    <a:pt x="0" y="96"/>
                    <a:pt x="32" y="96"/>
                    <a:pt x="32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" name="Google Shape;125;p27"/>
            <p:cNvSpPr/>
            <p:nvPr/>
          </p:nvSpPr>
          <p:spPr>
            <a:xfrm>
              <a:off x="7140375" y="1752625"/>
              <a:ext cx="2400" cy="2400"/>
            </a:xfrm>
            <a:custGeom>
              <a:avLst/>
              <a:gdLst/>
              <a:ahLst/>
              <a:cxnLst/>
              <a:rect l="l" t="t" r="r" b="b"/>
              <a:pathLst>
                <a:path w="96" h="96" extrusionOk="0">
                  <a:moveTo>
                    <a:pt x="1" y="32"/>
                  </a:moveTo>
                  <a:cubicBezTo>
                    <a:pt x="1" y="64"/>
                    <a:pt x="1" y="96"/>
                    <a:pt x="33" y="96"/>
                  </a:cubicBezTo>
                  <a:cubicBezTo>
                    <a:pt x="33" y="96"/>
                    <a:pt x="64" y="96"/>
                    <a:pt x="96" y="64"/>
                  </a:cubicBezTo>
                  <a:cubicBezTo>
                    <a:pt x="96" y="64"/>
                    <a:pt x="96" y="1"/>
                    <a:pt x="64" y="1"/>
                  </a:cubicBezTo>
                  <a:cubicBezTo>
                    <a:pt x="33" y="1"/>
                    <a:pt x="1" y="32"/>
                    <a:pt x="1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" name="Google Shape;126;p27"/>
            <p:cNvSpPr/>
            <p:nvPr/>
          </p:nvSpPr>
          <p:spPr>
            <a:xfrm>
              <a:off x="7126125" y="1764500"/>
              <a:ext cx="3200" cy="3200"/>
            </a:xfrm>
            <a:custGeom>
              <a:avLst/>
              <a:gdLst/>
              <a:ahLst/>
              <a:cxnLst/>
              <a:rect l="l" t="t" r="r" b="b"/>
              <a:pathLst>
                <a:path w="128" h="128" extrusionOk="0">
                  <a:moveTo>
                    <a:pt x="1" y="32"/>
                  </a:moveTo>
                  <a:cubicBezTo>
                    <a:pt x="1" y="64"/>
                    <a:pt x="1" y="96"/>
                    <a:pt x="33" y="127"/>
                  </a:cubicBezTo>
                  <a:cubicBezTo>
                    <a:pt x="64" y="96"/>
                    <a:pt x="96" y="96"/>
                    <a:pt x="128" y="64"/>
                  </a:cubicBezTo>
                  <a:cubicBezTo>
                    <a:pt x="96" y="32"/>
                    <a:pt x="96" y="1"/>
                    <a:pt x="64" y="1"/>
                  </a:cubicBezTo>
                  <a:cubicBezTo>
                    <a:pt x="33" y="1"/>
                    <a:pt x="1" y="32"/>
                    <a:pt x="1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" name="Google Shape;127;p27"/>
            <p:cNvSpPr/>
            <p:nvPr/>
          </p:nvSpPr>
          <p:spPr>
            <a:xfrm>
              <a:off x="4831700" y="4146000"/>
              <a:ext cx="258925" cy="21400"/>
            </a:xfrm>
            <a:custGeom>
              <a:avLst/>
              <a:gdLst/>
              <a:ahLst/>
              <a:cxnLst/>
              <a:rect l="l" t="t" r="r" b="b"/>
              <a:pathLst>
                <a:path w="10357" h="856" extrusionOk="0">
                  <a:moveTo>
                    <a:pt x="10357" y="507"/>
                  </a:moveTo>
                  <a:cubicBezTo>
                    <a:pt x="10293" y="476"/>
                    <a:pt x="10230" y="412"/>
                    <a:pt x="10135" y="381"/>
                  </a:cubicBezTo>
                  <a:cubicBezTo>
                    <a:pt x="9945" y="349"/>
                    <a:pt x="9755" y="349"/>
                    <a:pt x="9565" y="349"/>
                  </a:cubicBezTo>
                  <a:cubicBezTo>
                    <a:pt x="8583" y="349"/>
                    <a:pt x="7602" y="381"/>
                    <a:pt x="6588" y="349"/>
                  </a:cubicBezTo>
                  <a:cubicBezTo>
                    <a:pt x="5258" y="317"/>
                    <a:pt x="3928" y="317"/>
                    <a:pt x="2598" y="254"/>
                  </a:cubicBezTo>
                  <a:cubicBezTo>
                    <a:pt x="1996" y="222"/>
                    <a:pt x="1394" y="96"/>
                    <a:pt x="793" y="64"/>
                  </a:cubicBezTo>
                  <a:cubicBezTo>
                    <a:pt x="539" y="32"/>
                    <a:pt x="286" y="32"/>
                    <a:pt x="64" y="1"/>
                  </a:cubicBezTo>
                  <a:cubicBezTo>
                    <a:pt x="64" y="159"/>
                    <a:pt x="33" y="349"/>
                    <a:pt x="1" y="507"/>
                  </a:cubicBezTo>
                  <a:cubicBezTo>
                    <a:pt x="539" y="539"/>
                    <a:pt x="1078" y="602"/>
                    <a:pt x="1584" y="666"/>
                  </a:cubicBezTo>
                  <a:cubicBezTo>
                    <a:pt x="2249" y="729"/>
                    <a:pt x="2914" y="824"/>
                    <a:pt x="3548" y="824"/>
                  </a:cubicBezTo>
                  <a:cubicBezTo>
                    <a:pt x="5543" y="856"/>
                    <a:pt x="7507" y="856"/>
                    <a:pt x="9502" y="856"/>
                  </a:cubicBezTo>
                  <a:cubicBezTo>
                    <a:pt x="9692" y="856"/>
                    <a:pt x="9882" y="824"/>
                    <a:pt x="10072" y="792"/>
                  </a:cubicBezTo>
                  <a:cubicBezTo>
                    <a:pt x="10198" y="761"/>
                    <a:pt x="10325" y="729"/>
                    <a:pt x="10357" y="5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" name="Google Shape;128;p27"/>
            <p:cNvSpPr/>
            <p:nvPr/>
          </p:nvSpPr>
          <p:spPr>
            <a:xfrm>
              <a:off x="4160325" y="2466750"/>
              <a:ext cx="1475800" cy="2214475"/>
            </a:xfrm>
            <a:custGeom>
              <a:avLst/>
              <a:gdLst/>
              <a:ahLst/>
              <a:cxnLst/>
              <a:rect l="l" t="t" r="r" b="b"/>
              <a:pathLst>
                <a:path w="59032" h="88579" extrusionOk="0">
                  <a:moveTo>
                    <a:pt x="54091" y="71763"/>
                  </a:moveTo>
                  <a:cubicBezTo>
                    <a:pt x="54060" y="71319"/>
                    <a:pt x="54028" y="70844"/>
                    <a:pt x="53933" y="70369"/>
                  </a:cubicBezTo>
                  <a:cubicBezTo>
                    <a:pt x="53680" y="69324"/>
                    <a:pt x="53458" y="68279"/>
                    <a:pt x="53141" y="67266"/>
                  </a:cubicBezTo>
                  <a:cubicBezTo>
                    <a:pt x="52761" y="65936"/>
                    <a:pt x="52286" y="64637"/>
                    <a:pt x="51843" y="63339"/>
                  </a:cubicBezTo>
                  <a:cubicBezTo>
                    <a:pt x="51589" y="62515"/>
                    <a:pt x="51336" y="61692"/>
                    <a:pt x="51273" y="60837"/>
                  </a:cubicBezTo>
                  <a:cubicBezTo>
                    <a:pt x="51241" y="60552"/>
                    <a:pt x="51209" y="60267"/>
                    <a:pt x="51209" y="59950"/>
                  </a:cubicBezTo>
                  <a:cubicBezTo>
                    <a:pt x="51209" y="59918"/>
                    <a:pt x="51241" y="59887"/>
                    <a:pt x="51273" y="59887"/>
                  </a:cubicBezTo>
                  <a:cubicBezTo>
                    <a:pt x="51684" y="59633"/>
                    <a:pt x="51843" y="59253"/>
                    <a:pt x="51811" y="58778"/>
                  </a:cubicBezTo>
                  <a:cubicBezTo>
                    <a:pt x="51779" y="58398"/>
                    <a:pt x="51779" y="58018"/>
                    <a:pt x="51748" y="57638"/>
                  </a:cubicBezTo>
                  <a:cubicBezTo>
                    <a:pt x="51875" y="57543"/>
                    <a:pt x="52001" y="57480"/>
                    <a:pt x="52128" y="57385"/>
                  </a:cubicBezTo>
                  <a:cubicBezTo>
                    <a:pt x="52698" y="57037"/>
                    <a:pt x="53046" y="56625"/>
                    <a:pt x="52951" y="55896"/>
                  </a:cubicBezTo>
                  <a:cubicBezTo>
                    <a:pt x="52920" y="55358"/>
                    <a:pt x="52951" y="54820"/>
                    <a:pt x="52951" y="54281"/>
                  </a:cubicBezTo>
                  <a:cubicBezTo>
                    <a:pt x="52983" y="53331"/>
                    <a:pt x="52983" y="52350"/>
                    <a:pt x="53046" y="51400"/>
                  </a:cubicBezTo>
                  <a:cubicBezTo>
                    <a:pt x="53110" y="50069"/>
                    <a:pt x="53236" y="48739"/>
                    <a:pt x="53363" y="47378"/>
                  </a:cubicBezTo>
                  <a:cubicBezTo>
                    <a:pt x="53363" y="47251"/>
                    <a:pt x="53395" y="47093"/>
                    <a:pt x="53426" y="46934"/>
                  </a:cubicBezTo>
                  <a:cubicBezTo>
                    <a:pt x="53648" y="45889"/>
                    <a:pt x="53806" y="44812"/>
                    <a:pt x="53965" y="43767"/>
                  </a:cubicBezTo>
                  <a:cubicBezTo>
                    <a:pt x="54186" y="41804"/>
                    <a:pt x="54503" y="39840"/>
                    <a:pt x="54630" y="37845"/>
                  </a:cubicBezTo>
                  <a:cubicBezTo>
                    <a:pt x="54693" y="36863"/>
                    <a:pt x="54756" y="35913"/>
                    <a:pt x="54725" y="34932"/>
                  </a:cubicBezTo>
                  <a:cubicBezTo>
                    <a:pt x="54693" y="34235"/>
                    <a:pt x="54598" y="33570"/>
                    <a:pt x="54345" y="32937"/>
                  </a:cubicBezTo>
                  <a:cubicBezTo>
                    <a:pt x="54060" y="32176"/>
                    <a:pt x="53743" y="31448"/>
                    <a:pt x="53426" y="30720"/>
                  </a:cubicBezTo>
                  <a:cubicBezTo>
                    <a:pt x="53078" y="29960"/>
                    <a:pt x="52445" y="29516"/>
                    <a:pt x="51684" y="29263"/>
                  </a:cubicBezTo>
                  <a:cubicBezTo>
                    <a:pt x="51399" y="29168"/>
                    <a:pt x="51083" y="29136"/>
                    <a:pt x="50766" y="29105"/>
                  </a:cubicBezTo>
                  <a:cubicBezTo>
                    <a:pt x="49183" y="28978"/>
                    <a:pt x="47568" y="28978"/>
                    <a:pt x="45952" y="29136"/>
                  </a:cubicBezTo>
                  <a:cubicBezTo>
                    <a:pt x="45066" y="29231"/>
                    <a:pt x="44179" y="29326"/>
                    <a:pt x="43292" y="29485"/>
                  </a:cubicBezTo>
                  <a:cubicBezTo>
                    <a:pt x="42690" y="29580"/>
                    <a:pt x="42057" y="29801"/>
                    <a:pt x="41519" y="30118"/>
                  </a:cubicBezTo>
                  <a:cubicBezTo>
                    <a:pt x="40474" y="30688"/>
                    <a:pt x="39524" y="31353"/>
                    <a:pt x="38637" y="32081"/>
                  </a:cubicBezTo>
                  <a:cubicBezTo>
                    <a:pt x="38573" y="32145"/>
                    <a:pt x="38510" y="32272"/>
                    <a:pt x="38383" y="32176"/>
                  </a:cubicBezTo>
                  <a:cubicBezTo>
                    <a:pt x="38605" y="31701"/>
                    <a:pt x="38922" y="31321"/>
                    <a:pt x="39270" y="30941"/>
                  </a:cubicBezTo>
                  <a:cubicBezTo>
                    <a:pt x="39650" y="30530"/>
                    <a:pt x="40030" y="30118"/>
                    <a:pt x="40347" y="29675"/>
                  </a:cubicBezTo>
                  <a:cubicBezTo>
                    <a:pt x="40600" y="29326"/>
                    <a:pt x="40854" y="29010"/>
                    <a:pt x="41202" y="28788"/>
                  </a:cubicBezTo>
                  <a:cubicBezTo>
                    <a:pt x="42089" y="28155"/>
                    <a:pt x="43007" y="27490"/>
                    <a:pt x="44021" y="27078"/>
                  </a:cubicBezTo>
                  <a:cubicBezTo>
                    <a:pt x="44179" y="27014"/>
                    <a:pt x="44306" y="26919"/>
                    <a:pt x="44432" y="26856"/>
                  </a:cubicBezTo>
                  <a:cubicBezTo>
                    <a:pt x="45446" y="26349"/>
                    <a:pt x="46459" y="25843"/>
                    <a:pt x="47536" y="25494"/>
                  </a:cubicBezTo>
                  <a:cubicBezTo>
                    <a:pt x="48486" y="25209"/>
                    <a:pt x="49436" y="24829"/>
                    <a:pt x="50354" y="24418"/>
                  </a:cubicBezTo>
                  <a:cubicBezTo>
                    <a:pt x="51273" y="24038"/>
                    <a:pt x="52065" y="23436"/>
                    <a:pt x="52698" y="22676"/>
                  </a:cubicBezTo>
                  <a:cubicBezTo>
                    <a:pt x="52888" y="22454"/>
                    <a:pt x="53015" y="22232"/>
                    <a:pt x="53078" y="21947"/>
                  </a:cubicBezTo>
                  <a:cubicBezTo>
                    <a:pt x="53110" y="21662"/>
                    <a:pt x="53141" y="21409"/>
                    <a:pt x="53173" y="21124"/>
                  </a:cubicBezTo>
                  <a:cubicBezTo>
                    <a:pt x="53236" y="20522"/>
                    <a:pt x="52951" y="20047"/>
                    <a:pt x="52540" y="19636"/>
                  </a:cubicBezTo>
                  <a:cubicBezTo>
                    <a:pt x="52476" y="19572"/>
                    <a:pt x="52381" y="19509"/>
                    <a:pt x="52286" y="19446"/>
                  </a:cubicBezTo>
                  <a:cubicBezTo>
                    <a:pt x="52318" y="19382"/>
                    <a:pt x="52318" y="19351"/>
                    <a:pt x="52350" y="19351"/>
                  </a:cubicBezTo>
                  <a:cubicBezTo>
                    <a:pt x="52413" y="19287"/>
                    <a:pt x="52445" y="19256"/>
                    <a:pt x="52540" y="19192"/>
                  </a:cubicBezTo>
                  <a:cubicBezTo>
                    <a:pt x="53110" y="18876"/>
                    <a:pt x="53521" y="18401"/>
                    <a:pt x="53775" y="17799"/>
                  </a:cubicBezTo>
                  <a:cubicBezTo>
                    <a:pt x="53933" y="17482"/>
                    <a:pt x="54091" y="17165"/>
                    <a:pt x="54186" y="16817"/>
                  </a:cubicBezTo>
                  <a:cubicBezTo>
                    <a:pt x="54661" y="15582"/>
                    <a:pt x="55105" y="14347"/>
                    <a:pt x="55548" y="13080"/>
                  </a:cubicBezTo>
                  <a:cubicBezTo>
                    <a:pt x="55611" y="12890"/>
                    <a:pt x="55675" y="12700"/>
                    <a:pt x="55770" y="12478"/>
                  </a:cubicBezTo>
                  <a:cubicBezTo>
                    <a:pt x="56245" y="11275"/>
                    <a:pt x="56688" y="10040"/>
                    <a:pt x="57037" y="8805"/>
                  </a:cubicBezTo>
                  <a:cubicBezTo>
                    <a:pt x="57163" y="8361"/>
                    <a:pt x="57322" y="7918"/>
                    <a:pt x="57480" y="7475"/>
                  </a:cubicBezTo>
                  <a:cubicBezTo>
                    <a:pt x="57892" y="6303"/>
                    <a:pt x="58303" y="5163"/>
                    <a:pt x="58747" y="4023"/>
                  </a:cubicBezTo>
                  <a:cubicBezTo>
                    <a:pt x="59000" y="3326"/>
                    <a:pt x="59032" y="2661"/>
                    <a:pt x="59000" y="1933"/>
                  </a:cubicBezTo>
                  <a:cubicBezTo>
                    <a:pt x="59000" y="1901"/>
                    <a:pt x="59000" y="1869"/>
                    <a:pt x="59000" y="1838"/>
                  </a:cubicBezTo>
                  <a:cubicBezTo>
                    <a:pt x="58937" y="1426"/>
                    <a:pt x="58715" y="1046"/>
                    <a:pt x="58177" y="1141"/>
                  </a:cubicBezTo>
                  <a:cubicBezTo>
                    <a:pt x="58018" y="1173"/>
                    <a:pt x="57828" y="1141"/>
                    <a:pt x="57670" y="1109"/>
                  </a:cubicBezTo>
                  <a:cubicBezTo>
                    <a:pt x="56657" y="856"/>
                    <a:pt x="55643" y="603"/>
                    <a:pt x="54630" y="349"/>
                  </a:cubicBezTo>
                  <a:cubicBezTo>
                    <a:pt x="54440" y="318"/>
                    <a:pt x="54281" y="254"/>
                    <a:pt x="54123" y="191"/>
                  </a:cubicBezTo>
                  <a:cubicBezTo>
                    <a:pt x="53996" y="159"/>
                    <a:pt x="53901" y="96"/>
                    <a:pt x="53806" y="64"/>
                  </a:cubicBezTo>
                  <a:cubicBezTo>
                    <a:pt x="53616" y="1"/>
                    <a:pt x="53490" y="64"/>
                    <a:pt x="53426" y="254"/>
                  </a:cubicBezTo>
                  <a:cubicBezTo>
                    <a:pt x="53395" y="476"/>
                    <a:pt x="53236" y="603"/>
                    <a:pt x="53046" y="729"/>
                  </a:cubicBezTo>
                  <a:cubicBezTo>
                    <a:pt x="52920" y="824"/>
                    <a:pt x="52761" y="919"/>
                    <a:pt x="52603" y="1014"/>
                  </a:cubicBezTo>
                  <a:cubicBezTo>
                    <a:pt x="51304" y="1584"/>
                    <a:pt x="50069" y="2281"/>
                    <a:pt x="48834" y="2946"/>
                  </a:cubicBezTo>
                  <a:cubicBezTo>
                    <a:pt x="48803" y="2946"/>
                    <a:pt x="48803" y="2946"/>
                    <a:pt x="48771" y="2978"/>
                  </a:cubicBezTo>
                  <a:cubicBezTo>
                    <a:pt x="48074" y="3263"/>
                    <a:pt x="47377" y="3643"/>
                    <a:pt x="46712" y="4055"/>
                  </a:cubicBezTo>
                  <a:cubicBezTo>
                    <a:pt x="45477" y="4846"/>
                    <a:pt x="44084" y="5385"/>
                    <a:pt x="42817" y="6113"/>
                  </a:cubicBezTo>
                  <a:cubicBezTo>
                    <a:pt x="42785" y="6145"/>
                    <a:pt x="42754" y="6145"/>
                    <a:pt x="42722" y="6176"/>
                  </a:cubicBezTo>
                  <a:cubicBezTo>
                    <a:pt x="42152" y="6366"/>
                    <a:pt x="41677" y="6715"/>
                    <a:pt x="41202" y="7063"/>
                  </a:cubicBezTo>
                  <a:cubicBezTo>
                    <a:pt x="41012" y="7221"/>
                    <a:pt x="40854" y="7411"/>
                    <a:pt x="40822" y="7696"/>
                  </a:cubicBezTo>
                  <a:cubicBezTo>
                    <a:pt x="40790" y="7791"/>
                    <a:pt x="40759" y="7886"/>
                    <a:pt x="40759" y="7981"/>
                  </a:cubicBezTo>
                  <a:cubicBezTo>
                    <a:pt x="40505" y="9185"/>
                    <a:pt x="40189" y="10388"/>
                    <a:pt x="39809" y="11592"/>
                  </a:cubicBezTo>
                  <a:cubicBezTo>
                    <a:pt x="39555" y="12352"/>
                    <a:pt x="39302" y="13143"/>
                    <a:pt x="39144" y="13935"/>
                  </a:cubicBezTo>
                  <a:cubicBezTo>
                    <a:pt x="38890" y="15075"/>
                    <a:pt x="38542" y="16184"/>
                    <a:pt x="38225" y="17324"/>
                  </a:cubicBezTo>
                  <a:cubicBezTo>
                    <a:pt x="38035" y="18021"/>
                    <a:pt x="37813" y="18749"/>
                    <a:pt x="37655" y="19477"/>
                  </a:cubicBezTo>
                  <a:cubicBezTo>
                    <a:pt x="37592" y="19857"/>
                    <a:pt x="37433" y="20206"/>
                    <a:pt x="37180" y="20586"/>
                  </a:cubicBezTo>
                  <a:cubicBezTo>
                    <a:pt x="37053" y="20396"/>
                    <a:pt x="36958" y="20237"/>
                    <a:pt x="36895" y="20079"/>
                  </a:cubicBezTo>
                  <a:cubicBezTo>
                    <a:pt x="36515" y="19414"/>
                    <a:pt x="36072" y="18781"/>
                    <a:pt x="35533" y="18274"/>
                  </a:cubicBezTo>
                  <a:cubicBezTo>
                    <a:pt x="35312" y="18052"/>
                    <a:pt x="35153" y="17830"/>
                    <a:pt x="35090" y="17545"/>
                  </a:cubicBezTo>
                  <a:cubicBezTo>
                    <a:pt x="35058" y="17419"/>
                    <a:pt x="35058" y="17260"/>
                    <a:pt x="34995" y="17134"/>
                  </a:cubicBezTo>
                  <a:cubicBezTo>
                    <a:pt x="34837" y="16595"/>
                    <a:pt x="34678" y="16025"/>
                    <a:pt x="34488" y="15455"/>
                  </a:cubicBezTo>
                  <a:cubicBezTo>
                    <a:pt x="34457" y="15360"/>
                    <a:pt x="34425" y="15234"/>
                    <a:pt x="34362" y="15139"/>
                  </a:cubicBezTo>
                  <a:cubicBezTo>
                    <a:pt x="34267" y="14980"/>
                    <a:pt x="34108" y="14885"/>
                    <a:pt x="33981" y="14917"/>
                  </a:cubicBezTo>
                  <a:cubicBezTo>
                    <a:pt x="33823" y="14980"/>
                    <a:pt x="33791" y="15107"/>
                    <a:pt x="33791" y="15265"/>
                  </a:cubicBezTo>
                  <a:cubicBezTo>
                    <a:pt x="33760" y="15519"/>
                    <a:pt x="33760" y="15804"/>
                    <a:pt x="33760" y="16057"/>
                  </a:cubicBezTo>
                  <a:cubicBezTo>
                    <a:pt x="33760" y="16532"/>
                    <a:pt x="33791" y="17007"/>
                    <a:pt x="33791" y="17482"/>
                  </a:cubicBezTo>
                  <a:cubicBezTo>
                    <a:pt x="33823" y="17735"/>
                    <a:pt x="33791" y="17989"/>
                    <a:pt x="33601" y="18242"/>
                  </a:cubicBezTo>
                  <a:cubicBezTo>
                    <a:pt x="33475" y="18464"/>
                    <a:pt x="33380" y="18749"/>
                    <a:pt x="33285" y="19002"/>
                  </a:cubicBezTo>
                  <a:cubicBezTo>
                    <a:pt x="33000" y="19794"/>
                    <a:pt x="32620" y="20586"/>
                    <a:pt x="32145" y="21282"/>
                  </a:cubicBezTo>
                  <a:cubicBezTo>
                    <a:pt x="31986" y="21472"/>
                    <a:pt x="31955" y="21662"/>
                    <a:pt x="32018" y="21884"/>
                  </a:cubicBezTo>
                  <a:cubicBezTo>
                    <a:pt x="32081" y="22106"/>
                    <a:pt x="32113" y="22359"/>
                    <a:pt x="32113" y="22581"/>
                  </a:cubicBezTo>
                  <a:cubicBezTo>
                    <a:pt x="32145" y="23911"/>
                    <a:pt x="32081" y="25209"/>
                    <a:pt x="31670" y="26508"/>
                  </a:cubicBezTo>
                  <a:cubicBezTo>
                    <a:pt x="31511" y="26983"/>
                    <a:pt x="31321" y="27426"/>
                    <a:pt x="31036" y="27806"/>
                  </a:cubicBezTo>
                  <a:cubicBezTo>
                    <a:pt x="30783" y="28155"/>
                    <a:pt x="30498" y="28471"/>
                    <a:pt x="30245" y="28820"/>
                  </a:cubicBezTo>
                  <a:cubicBezTo>
                    <a:pt x="29928" y="29263"/>
                    <a:pt x="29611" y="29675"/>
                    <a:pt x="29358" y="30118"/>
                  </a:cubicBezTo>
                  <a:cubicBezTo>
                    <a:pt x="28946" y="30941"/>
                    <a:pt x="28534" y="31796"/>
                    <a:pt x="28123" y="32652"/>
                  </a:cubicBezTo>
                  <a:cubicBezTo>
                    <a:pt x="28028" y="32842"/>
                    <a:pt x="27933" y="33063"/>
                    <a:pt x="27806" y="33253"/>
                  </a:cubicBezTo>
                  <a:cubicBezTo>
                    <a:pt x="27711" y="33475"/>
                    <a:pt x="27616" y="33665"/>
                    <a:pt x="27553" y="33855"/>
                  </a:cubicBezTo>
                  <a:cubicBezTo>
                    <a:pt x="26951" y="33887"/>
                    <a:pt x="26413" y="33918"/>
                    <a:pt x="25843" y="33950"/>
                  </a:cubicBezTo>
                  <a:cubicBezTo>
                    <a:pt x="25811" y="33918"/>
                    <a:pt x="25779" y="33855"/>
                    <a:pt x="25748" y="33760"/>
                  </a:cubicBezTo>
                  <a:cubicBezTo>
                    <a:pt x="25431" y="32842"/>
                    <a:pt x="25146" y="31923"/>
                    <a:pt x="24829" y="31005"/>
                  </a:cubicBezTo>
                  <a:cubicBezTo>
                    <a:pt x="24544" y="30213"/>
                    <a:pt x="24132" y="29453"/>
                    <a:pt x="23689" y="28693"/>
                  </a:cubicBezTo>
                  <a:cubicBezTo>
                    <a:pt x="23087" y="27648"/>
                    <a:pt x="22327" y="26729"/>
                    <a:pt x="21599" y="25748"/>
                  </a:cubicBezTo>
                  <a:cubicBezTo>
                    <a:pt x="21504" y="25589"/>
                    <a:pt x="21377" y="25463"/>
                    <a:pt x="21251" y="25304"/>
                  </a:cubicBezTo>
                  <a:cubicBezTo>
                    <a:pt x="20617" y="24608"/>
                    <a:pt x="20015" y="23943"/>
                    <a:pt x="19414" y="23246"/>
                  </a:cubicBezTo>
                  <a:cubicBezTo>
                    <a:pt x="18844" y="22581"/>
                    <a:pt x="18147" y="22042"/>
                    <a:pt x="17419" y="21567"/>
                  </a:cubicBezTo>
                  <a:cubicBezTo>
                    <a:pt x="16405" y="20966"/>
                    <a:pt x="15392" y="20364"/>
                    <a:pt x="14347" y="19794"/>
                  </a:cubicBezTo>
                  <a:cubicBezTo>
                    <a:pt x="13713" y="19477"/>
                    <a:pt x="13048" y="19161"/>
                    <a:pt x="12383" y="18907"/>
                  </a:cubicBezTo>
                  <a:cubicBezTo>
                    <a:pt x="11180" y="18464"/>
                    <a:pt x="9945" y="18116"/>
                    <a:pt x="8805" y="17545"/>
                  </a:cubicBezTo>
                  <a:cubicBezTo>
                    <a:pt x="8330" y="17292"/>
                    <a:pt x="7823" y="17197"/>
                    <a:pt x="7284" y="17165"/>
                  </a:cubicBezTo>
                  <a:cubicBezTo>
                    <a:pt x="6778" y="17165"/>
                    <a:pt x="6239" y="17165"/>
                    <a:pt x="5733" y="17134"/>
                  </a:cubicBezTo>
                  <a:cubicBezTo>
                    <a:pt x="5384" y="17134"/>
                    <a:pt x="5068" y="17197"/>
                    <a:pt x="4751" y="17292"/>
                  </a:cubicBezTo>
                  <a:cubicBezTo>
                    <a:pt x="3769" y="17609"/>
                    <a:pt x="2914" y="18084"/>
                    <a:pt x="2059" y="18654"/>
                  </a:cubicBezTo>
                  <a:cubicBezTo>
                    <a:pt x="1109" y="19287"/>
                    <a:pt x="602" y="20206"/>
                    <a:pt x="254" y="21219"/>
                  </a:cubicBezTo>
                  <a:cubicBezTo>
                    <a:pt x="191" y="21441"/>
                    <a:pt x="159" y="21631"/>
                    <a:pt x="127" y="21852"/>
                  </a:cubicBezTo>
                  <a:cubicBezTo>
                    <a:pt x="1" y="22517"/>
                    <a:pt x="32" y="23183"/>
                    <a:pt x="32" y="23848"/>
                  </a:cubicBezTo>
                  <a:cubicBezTo>
                    <a:pt x="32" y="24228"/>
                    <a:pt x="96" y="24576"/>
                    <a:pt x="222" y="24924"/>
                  </a:cubicBezTo>
                  <a:cubicBezTo>
                    <a:pt x="507" y="25653"/>
                    <a:pt x="951" y="26254"/>
                    <a:pt x="1647" y="26666"/>
                  </a:cubicBezTo>
                  <a:cubicBezTo>
                    <a:pt x="2376" y="27078"/>
                    <a:pt x="3104" y="27521"/>
                    <a:pt x="3864" y="27901"/>
                  </a:cubicBezTo>
                  <a:cubicBezTo>
                    <a:pt x="4561" y="28218"/>
                    <a:pt x="5289" y="28345"/>
                    <a:pt x="6018" y="28155"/>
                  </a:cubicBezTo>
                  <a:cubicBezTo>
                    <a:pt x="7063" y="27901"/>
                    <a:pt x="8045" y="27458"/>
                    <a:pt x="8678" y="26508"/>
                  </a:cubicBezTo>
                  <a:cubicBezTo>
                    <a:pt x="8710" y="26476"/>
                    <a:pt x="8741" y="26444"/>
                    <a:pt x="8773" y="26413"/>
                  </a:cubicBezTo>
                  <a:cubicBezTo>
                    <a:pt x="9248" y="25938"/>
                    <a:pt x="9438" y="25336"/>
                    <a:pt x="9660" y="24734"/>
                  </a:cubicBezTo>
                  <a:cubicBezTo>
                    <a:pt x="9881" y="24196"/>
                    <a:pt x="9850" y="23626"/>
                    <a:pt x="9818" y="23056"/>
                  </a:cubicBezTo>
                  <a:cubicBezTo>
                    <a:pt x="9818" y="22898"/>
                    <a:pt x="9818" y="22739"/>
                    <a:pt x="9818" y="22581"/>
                  </a:cubicBezTo>
                  <a:cubicBezTo>
                    <a:pt x="9945" y="22549"/>
                    <a:pt x="10040" y="22549"/>
                    <a:pt x="10135" y="22549"/>
                  </a:cubicBezTo>
                  <a:cubicBezTo>
                    <a:pt x="10673" y="22644"/>
                    <a:pt x="11243" y="22708"/>
                    <a:pt x="11781" y="22834"/>
                  </a:cubicBezTo>
                  <a:cubicBezTo>
                    <a:pt x="12637" y="23088"/>
                    <a:pt x="13492" y="23341"/>
                    <a:pt x="14315" y="23658"/>
                  </a:cubicBezTo>
                  <a:cubicBezTo>
                    <a:pt x="15297" y="23974"/>
                    <a:pt x="16183" y="24513"/>
                    <a:pt x="17102" y="24988"/>
                  </a:cubicBezTo>
                  <a:cubicBezTo>
                    <a:pt x="17260" y="25051"/>
                    <a:pt x="17355" y="25146"/>
                    <a:pt x="17482" y="25241"/>
                  </a:cubicBezTo>
                  <a:cubicBezTo>
                    <a:pt x="17704" y="25368"/>
                    <a:pt x="17894" y="25494"/>
                    <a:pt x="18084" y="25621"/>
                  </a:cubicBezTo>
                  <a:cubicBezTo>
                    <a:pt x="18305" y="25779"/>
                    <a:pt x="18559" y="25938"/>
                    <a:pt x="18780" y="26128"/>
                  </a:cubicBezTo>
                  <a:cubicBezTo>
                    <a:pt x="19192" y="26476"/>
                    <a:pt x="19604" y="26856"/>
                    <a:pt x="20015" y="27173"/>
                  </a:cubicBezTo>
                  <a:cubicBezTo>
                    <a:pt x="20680" y="27680"/>
                    <a:pt x="21346" y="28186"/>
                    <a:pt x="21884" y="28851"/>
                  </a:cubicBezTo>
                  <a:cubicBezTo>
                    <a:pt x="22137" y="29168"/>
                    <a:pt x="22454" y="29485"/>
                    <a:pt x="22707" y="29833"/>
                  </a:cubicBezTo>
                  <a:cubicBezTo>
                    <a:pt x="23151" y="30403"/>
                    <a:pt x="23594" y="30941"/>
                    <a:pt x="23911" y="31606"/>
                  </a:cubicBezTo>
                  <a:cubicBezTo>
                    <a:pt x="23942" y="31701"/>
                    <a:pt x="23942" y="31828"/>
                    <a:pt x="23974" y="31923"/>
                  </a:cubicBezTo>
                  <a:cubicBezTo>
                    <a:pt x="23309" y="32018"/>
                    <a:pt x="22676" y="32113"/>
                    <a:pt x="22042" y="32208"/>
                  </a:cubicBezTo>
                  <a:cubicBezTo>
                    <a:pt x="21187" y="32335"/>
                    <a:pt x="20332" y="32525"/>
                    <a:pt x="19509" y="32778"/>
                  </a:cubicBezTo>
                  <a:cubicBezTo>
                    <a:pt x="19034" y="32937"/>
                    <a:pt x="18590" y="33158"/>
                    <a:pt x="18179" y="33412"/>
                  </a:cubicBezTo>
                  <a:cubicBezTo>
                    <a:pt x="17925" y="33538"/>
                    <a:pt x="17704" y="33760"/>
                    <a:pt x="17545" y="33982"/>
                  </a:cubicBezTo>
                  <a:cubicBezTo>
                    <a:pt x="16912" y="34868"/>
                    <a:pt x="16247" y="35755"/>
                    <a:pt x="15772" y="36737"/>
                  </a:cubicBezTo>
                  <a:cubicBezTo>
                    <a:pt x="15613" y="37117"/>
                    <a:pt x="15392" y="37497"/>
                    <a:pt x="15455" y="37940"/>
                  </a:cubicBezTo>
                  <a:cubicBezTo>
                    <a:pt x="15423" y="37972"/>
                    <a:pt x="15392" y="38004"/>
                    <a:pt x="15360" y="38004"/>
                  </a:cubicBezTo>
                  <a:cubicBezTo>
                    <a:pt x="15202" y="38035"/>
                    <a:pt x="15043" y="38035"/>
                    <a:pt x="14885" y="38067"/>
                  </a:cubicBezTo>
                  <a:cubicBezTo>
                    <a:pt x="13112" y="38194"/>
                    <a:pt x="11338" y="38415"/>
                    <a:pt x="9628" y="38985"/>
                  </a:cubicBezTo>
                  <a:cubicBezTo>
                    <a:pt x="8805" y="39270"/>
                    <a:pt x="7981" y="39555"/>
                    <a:pt x="7158" y="39840"/>
                  </a:cubicBezTo>
                  <a:cubicBezTo>
                    <a:pt x="6841" y="39967"/>
                    <a:pt x="6524" y="40094"/>
                    <a:pt x="6144" y="40220"/>
                  </a:cubicBezTo>
                  <a:cubicBezTo>
                    <a:pt x="5954" y="40442"/>
                    <a:pt x="5891" y="40727"/>
                    <a:pt x="5891" y="41044"/>
                  </a:cubicBezTo>
                  <a:cubicBezTo>
                    <a:pt x="5891" y="41487"/>
                    <a:pt x="5859" y="41899"/>
                    <a:pt x="5891" y="42342"/>
                  </a:cubicBezTo>
                  <a:cubicBezTo>
                    <a:pt x="5891" y="42627"/>
                    <a:pt x="5828" y="42881"/>
                    <a:pt x="5701" y="43102"/>
                  </a:cubicBezTo>
                  <a:cubicBezTo>
                    <a:pt x="5448" y="43609"/>
                    <a:pt x="5226" y="44147"/>
                    <a:pt x="5099" y="44686"/>
                  </a:cubicBezTo>
                  <a:cubicBezTo>
                    <a:pt x="4878" y="45604"/>
                    <a:pt x="4941" y="46459"/>
                    <a:pt x="5733" y="47124"/>
                  </a:cubicBezTo>
                  <a:cubicBezTo>
                    <a:pt x="5891" y="47283"/>
                    <a:pt x="6049" y="47409"/>
                    <a:pt x="6239" y="47536"/>
                  </a:cubicBezTo>
                  <a:cubicBezTo>
                    <a:pt x="7094" y="48169"/>
                    <a:pt x="7950" y="48771"/>
                    <a:pt x="8836" y="49404"/>
                  </a:cubicBezTo>
                  <a:cubicBezTo>
                    <a:pt x="8995" y="49531"/>
                    <a:pt x="9185" y="49658"/>
                    <a:pt x="9375" y="49721"/>
                  </a:cubicBezTo>
                  <a:cubicBezTo>
                    <a:pt x="10198" y="50164"/>
                    <a:pt x="10768" y="50829"/>
                    <a:pt x="11275" y="51558"/>
                  </a:cubicBezTo>
                  <a:cubicBezTo>
                    <a:pt x="11211" y="51653"/>
                    <a:pt x="11211" y="51716"/>
                    <a:pt x="11180" y="51748"/>
                  </a:cubicBezTo>
                  <a:cubicBezTo>
                    <a:pt x="10958" y="51970"/>
                    <a:pt x="10863" y="52223"/>
                    <a:pt x="10800" y="52540"/>
                  </a:cubicBezTo>
                  <a:cubicBezTo>
                    <a:pt x="10673" y="53268"/>
                    <a:pt x="10610" y="54028"/>
                    <a:pt x="10610" y="54788"/>
                  </a:cubicBezTo>
                  <a:cubicBezTo>
                    <a:pt x="10610" y="55105"/>
                    <a:pt x="10578" y="55421"/>
                    <a:pt x="10546" y="55738"/>
                  </a:cubicBezTo>
                  <a:cubicBezTo>
                    <a:pt x="10451" y="56562"/>
                    <a:pt x="10356" y="57417"/>
                    <a:pt x="10356" y="58272"/>
                  </a:cubicBezTo>
                  <a:cubicBezTo>
                    <a:pt x="10356" y="58842"/>
                    <a:pt x="10325" y="59412"/>
                    <a:pt x="10325" y="59982"/>
                  </a:cubicBezTo>
                  <a:cubicBezTo>
                    <a:pt x="10293" y="60774"/>
                    <a:pt x="10293" y="61534"/>
                    <a:pt x="10261" y="62325"/>
                  </a:cubicBezTo>
                  <a:cubicBezTo>
                    <a:pt x="10261" y="62515"/>
                    <a:pt x="10293" y="62705"/>
                    <a:pt x="10388" y="62895"/>
                  </a:cubicBezTo>
                  <a:cubicBezTo>
                    <a:pt x="10451" y="63054"/>
                    <a:pt x="10483" y="63244"/>
                    <a:pt x="10483" y="63434"/>
                  </a:cubicBezTo>
                  <a:cubicBezTo>
                    <a:pt x="10483" y="63750"/>
                    <a:pt x="10515" y="64035"/>
                    <a:pt x="10546" y="64320"/>
                  </a:cubicBezTo>
                  <a:cubicBezTo>
                    <a:pt x="10578" y="64574"/>
                    <a:pt x="10578" y="64827"/>
                    <a:pt x="10483" y="65080"/>
                  </a:cubicBezTo>
                  <a:cubicBezTo>
                    <a:pt x="10420" y="65239"/>
                    <a:pt x="10388" y="65429"/>
                    <a:pt x="10356" y="65651"/>
                  </a:cubicBezTo>
                  <a:cubicBezTo>
                    <a:pt x="10293" y="66316"/>
                    <a:pt x="10261" y="66981"/>
                    <a:pt x="10166" y="67677"/>
                  </a:cubicBezTo>
                  <a:cubicBezTo>
                    <a:pt x="9913" y="69577"/>
                    <a:pt x="9818" y="71509"/>
                    <a:pt x="9786" y="73441"/>
                  </a:cubicBezTo>
                  <a:cubicBezTo>
                    <a:pt x="9755" y="74708"/>
                    <a:pt x="9786" y="75975"/>
                    <a:pt x="9755" y="77241"/>
                  </a:cubicBezTo>
                  <a:cubicBezTo>
                    <a:pt x="9755" y="79015"/>
                    <a:pt x="9945" y="80788"/>
                    <a:pt x="10451" y="82530"/>
                  </a:cubicBezTo>
                  <a:cubicBezTo>
                    <a:pt x="10103" y="83100"/>
                    <a:pt x="9976" y="84145"/>
                    <a:pt x="10166" y="84810"/>
                  </a:cubicBezTo>
                  <a:cubicBezTo>
                    <a:pt x="10515" y="84747"/>
                    <a:pt x="10103" y="84240"/>
                    <a:pt x="10293" y="83955"/>
                  </a:cubicBezTo>
                  <a:cubicBezTo>
                    <a:pt x="10293" y="83575"/>
                    <a:pt x="10546" y="83322"/>
                    <a:pt x="10705" y="83005"/>
                  </a:cubicBezTo>
                  <a:cubicBezTo>
                    <a:pt x="10800" y="82815"/>
                    <a:pt x="10800" y="82625"/>
                    <a:pt x="10863" y="82435"/>
                  </a:cubicBezTo>
                  <a:cubicBezTo>
                    <a:pt x="10926" y="82245"/>
                    <a:pt x="10926" y="82087"/>
                    <a:pt x="10863" y="81928"/>
                  </a:cubicBezTo>
                  <a:cubicBezTo>
                    <a:pt x="10483" y="80377"/>
                    <a:pt x="10325" y="78761"/>
                    <a:pt x="10325" y="77178"/>
                  </a:cubicBezTo>
                  <a:cubicBezTo>
                    <a:pt x="10325" y="76291"/>
                    <a:pt x="10325" y="75405"/>
                    <a:pt x="10325" y="74549"/>
                  </a:cubicBezTo>
                  <a:cubicBezTo>
                    <a:pt x="10325" y="72966"/>
                    <a:pt x="10388" y="71383"/>
                    <a:pt x="10483" y="69799"/>
                  </a:cubicBezTo>
                  <a:cubicBezTo>
                    <a:pt x="10578" y="68691"/>
                    <a:pt x="10673" y="67551"/>
                    <a:pt x="10768" y="66442"/>
                  </a:cubicBezTo>
                  <a:cubicBezTo>
                    <a:pt x="10831" y="65967"/>
                    <a:pt x="10831" y="65492"/>
                    <a:pt x="10863" y="64985"/>
                  </a:cubicBezTo>
                  <a:cubicBezTo>
                    <a:pt x="10926" y="64954"/>
                    <a:pt x="11021" y="64859"/>
                    <a:pt x="11148" y="64764"/>
                  </a:cubicBezTo>
                  <a:cubicBezTo>
                    <a:pt x="11148" y="64764"/>
                    <a:pt x="11180" y="64764"/>
                    <a:pt x="11211" y="64764"/>
                  </a:cubicBezTo>
                  <a:cubicBezTo>
                    <a:pt x="11306" y="64827"/>
                    <a:pt x="11401" y="64890"/>
                    <a:pt x="11496" y="64922"/>
                  </a:cubicBezTo>
                  <a:cubicBezTo>
                    <a:pt x="12066" y="65175"/>
                    <a:pt x="12605" y="65492"/>
                    <a:pt x="13207" y="65651"/>
                  </a:cubicBezTo>
                  <a:cubicBezTo>
                    <a:pt x="14220" y="65936"/>
                    <a:pt x="23341" y="67171"/>
                    <a:pt x="24386" y="67392"/>
                  </a:cubicBezTo>
                  <a:cubicBezTo>
                    <a:pt x="24861" y="67487"/>
                    <a:pt x="25336" y="67551"/>
                    <a:pt x="25811" y="67646"/>
                  </a:cubicBezTo>
                  <a:cubicBezTo>
                    <a:pt x="25811" y="67487"/>
                    <a:pt x="25843" y="67329"/>
                    <a:pt x="25874" y="67171"/>
                  </a:cubicBezTo>
                  <a:cubicBezTo>
                    <a:pt x="24829" y="66981"/>
                    <a:pt x="15708" y="65714"/>
                    <a:pt x="14695" y="65524"/>
                  </a:cubicBezTo>
                  <a:cubicBezTo>
                    <a:pt x="13523" y="65302"/>
                    <a:pt x="12447" y="64922"/>
                    <a:pt x="11370" y="64415"/>
                  </a:cubicBezTo>
                  <a:cubicBezTo>
                    <a:pt x="11306" y="64384"/>
                    <a:pt x="11211" y="64352"/>
                    <a:pt x="11116" y="64289"/>
                  </a:cubicBezTo>
                  <a:cubicBezTo>
                    <a:pt x="11116" y="64035"/>
                    <a:pt x="11116" y="63750"/>
                    <a:pt x="11053" y="63529"/>
                  </a:cubicBezTo>
                  <a:cubicBezTo>
                    <a:pt x="10990" y="63180"/>
                    <a:pt x="10958" y="62832"/>
                    <a:pt x="10958" y="62484"/>
                  </a:cubicBezTo>
                  <a:cubicBezTo>
                    <a:pt x="10958" y="61882"/>
                    <a:pt x="10990" y="61312"/>
                    <a:pt x="10863" y="60742"/>
                  </a:cubicBezTo>
                  <a:cubicBezTo>
                    <a:pt x="10831" y="60615"/>
                    <a:pt x="10831" y="60457"/>
                    <a:pt x="10831" y="60330"/>
                  </a:cubicBezTo>
                  <a:cubicBezTo>
                    <a:pt x="10831" y="59982"/>
                    <a:pt x="10863" y="59633"/>
                    <a:pt x="10863" y="59285"/>
                  </a:cubicBezTo>
                  <a:cubicBezTo>
                    <a:pt x="10926" y="58082"/>
                    <a:pt x="10926" y="56910"/>
                    <a:pt x="11085" y="55706"/>
                  </a:cubicBezTo>
                  <a:cubicBezTo>
                    <a:pt x="11148" y="55326"/>
                    <a:pt x="11148" y="54946"/>
                    <a:pt x="11148" y="54566"/>
                  </a:cubicBezTo>
                  <a:cubicBezTo>
                    <a:pt x="11180" y="53933"/>
                    <a:pt x="11211" y="53300"/>
                    <a:pt x="11338" y="52698"/>
                  </a:cubicBezTo>
                  <a:cubicBezTo>
                    <a:pt x="11401" y="52318"/>
                    <a:pt x="11591" y="52033"/>
                    <a:pt x="11908" y="51875"/>
                  </a:cubicBezTo>
                  <a:cubicBezTo>
                    <a:pt x="12827" y="51431"/>
                    <a:pt x="13745" y="50924"/>
                    <a:pt x="14758" y="50703"/>
                  </a:cubicBezTo>
                  <a:cubicBezTo>
                    <a:pt x="15487" y="50544"/>
                    <a:pt x="16215" y="50449"/>
                    <a:pt x="16944" y="50323"/>
                  </a:cubicBezTo>
                  <a:cubicBezTo>
                    <a:pt x="17704" y="50196"/>
                    <a:pt x="18464" y="50069"/>
                    <a:pt x="19224" y="49943"/>
                  </a:cubicBezTo>
                  <a:cubicBezTo>
                    <a:pt x="19350" y="49943"/>
                    <a:pt x="19477" y="49879"/>
                    <a:pt x="19604" y="49848"/>
                  </a:cubicBezTo>
                  <a:cubicBezTo>
                    <a:pt x="19287" y="49753"/>
                    <a:pt x="18970" y="49721"/>
                    <a:pt x="18654" y="49689"/>
                  </a:cubicBezTo>
                  <a:cubicBezTo>
                    <a:pt x="18527" y="49689"/>
                    <a:pt x="18432" y="49689"/>
                    <a:pt x="18305" y="49689"/>
                  </a:cubicBezTo>
                  <a:cubicBezTo>
                    <a:pt x="16310" y="49848"/>
                    <a:pt x="14315" y="50038"/>
                    <a:pt x="12510" y="50988"/>
                  </a:cubicBezTo>
                  <a:cubicBezTo>
                    <a:pt x="12415" y="51019"/>
                    <a:pt x="12320" y="51083"/>
                    <a:pt x="12225" y="50988"/>
                  </a:cubicBezTo>
                  <a:cubicBezTo>
                    <a:pt x="12193" y="50386"/>
                    <a:pt x="12447" y="50006"/>
                    <a:pt x="13017" y="49784"/>
                  </a:cubicBezTo>
                  <a:cubicBezTo>
                    <a:pt x="13270" y="49721"/>
                    <a:pt x="13523" y="49594"/>
                    <a:pt x="13777" y="49531"/>
                  </a:cubicBezTo>
                  <a:cubicBezTo>
                    <a:pt x="14188" y="49404"/>
                    <a:pt x="14600" y="49278"/>
                    <a:pt x="15012" y="49183"/>
                  </a:cubicBezTo>
                  <a:cubicBezTo>
                    <a:pt x="16690" y="48739"/>
                    <a:pt x="18400" y="48423"/>
                    <a:pt x="20079" y="48106"/>
                  </a:cubicBezTo>
                  <a:cubicBezTo>
                    <a:pt x="21567" y="47853"/>
                    <a:pt x="23056" y="47726"/>
                    <a:pt x="24544" y="47694"/>
                  </a:cubicBezTo>
                  <a:cubicBezTo>
                    <a:pt x="24861" y="47694"/>
                    <a:pt x="25146" y="47694"/>
                    <a:pt x="25463" y="47663"/>
                  </a:cubicBezTo>
                  <a:cubicBezTo>
                    <a:pt x="25621" y="47663"/>
                    <a:pt x="25779" y="47631"/>
                    <a:pt x="25938" y="47631"/>
                  </a:cubicBezTo>
                  <a:cubicBezTo>
                    <a:pt x="25304" y="47536"/>
                    <a:pt x="24671" y="47536"/>
                    <a:pt x="24037" y="47536"/>
                  </a:cubicBezTo>
                  <a:cubicBezTo>
                    <a:pt x="22011" y="47473"/>
                    <a:pt x="20015" y="47631"/>
                    <a:pt x="18020" y="48011"/>
                  </a:cubicBezTo>
                  <a:cubicBezTo>
                    <a:pt x="16595" y="48296"/>
                    <a:pt x="15170" y="48613"/>
                    <a:pt x="13777" y="49024"/>
                  </a:cubicBezTo>
                  <a:cubicBezTo>
                    <a:pt x="13333" y="49183"/>
                    <a:pt x="12858" y="49341"/>
                    <a:pt x="12447" y="49594"/>
                  </a:cubicBezTo>
                  <a:cubicBezTo>
                    <a:pt x="12130" y="49784"/>
                    <a:pt x="11908" y="50006"/>
                    <a:pt x="11845" y="50418"/>
                  </a:cubicBezTo>
                  <a:cubicBezTo>
                    <a:pt x="11845" y="50608"/>
                    <a:pt x="11813" y="50829"/>
                    <a:pt x="11655" y="51019"/>
                  </a:cubicBezTo>
                  <a:cubicBezTo>
                    <a:pt x="11560" y="50956"/>
                    <a:pt x="11496" y="50924"/>
                    <a:pt x="11465" y="50861"/>
                  </a:cubicBezTo>
                  <a:cubicBezTo>
                    <a:pt x="10926" y="50133"/>
                    <a:pt x="10293" y="49499"/>
                    <a:pt x="9470" y="49119"/>
                  </a:cubicBezTo>
                  <a:cubicBezTo>
                    <a:pt x="9438" y="49119"/>
                    <a:pt x="9406" y="49088"/>
                    <a:pt x="9375" y="49056"/>
                  </a:cubicBezTo>
                  <a:cubicBezTo>
                    <a:pt x="8361" y="48359"/>
                    <a:pt x="7379" y="47663"/>
                    <a:pt x="6398" y="46934"/>
                  </a:cubicBezTo>
                  <a:cubicBezTo>
                    <a:pt x="6144" y="46744"/>
                    <a:pt x="5923" y="46491"/>
                    <a:pt x="5733" y="46269"/>
                  </a:cubicBezTo>
                  <a:cubicBezTo>
                    <a:pt x="5638" y="46142"/>
                    <a:pt x="5606" y="45984"/>
                    <a:pt x="5574" y="45826"/>
                  </a:cubicBezTo>
                  <a:cubicBezTo>
                    <a:pt x="5543" y="45414"/>
                    <a:pt x="5574" y="45002"/>
                    <a:pt x="5701" y="44622"/>
                  </a:cubicBezTo>
                  <a:cubicBezTo>
                    <a:pt x="5923" y="43957"/>
                    <a:pt x="6239" y="43324"/>
                    <a:pt x="6588" y="42691"/>
                  </a:cubicBezTo>
                  <a:cubicBezTo>
                    <a:pt x="7031" y="41867"/>
                    <a:pt x="7664" y="41297"/>
                    <a:pt x="8551" y="40980"/>
                  </a:cubicBezTo>
                  <a:cubicBezTo>
                    <a:pt x="9660" y="40600"/>
                    <a:pt x="10800" y="40220"/>
                    <a:pt x="11908" y="39840"/>
                  </a:cubicBezTo>
                  <a:cubicBezTo>
                    <a:pt x="12510" y="39650"/>
                    <a:pt x="13143" y="39492"/>
                    <a:pt x="13777" y="39397"/>
                  </a:cubicBezTo>
                  <a:cubicBezTo>
                    <a:pt x="14853" y="39207"/>
                    <a:pt x="15930" y="39080"/>
                    <a:pt x="17007" y="39112"/>
                  </a:cubicBezTo>
                  <a:cubicBezTo>
                    <a:pt x="17609" y="39144"/>
                    <a:pt x="18210" y="39144"/>
                    <a:pt x="18812" y="39144"/>
                  </a:cubicBezTo>
                  <a:cubicBezTo>
                    <a:pt x="20332" y="39112"/>
                    <a:pt x="21821" y="39302"/>
                    <a:pt x="23309" y="39555"/>
                  </a:cubicBezTo>
                  <a:cubicBezTo>
                    <a:pt x="24576" y="39745"/>
                    <a:pt x="25811" y="39999"/>
                    <a:pt x="27046" y="40189"/>
                  </a:cubicBezTo>
                  <a:cubicBezTo>
                    <a:pt x="28249" y="40410"/>
                    <a:pt x="29453" y="40695"/>
                    <a:pt x="30593" y="41139"/>
                  </a:cubicBezTo>
                  <a:cubicBezTo>
                    <a:pt x="30625" y="41139"/>
                    <a:pt x="30688" y="41170"/>
                    <a:pt x="30751" y="41170"/>
                  </a:cubicBezTo>
                  <a:cubicBezTo>
                    <a:pt x="31448" y="41329"/>
                    <a:pt x="32050" y="41677"/>
                    <a:pt x="32651" y="42026"/>
                  </a:cubicBezTo>
                  <a:cubicBezTo>
                    <a:pt x="33000" y="42247"/>
                    <a:pt x="33348" y="42437"/>
                    <a:pt x="33760" y="42564"/>
                  </a:cubicBezTo>
                  <a:cubicBezTo>
                    <a:pt x="33918" y="42596"/>
                    <a:pt x="34108" y="42691"/>
                    <a:pt x="34267" y="42817"/>
                  </a:cubicBezTo>
                  <a:cubicBezTo>
                    <a:pt x="35217" y="43546"/>
                    <a:pt x="36135" y="44337"/>
                    <a:pt x="36895" y="45256"/>
                  </a:cubicBezTo>
                  <a:cubicBezTo>
                    <a:pt x="37687" y="46174"/>
                    <a:pt x="38288" y="47219"/>
                    <a:pt x="38985" y="48201"/>
                  </a:cubicBezTo>
                  <a:cubicBezTo>
                    <a:pt x="39112" y="48423"/>
                    <a:pt x="39207" y="48613"/>
                    <a:pt x="39239" y="48866"/>
                  </a:cubicBezTo>
                  <a:cubicBezTo>
                    <a:pt x="39334" y="49214"/>
                    <a:pt x="39460" y="49563"/>
                    <a:pt x="39587" y="49911"/>
                  </a:cubicBezTo>
                  <a:cubicBezTo>
                    <a:pt x="39745" y="50418"/>
                    <a:pt x="39935" y="50893"/>
                    <a:pt x="40094" y="51400"/>
                  </a:cubicBezTo>
                  <a:cubicBezTo>
                    <a:pt x="40379" y="52255"/>
                    <a:pt x="40632" y="53141"/>
                    <a:pt x="40759" y="54060"/>
                  </a:cubicBezTo>
                  <a:cubicBezTo>
                    <a:pt x="40885" y="55200"/>
                    <a:pt x="40917" y="56372"/>
                    <a:pt x="40917" y="57512"/>
                  </a:cubicBezTo>
                  <a:cubicBezTo>
                    <a:pt x="40949" y="59855"/>
                    <a:pt x="40917" y="62230"/>
                    <a:pt x="40917" y="64574"/>
                  </a:cubicBezTo>
                  <a:cubicBezTo>
                    <a:pt x="40917" y="64795"/>
                    <a:pt x="40949" y="65017"/>
                    <a:pt x="40980" y="65207"/>
                  </a:cubicBezTo>
                  <a:cubicBezTo>
                    <a:pt x="40980" y="65270"/>
                    <a:pt x="41075" y="65302"/>
                    <a:pt x="41107" y="65397"/>
                  </a:cubicBezTo>
                  <a:cubicBezTo>
                    <a:pt x="41265" y="65112"/>
                    <a:pt x="41234" y="64890"/>
                    <a:pt x="41234" y="64669"/>
                  </a:cubicBezTo>
                  <a:cubicBezTo>
                    <a:pt x="41202" y="63465"/>
                    <a:pt x="41202" y="62230"/>
                    <a:pt x="41392" y="61027"/>
                  </a:cubicBezTo>
                  <a:cubicBezTo>
                    <a:pt x="41392" y="60837"/>
                    <a:pt x="41392" y="60647"/>
                    <a:pt x="41392" y="60457"/>
                  </a:cubicBezTo>
                  <a:cubicBezTo>
                    <a:pt x="41392" y="58557"/>
                    <a:pt x="41424" y="56688"/>
                    <a:pt x="41329" y="54788"/>
                  </a:cubicBezTo>
                  <a:cubicBezTo>
                    <a:pt x="41234" y="53110"/>
                    <a:pt x="40759" y="51526"/>
                    <a:pt x="40220" y="49974"/>
                  </a:cubicBezTo>
                  <a:cubicBezTo>
                    <a:pt x="40094" y="49626"/>
                    <a:pt x="39967" y="49278"/>
                    <a:pt x="39872" y="48929"/>
                  </a:cubicBezTo>
                  <a:cubicBezTo>
                    <a:pt x="39714" y="48328"/>
                    <a:pt x="39460" y="47789"/>
                    <a:pt x="39080" y="47314"/>
                  </a:cubicBezTo>
                  <a:cubicBezTo>
                    <a:pt x="38700" y="46871"/>
                    <a:pt x="38320" y="46428"/>
                    <a:pt x="38003" y="45952"/>
                  </a:cubicBezTo>
                  <a:cubicBezTo>
                    <a:pt x="37053" y="44654"/>
                    <a:pt x="35977" y="43482"/>
                    <a:pt x="34678" y="42532"/>
                  </a:cubicBezTo>
                  <a:cubicBezTo>
                    <a:pt x="34583" y="42469"/>
                    <a:pt x="34520" y="42406"/>
                    <a:pt x="34425" y="42406"/>
                  </a:cubicBezTo>
                  <a:cubicBezTo>
                    <a:pt x="33981" y="42279"/>
                    <a:pt x="33570" y="42089"/>
                    <a:pt x="33221" y="41741"/>
                  </a:cubicBezTo>
                  <a:cubicBezTo>
                    <a:pt x="33190" y="41709"/>
                    <a:pt x="33158" y="41709"/>
                    <a:pt x="33126" y="41677"/>
                  </a:cubicBezTo>
                  <a:cubicBezTo>
                    <a:pt x="32430" y="41297"/>
                    <a:pt x="31733" y="40885"/>
                    <a:pt x="30973" y="40664"/>
                  </a:cubicBezTo>
                  <a:cubicBezTo>
                    <a:pt x="30751" y="40600"/>
                    <a:pt x="30530" y="40505"/>
                    <a:pt x="30308" y="40442"/>
                  </a:cubicBezTo>
                  <a:cubicBezTo>
                    <a:pt x="29643" y="40252"/>
                    <a:pt x="29009" y="39999"/>
                    <a:pt x="28344" y="39872"/>
                  </a:cubicBezTo>
                  <a:cubicBezTo>
                    <a:pt x="26888" y="39555"/>
                    <a:pt x="25431" y="39302"/>
                    <a:pt x="23942" y="39049"/>
                  </a:cubicBezTo>
                  <a:cubicBezTo>
                    <a:pt x="22106" y="38732"/>
                    <a:pt x="20269" y="38510"/>
                    <a:pt x="18400" y="38542"/>
                  </a:cubicBezTo>
                  <a:cubicBezTo>
                    <a:pt x="17830" y="38574"/>
                    <a:pt x="17260" y="38574"/>
                    <a:pt x="16722" y="38542"/>
                  </a:cubicBezTo>
                  <a:cubicBezTo>
                    <a:pt x="15898" y="38510"/>
                    <a:pt x="15107" y="38637"/>
                    <a:pt x="14347" y="38700"/>
                  </a:cubicBezTo>
                  <a:cubicBezTo>
                    <a:pt x="13682" y="38795"/>
                    <a:pt x="13017" y="38922"/>
                    <a:pt x="12415" y="39112"/>
                  </a:cubicBezTo>
                  <a:cubicBezTo>
                    <a:pt x="11180" y="39492"/>
                    <a:pt x="9976" y="39904"/>
                    <a:pt x="8741" y="40284"/>
                  </a:cubicBezTo>
                  <a:cubicBezTo>
                    <a:pt x="7918" y="40569"/>
                    <a:pt x="7189" y="40980"/>
                    <a:pt x="6588" y="41614"/>
                  </a:cubicBezTo>
                  <a:cubicBezTo>
                    <a:pt x="6556" y="41645"/>
                    <a:pt x="6493" y="41677"/>
                    <a:pt x="6429" y="41709"/>
                  </a:cubicBezTo>
                  <a:cubicBezTo>
                    <a:pt x="6366" y="41297"/>
                    <a:pt x="6334" y="40917"/>
                    <a:pt x="6429" y="40537"/>
                  </a:cubicBezTo>
                  <a:cubicBezTo>
                    <a:pt x="6556" y="40442"/>
                    <a:pt x="6714" y="40379"/>
                    <a:pt x="6841" y="40315"/>
                  </a:cubicBezTo>
                  <a:cubicBezTo>
                    <a:pt x="7823" y="39967"/>
                    <a:pt x="8773" y="39619"/>
                    <a:pt x="9755" y="39270"/>
                  </a:cubicBezTo>
                  <a:cubicBezTo>
                    <a:pt x="10515" y="38954"/>
                    <a:pt x="11338" y="38827"/>
                    <a:pt x="12161" y="38669"/>
                  </a:cubicBezTo>
                  <a:cubicBezTo>
                    <a:pt x="12478" y="38605"/>
                    <a:pt x="12795" y="38574"/>
                    <a:pt x="13080" y="38542"/>
                  </a:cubicBezTo>
                  <a:cubicBezTo>
                    <a:pt x="14315" y="38447"/>
                    <a:pt x="15518" y="38352"/>
                    <a:pt x="16754" y="38289"/>
                  </a:cubicBezTo>
                  <a:cubicBezTo>
                    <a:pt x="17134" y="38257"/>
                    <a:pt x="17545" y="38257"/>
                    <a:pt x="17957" y="38225"/>
                  </a:cubicBezTo>
                  <a:cubicBezTo>
                    <a:pt x="19540" y="38162"/>
                    <a:pt x="21092" y="38162"/>
                    <a:pt x="22644" y="38542"/>
                  </a:cubicBezTo>
                  <a:cubicBezTo>
                    <a:pt x="23214" y="38700"/>
                    <a:pt x="23816" y="38795"/>
                    <a:pt x="24417" y="38922"/>
                  </a:cubicBezTo>
                  <a:cubicBezTo>
                    <a:pt x="25621" y="39144"/>
                    <a:pt x="26824" y="39397"/>
                    <a:pt x="28059" y="39619"/>
                  </a:cubicBezTo>
                  <a:cubicBezTo>
                    <a:pt x="29484" y="39904"/>
                    <a:pt x="30815" y="40442"/>
                    <a:pt x="32176" y="40822"/>
                  </a:cubicBezTo>
                  <a:cubicBezTo>
                    <a:pt x="32271" y="40822"/>
                    <a:pt x="32366" y="40885"/>
                    <a:pt x="32461" y="40917"/>
                  </a:cubicBezTo>
                  <a:cubicBezTo>
                    <a:pt x="32841" y="41107"/>
                    <a:pt x="33221" y="41329"/>
                    <a:pt x="33601" y="41455"/>
                  </a:cubicBezTo>
                  <a:cubicBezTo>
                    <a:pt x="33981" y="41614"/>
                    <a:pt x="34298" y="41772"/>
                    <a:pt x="34615" y="42026"/>
                  </a:cubicBezTo>
                  <a:cubicBezTo>
                    <a:pt x="34773" y="42152"/>
                    <a:pt x="34932" y="42247"/>
                    <a:pt x="35122" y="42342"/>
                  </a:cubicBezTo>
                  <a:cubicBezTo>
                    <a:pt x="35470" y="42564"/>
                    <a:pt x="35850" y="42786"/>
                    <a:pt x="36198" y="43039"/>
                  </a:cubicBezTo>
                  <a:cubicBezTo>
                    <a:pt x="36357" y="43134"/>
                    <a:pt x="36483" y="43356"/>
                    <a:pt x="36673" y="43451"/>
                  </a:cubicBezTo>
                  <a:cubicBezTo>
                    <a:pt x="37148" y="43704"/>
                    <a:pt x="37433" y="44116"/>
                    <a:pt x="37687" y="44527"/>
                  </a:cubicBezTo>
                  <a:cubicBezTo>
                    <a:pt x="38193" y="45319"/>
                    <a:pt x="38732" y="46079"/>
                    <a:pt x="39302" y="46808"/>
                  </a:cubicBezTo>
                  <a:cubicBezTo>
                    <a:pt x="39714" y="47346"/>
                    <a:pt x="40125" y="47884"/>
                    <a:pt x="40442" y="48518"/>
                  </a:cubicBezTo>
                  <a:cubicBezTo>
                    <a:pt x="40949" y="49594"/>
                    <a:pt x="41329" y="50703"/>
                    <a:pt x="41772" y="51811"/>
                  </a:cubicBezTo>
                  <a:cubicBezTo>
                    <a:pt x="41804" y="51875"/>
                    <a:pt x="41804" y="51938"/>
                    <a:pt x="41804" y="51970"/>
                  </a:cubicBezTo>
                  <a:cubicBezTo>
                    <a:pt x="41772" y="52191"/>
                    <a:pt x="41804" y="52381"/>
                    <a:pt x="41962" y="52571"/>
                  </a:cubicBezTo>
                  <a:cubicBezTo>
                    <a:pt x="42057" y="52666"/>
                    <a:pt x="42057" y="52825"/>
                    <a:pt x="42089" y="52951"/>
                  </a:cubicBezTo>
                  <a:cubicBezTo>
                    <a:pt x="42279" y="53996"/>
                    <a:pt x="42405" y="55041"/>
                    <a:pt x="42405" y="56087"/>
                  </a:cubicBezTo>
                  <a:cubicBezTo>
                    <a:pt x="42437" y="58462"/>
                    <a:pt x="42405" y="60837"/>
                    <a:pt x="42437" y="63212"/>
                  </a:cubicBezTo>
                  <a:cubicBezTo>
                    <a:pt x="42437" y="64035"/>
                    <a:pt x="42310" y="64827"/>
                    <a:pt x="42184" y="65619"/>
                  </a:cubicBezTo>
                  <a:cubicBezTo>
                    <a:pt x="41962" y="65809"/>
                    <a:pt x="41645" y="65777"/>
                    <a:pt x="41455" y="66031"/>
                  </a:cubicBezTo>
                  <a:cubicBezTo>
                    <a:pt x="41677" y="66157"/>
                    <a:pt x="41899" y="66126"/>
                    <a:pt x="42120" y="66094"/>
                  </a:cubicBezTo>
                  <a:cubicBezTo>
                    <a:pt x="43071" y="66031"/>
                    <a:pt x="43989" y="65809"/>
                    <a:pt x="44876" y="65524"/>
                  </a:cubicBezTo>
                  <a:cubicBezTo>
                    <a:pt x="45731" y="65239"/>
                    <a:pt x="46586" y="64954"/>
                    <a:pt x="47377" y="64510"/>
                  </a:cubicBezTo>
                  <a:cubicBezTo>
                    <a:pt x="47948" y="64194"/>
                    <a:pt x="48391" y="63750"/>
                    <a:pt x="48834" y="63307"/>
                  </a:cubicBezTo>
                  <a:cubicBezTo>
                    <a:pt x="48898" y="63244"/>
                    <a:pt x="48961" y="63149"/>
                    <a:pt x="49024" y="63054"/>
                  </a:cubicBezTo>
                  <a:cubicBezTo>
                    <a:pt x="49151" y="62832"/>
                    <a:pt x="49119" y="62769"/>
                    <a:pt x="48929" y="62515"/>
                  </a:cubicBezTo>
                  <a:cubicBezTo>
                    <a:pt x="48771" y="62357"/>
                    <a:pt x="48771" y="62357"/>
                    <a:pt x="48929" y="62040"/>
                  </a:cubicBezTo>
                  <a:cubicBezTo>
                    <a:pt x="49024" y="62104"/>
                    <a:pt x="49119" y="62167"/>
                    <a:pt x="49214" y="62230"/>
                  </a:cubicBezTo>
                  <a:cubicBezTo>
                    <a:pt x="49658" y="62452"/>
                    <a:pt x="49848" y="62832"/>
                    <a:pt x="49879" y="63307"/>
                  </a:cubicBezTo>
                  <a:cubicBezTo>
                    <a:pt x="49879" y="63497"/>
                    <a:pt x="49879" y="63655"/>
                    <a:pt x="49879" y="63845"/>
                  </a:cubicBezTo>
                  <a:cubicBezTo>
                    <a:pt x="49911" y="64130"/>
                    <a:pt x="49816" y="64352"/>
                    <a:pt x="49626" y="64574"/>
                  </a:cubicBezTo>
                  <a:cubicBezTo>
                    <a:pt x="49088" y="65239"/>
                    <a:pt x="48518" y="65872"/>
                    <a:pt x="47789" y="66347"/>
                  </a:cubicBezTo>
                  <a:cubicBezTo>
                    <a:pt x="47219" y="66727"/>
                    <a:pt x="46681" y="67044"/>
                    <a:pt x="46111" y="67392"/>
                  </a:cubicBezTo>
                  <a:cubicBezTo>
                    <a:pt x="45921" y="67519"/>
                    <a:pt x="45762" y="67646"/>
                    <a:pt x="45572" y="67741"/>
                  </a:cubicBezTo>
                  <a:cubicBezTo>
                    <a:pt x="45509" y="67804"/>
                    <a:pt x="45414" y="67867"/>
                    <a:pt x="45477" y="67994"/>
                  </a:cubicBezTo>
                  <a:cubicBezTo>
                    <a:pt x="45762" y="67962"/>
                    <a:pt x="46047" y="67836"/>
                    <a:pt x="46301" y="67709"/>
                  </a:cubicBezTo>
                  <a:cubicBezTo>
                    <a:pt x="47504" y="67076"/>
                    <a:pt x="48613" y="66316"/>
                    <a:pt x="49531" y="65270"/>
                  </a:cubicBezTo>
                  <a:cubicBezTo>
                    <a:pt x="49594" y="65175"/>
                    <a:pt x="49658" y="65049"/>
                    <a:pt x="49848" y="65112"/>
                  </a:cubicBezTo>
                  <a:cubicBezTo>
                    <a:pt x="49911" y="65302"/>
                    <a:pt x="49848" y="65492"/>
                    <a:pt x="49848" y="65682"/>
                  </a:cubicBezTo>
                  <a:cubicBezTo>
                    <a:pt x="49816" y="66252"/>
                    <a:pt x="49784" y="66854"/>
                    <a:pt x="49753" y="67424"/>
                  </a:cubicBezTo>
                  <a:cubicBezTo>
                    <a:pt x="49721" y="69451"/>
                    <a:pt x="49721" y="71478"/>
                    <a:pt x="49689" y="73504"/>
                  </a:cubicBezTo>
                  <a:cubicBezTo>
                    <a:pt x="49658" y="74708"/>
                    <a:pt x="49721" y="75911"/>
                    <a:pt x="49563" y="77115"/>
                  </a:cubicBezTo>
                  <a:cubicBezTo>
                    <a:pt x="49531" y="77495"/>
                    <a:pt x="49499" y="77875"/>
                    <a:pt x="49468" y="78223"/>
                  </a:cubicBezTo>
                  <a:cubicBezTo>
                    <a:pt x="49404" y="79078"/>
                    <a:pt x="49309" y="79933"/>
                    <a:pt x="49246" y="80788"/>
                  </a:cubicBezTo>
                  <a:cubicBezTo>
                    <a:pt x="49246" y="81073"/>
                    <a:pt x="49119" y="81263"/>
                    <a:pt x="48929" y="81453"/>
                  </a:cubicBezTo>
                  <a:cubicBezTo>
                    <a:pt x="48359" y="81992"/>
                    <a:pt x="47789" y="82562"/>
                    <a:pt x="47187" y="83068"/>
                  </a:cubicBezTo>
                  <a:cubicBezTo>
                    <a:pt x="46522" y="83670"/>
                    <a:pt x="45889" y="84303"/>
                    <a:pt x="45097" y="84779"/>
                  </a:cubicBezTo>
                  <a:cubicBezTo>
                    <a:pt x="44591" y="85095"/>
                    <a:pt x="44084" y="85444"/>
                    <a:pt x="43546" y="85792"/>
                  </a:cubicBezTo>
                  <a:cubicBezTo>
                    <a:pt x="42564" y="86425"/>
                    <a:pt x="41582" y="87059"/>
                    <a:pt x="40600" y="87692"/>
                  </a:cubicBezTo>
                  <a:cubicBezTo>
                    <a:pt x="40569" y="87692"/>
                    <a:pt x="40505" y="87692"/>
                    <a:pt x="40442" y="87692"/>
                  </a:cubicBezTo>
                  <a:cubicBezTo>
                    <a:pt x="40379" y="87375"/>
                    <a:pt x="40410" y="87059"/>
                    <a:pt x="40442" y="86774"/>
                  </a:cubicBezTo>
                  <a:cubicBezTo>
                    <a:pt x="40537" y="85380"/>
                    <a:pt x="40600" y="84018"/>
                    <a:pt x="40600" y="82625"/>
                  </a:cubicBezTo>
                  <a:cubicBezTo>
                    <a:pt x="40600" y="80978"/>
                    <a:pt x="40600" y="79331"/>
                    <a:pt x="40632" y="77716"/>
                  </a:cubicBezTo>
                  <a:cubicBezTo>
                    <a:pt x="40664" y="76956"/>
                    <a:pt x="40727" y="76228"/>
                    <a:pt x="40759" y="75500"/>
                  </a:cubicBezTo>
                  <a:cubicBezTo>
                    <a:pt x="40790" y="74106"/>
                    <a:pt x="40790" y="72713"/>
                    <a:pt x="40885" y="71351"/>
                  </a:cubicBezTo>
                  <a:cubicBezTo>
                    <a:pt x="40949" y="70179"/>
                    <a:pt x="40917" y="69007"/>
                    <a:pt x="40917" y="67836"/>
                  </a:cubicBezTo>
                  <a:cubicBezTo>
                    <a:pt x="40917" y="67551"/>
                    <a:pt x="40854" y="67234"/>
                    <a:pt x="40822" y="66917"/>
                  </a:cubicBezTo>
                  <a:cubicBezTo>
                    <a:pt x="40790" y="66822"/>
                    <a:pt x="40727" y="66696"/>
                    <a:pt x="40664" y="66537"/>
                  </a:cubicBezTo>
                  <a:cubicBezTo>
                    <a:pt x="40569" y="66791"/>
                    <a:pt x="40505" y="66981"/>
                    <a:pt x="40474" y="67171"/>
                  </a:cubicBezTo>
                  <a:cubicBezTo>
                    <a:pt x="40442" y="67392"/>
                    <a:pt x="40410" y="67614"/>
                    <a:pt x="40410" y="67867"/>
                  </a:cubicBezTo>
                  <a:cubicBezTo>
                    <a:pt x="40379" y="68881"/>
                    <a:pt x="40379" y="69894"/>
                    <a:pt x="40347" y="70908"/>
                  </a:cubicBezTo>
                  <a:cubicBezTo>
                    <a:pt x="40315" y="72554"/>
                    <a:pt x="40252" y="74201"/>
                    <a:pt x="40189" y="75880"/>
                  </a:cubicBezTo>
                  <a:cubicBezTo>
                    <a:pt x="40189" y="76038"/>
                    <a:pt x="40189" y="76228"/>
                    <a:pt x="40157" y="76386"/>
                  </a:cubicBezTo>
                  <a:cubicBezTo>
                    <a:pt x="40062" y="77685"/>
                    <a:pt x="40030" y="78951"/>
                    <a:pt x="40030" y="80250"/>
                  </a:cubicBezTo>
                  <a:cubicBezTo>
                    <a:pt x="40030" y="81390"/>
                    <a:pt x="40062" y="82562"/>
                    <a:pt x="39999" y="83702"/>
                  </a:cubicBezTo>
                  <a:cubicBezTo>
                    <a:pt x="39967" y="85032"/>
                    <a:pt x="39872" y="86394"/>
                    <a:pt x="39809" y="87724"/>
                  </a:cubicBezTo>
                  <a:cubicBezTo>
                    <a:pt x="39809" y="87787"/>
                    <a:pt x="39777" y="87819"/>
                    <a:pt x="39777" y="87882"/>
                  </a:cubicBezTo>
                  <a:cubicBezTo>
                    <a:pt x="39555" y="88009"/>
                    <a:pt x="39334" y="87977"/>
                    <a:pt x="39144" y="87977"/>
                  </a:cubicBezTo>
                  <a:cubicBezTo>
                    <a:pt x="37813" y="87977"/>
                    <a:pt x="36515" y="87945"/>
                    <a:pt x="35185" y="87914"/>
                  </a:cubicBezTo>
                  <a:cubicBezTo>
                    <a:pt x="33665" y="87914"/>
                    <a:pt x="32145" y="87914"/>
                    <a:pt x="30656" y="87914"/>
                  </a:cubicBezTo>
                  <a:cubicBezTo>
                    <a:pt x="30118" y="87914"/>
                    <a:pt x="29548" y="87882"/>
                    <a:pt x="29009" y="87850"/>
                  </a:cubicBezTo>
                  <a:cubicBezTo>
                    <a:pt x="27109" y="87724"/>
                    <a:pt x="25177" y="87597"/>
                    <a:pt x="23277" y="87470"/>
                  </a:cubicBezTo>
                  <a:cubicBezTo>
                    <a:pt x="22739" y="87439"/>
                    <a:pt x="22232" y="87407"/>
                    <a:pt x="21694" y="87375"/>
                  </a:cubicBezTo>
                  <a:cubicBezTo>
                    <a:pt x="20807" y="87312"/>
                    <a:pt x="19889" y="87249"/>
                    <a:pt x="18970" y="87185"/>
                  </a:cubicBezTo>
                  <a:cubicBezTo>
                    <a:pt x="18242" y="87122"/>
                    <a:pt x="17482" y="87090"/>
                    <a:pt x="16722" y="86995"/>
                  </a:cubicBezTo>
                  <a:cubicBezTo>
                    <a:pt x="16057" y="86900"/>
                    <a:pt x="15392" y="86742"/>
                    <a:pt x="14727" y="86647"/>
                  </a:cubicBezTo>
                  <a:cubicBezTo>
                    <a:pt x="14600" y="86615"/>
                    <a:pt x="11148" y="85760"/>
                    <a:pt x="10166" y="85159"/>
                  </a:cubicBezTo>
                  <a:cubicBezTo>
                    <a:pt x="11370" y="86489"/>
                    <a:pt x="14347" y="86932"/>
                    <a:pt x="14347" y="87090"/>
                  </a:cubicBezTo>
                  <a:cubicBezTo>
                    <a:pt x="14790" y="87154"/>
                    <a:pt x="15233" y="87217"/>
                    <a:pt x="15645" y="87280"/>
                  </a:cubicBezTo>
                  <a:cubicBezTo>
                    <a:pt x="15803" y="87312"/>
                    <a:pt x="15962" y="87344"/>
                    <a:pt x="16088" y="87375"/>
                  </a:cubicBezTo>
                  <a:cubicBezTo>
                    <a:pt x="16532" y="87502"/>
                    <a:pt x="16975" y="87534"/>
                    <a:pt x="17419" y="87565"/>
                  </a:cubicBezTo>
                  <a:cubicBezTo>
                    <a:pt x="18274" y="87629"/>
                    <a:pt x="19129" y="87692"/>
                    <a:pt x="19984" y="87755"/>
                  </a:cubicBezTo>
                  <a:cubicBezTo>
                    <a:pt x="20712" y="87819"/>
                    <a:pt x="21472" y="87882"/>
                    <a:pt x="22232" y="87914"/>
                  </a:cubicBezTo>
                  <a:cubicBezTo>
                    <a:pt x="23214" y="88009"/>
                    <a:pt x="24164" y="88072"/>
                    <a:pt x="25146" y="88135"/>
                  </a:cubicBezTo>
                  <a:cubicBezTo>
                    <a:pt x="26761" y="88230"/>
                    <a:pt x="28376" y="88389"/>
                    <a:pt x="30023" y="88452"/>
                  </a:cubicBezTo>
                  <a:cubicBezTo>
                    <a:pt x="33000" y="88515"/>
                    <a:pt x="35977" y="88484"/>
                    <a:pt x="38954" y="88515"/>
                  </a:cubicBezTo>
                  <a:cubicBezTo>
                    <a:pt x="39334" y="88515"/>
                    <a:pt x="39745" y="88452"/>
                    <a:pt x="40125" y="88547"/>
                  </a:cubicBezTo>
                  <a:cubicBezTo>
                    <a:pt x="40220" y="88579"/>
                    <a:pt x="40379" y="88515"/>
                    <a:pt x="40505" y="88452"/>
                  </a:cubicBezTo>
                  <a:cubicBezTo>
                    <a:pt x="41329" y="88072"/>
                    <a:pt x="42120" y="87597"/>
                    <a:pt x="42849" y="87059"/>
                  </a:cubicBezTo>
                  <a:cubicBezTo>
                    <a:pt x="43387" y="86647"/>
                    <a:pt x="43957" y="86267"/>
                    <a:pt x="44496" y="85855"/>
                  </a:cubicBezTo>
                  <a:cubicBezTo>
                    <a:pt x="45382" y="85190"/>
                    <a:pt x="46332" y="84652"/>
                    <a:pt x="47092" y="83797"/>
                  </a:cubicBezTo>
                  <a:cubicBezTo>
                    <a:pt x="47124" y="83733"/>
                    <a:pt x="47219" y="83702"/>
                    <a:pt x="47251" y="83638"/>
                  </a:cubicBezTo>
                  <a:cubicBezTo>
                    <a:pt x="48043" y="82973"/>
                    <a:pt x="48803" y="82277"/>
                    <a:pt x="49436" y="81485"/>
                  </a:cubicBezTo>
                  <a:cubicBezTo>
                    <a:pt x="49658" y="81232"/>
                    <a:pt x="49784" y="80978"/>
                    <a:pt x="49816" y="80630"/>
                  </a:cubicBezTo>
                  <a:cubicBezTo>
                    <a:pt x="49816" y="80282"/>
                    <a:pt x="49879" y="79902"/>
                    <a:pt x="49911" y="79521"/>
                  </a:cubicBezTo>
                  <a:cubicBezTo>
                    <a:pt x="49974" y="78730"/>
                    <a:pt x="50038" y="77906"/>
                    <a:pt x="50069" y="77083"/>
                  </a:cubicBezTo>
                  <a:cubicBezTo>
                    <a:pt x="50101" y="76513"/>
                    <a:pt x="50133" y="75943"/>
                    <a:pt x="50164" y="75405"/>
                  </a:cubicBezTo>
                  <a:cubicBezTo>
                    <a:pt x="50164" y="75025"/>
                    <a:pt x="50164" y="74644"/>
                    <a:pt x="50164" y="74296"/>
                  </a:cubicBezTo>
                  <a:cubicBezTo>
                    <a:pt x="50291" y="71921"/>
                    <a:pt x="50228" y="69514"/>
                    <a:pt x="50228" y="67139"/>
                  </a:cubicBezTo>
                  <a:cubicBezTo>
                    <a:pt x="50228" y="66949"/>
                    <a:pt x="50196" y="66727"/>
                    <a:pt x="50228" y="66506"/>
                  </a:cubicBezTo>
                  <a:cubicBezTo>
                    <a:pt x="50228" y="66442"/>
                    <a:pt x="50196" y="66316"/>
                    <a:pt x="50386" y="66316"/>
                  </a:cubicBezTo>
                  <a:cubicBezTo>
                    <a:pt x="50449" y="66569"/>
                    <a:pt x="50544" y="66854"/>
                    <a:pt x="50608" y="67139"/>
                  </a:cubicBezTo>
                  <a:cubicBezTo>
                    <a:pt x="50798" y="67836"/>
                    <a:pt x="50988" y="68532"/>
                    <a:pt x="51273" y="69197"/>
                  </a:cubicBezTo>
                  <a:cubicBezTo>
                    <a:pt x="51431" y="69546"/>
                    <a:pt x="51494" y="69926"/>
                    <a:pt x="51589" y="70306"/>
                  </a:cubicBezTo>
                  <a:cubicBezTo>
                    <a:pt x="51684" y="70749"/>
                    <a:pt x="51748" y="71224"/>
                    <a:pt x="51843" y="71699"/>
                  </a:cubicBezTo>
                  <a:cubicBezTo>
                    <a:pt x="51938" y="72269"/>
                    <a:pt x="52033" y="72839"/>
                    <a:pt x="52001" y="73441"/>
                  </a:cubicBezTo>
                  <a:cubicBezTo>
                    <a:pt x="52001" y="73726"/>
                    <a:pt x="52033" y="74043"/>
                    <a:pt x="52065" y="74359"/>
                  </a:cubicBezTo>
                  <a:cubicBezTo>
                    <a:pt x="52191" y="75436"/>
                    <a:pt x="51970" y="76450"/>
                    <a:pt x="51589" y="77463"/>
                  </a:cubicBezTo>
                  <a:cubicBezTo>
                    <a:pt x="51431" y="77938"/>
                    <a:pt x="51209" y="78381"/>
                    <a:pt x="51051" y="78856"/>
                  </a:cubicBezTo>
                  <a:cubicBezTo>
                    <a:pt x="50956" y="79110"/>
                    <a:pt x="51051" y="79300"/>
                    <a:pt x="51304" y="79331"/>
                  </a:cubicBezTo>
                  <a:cubicBezTo>
                    <a:pt x="51621" y="79363"/>
                    <a:pt x="51938" y="79426"/>
                    <a:pt x="52223" y="79426"/>
                  </a:cubicBezTo>
                  <a:cubicBezTo>
                    <a:pt x="52445" y="79458"/>
                    <a:pt x="52666" y="79521"/>
                    <a:pt x="52825" y="79648"/>
                  </a:cubicBezTo>
                  <a:cubicBezTo>
                    <a:pt x="52856" y="79680"/>
                    <a:pt x="52920" y="79743"/>
                    <a:pt x="52951" y="79775"/>
                  </a:cubicBezTo>
                  <a:cubicBezTo>
                    <a:pt x="53141" y="79902"/>
                    <a:pt x="53331" y="79838"/>
                    <a:pt x="53458" y="79648"/>
                  </a:cubicBezTo>
                  <a:cubicBezTo>
                    <a:pt x="53490" y="79585"/>
                    <a:pt x="53521" y="79521"/>
                    <a:pt x="53553" y="79426"/>
                  </a:cubicBezTo>
                  <a:cubicBezTo>
                    <a:pt x="53711" y="78983"/>
                    <a:pt x="53870" y="78508"/>
                    <a:pt x="54028" y="78065"/>
                  </a:cubicBezTo>
                  <a:cubicBezTo>
                    <a:pt x="54155" y="77653"/>
                    <a:pt x="54218" y="77273"/>
                    <a:pt x="54186" y="76861"/>
                  </a:cubicBezTo>
                  <a:cubicBezTo>
                    <a:pt x="54186" y="76038"/>
                    <a:pt x="54155" y="75246"/>
                    <a:pt x="54123" y="74454"/>
                  </a:cubicBezTo>
                  <a:cubicBezTo>
                    <a:pt x="54123" y="73568"/>
                    <a:pt x="54123" y="72681"/>
                    <a:pt x="54091" y="71763"/>
                  </a:cubicBezTo>
                  <a:close/>
                  <a:moveTo>
                    <a:pt x="25272" y="34267"/>
                  </a:moveTo>
                  <a:cubicBezTo>
                    <a:pt x="25082" y="34140"/>
                    <a:pt x="25209" y="34013"/>
                    <a:pt x="25114" y="33792"/>
                  </a:cubicBezTo>
                  <a:cubicBezTo>
                    <a:pt x="25304" y="34013"/>
                    <a:pt x="25367" y="34108"/>
                    <a:pt x="25272" y="34267"/>
                  </a:cubicBezTo>
                  <a:close/>
                  <a:moveTo>
                    <a:pt x="23784" y="30371"/>
                  </a:moveTo>
                  <a:cubicBezTo>
                    <a:pt x="23151" y="29548"/>
                    <a:pt x="22517" y="28693"/>
                    <a:pt x="21789" y="27965"/>
                  </a:cubicBezTo>
                  <a:cubicBezTo>
                    <a:pt x="21536" y="27711"/>
                    <a:pt x="21282" y="27490"/>
                    <a:pt x="20997" y="27268"/>
                  </a:cubicBezTo>
                  <a:cubicBezTo>
                    <a:pt x="20395" y="26761"/>
                    <a:pt x="19762" y="26254"/>
                    <a:pt x="19160" y="25748"/>
                  </a:cubicBezTo>
                  <a:cubicBezTo>
                    <a:pt x="18907" y="25558"/>
                    <a:pt x="18654" y="25368"/>
                    <a:pt x="18400" y="25178"/>
                  </a:cubicBezTo>
                  <a:cubicBezTo>
                    <a:pt x="18210" y="25051"/>
                    <a:pt x="17989" y="24893"/>
                    <a:pt x="17767" y="24766"/>
                  </a:cubicBezTo>
                  <a:cubicBezTo>
                    <a:pt x="17672" y="24703"/>
                    <a:pt x="17545" y="24608"/>
                    <a:pt x="17450" y="24544"/>
                  </a:cubicBezTo>
                  <a:cubicBezTo>
                    <a:pt x="16183" y="23879"/>
                    <a:pt x="14948" y="23246"/>
                    <a:pt x="13587" y="22803"/>
                  </a:cubicBezTo>
                  <a:cubicBezTo>
                    <a:pt x="12605" y="22517"/>
                    <a:pt x="11655" y="22232"/>
                    <a:pt x="10641" y="22106"/>
                  </a:cubicBezTo>
                  <a:cubicBezTo>
                    <a:pt x="10040" y="22011"/>
                    <a:pt x="9406" y="22011"/>
                    <a:pt x="8805" y="21979"/>
                  </a:cubicBezTo>
                  <a:cubicBezTo>
                    <a:pt x="8710" y="21979"/>
                    <a:pt x="8646" y="21979"/>
                    <a:pt x="8551" y="21979"/>
                  </a:cubicBezTo>
                  <a:cubicBezTo>
                    <a:pt x="7633" y="21884"/>
                    <a:pt x="6746" y="22137"/>
                    <a:pt x="5891" y="22422"/>
                  </a:cubicBezTo>
                  <a:cubicBezTo>
                    <a:pt x="5448" y="22549"/>
                    <a:pt x="5099" y="22803"/>
                    <a:pt x="4783" y="23119"/>
                  </a:cubicBezTo>
                  <a:cubicBezTo>
                    <a:pt x="4498" y="23404"/>
                    <a:pt x="4371" y="23721"/>
                    <a:pt x="4339" y="24133"/>
                  </a:cubicBezTo>
                  <a:cubicBezTo>
                    <a:pt x="4308" y="24639"/>
                    <a:pt x="4529" y="25019"/>
                    <a:pt x="5004" y="25241"/>
                  </a:cubicBezTo>
                  <a:cubicBezTo>
                    <a:pt x="5289" y="25368"/>
                    <a:pt x="5606" y="25368"/>
                    <a:pt x="5923" y="25304"/>
                  </a:cubicBezTo>
                  <a:cubicBezTo>
                    <a:pt x="6049" y="25273"/>
                    <a:pt x="6208" y="25178"/>
                    <a:pt x="6303" y="25051"/>
                  </a:cubicBezTo>
                  <a:cubicBezTo>
                    <a:pt x="6556" y="24734"/>
                    <a:pt x="6714" y="24354"/>
                    <a:pt x="6778" y="23943"/>
                  </a:cubicBezTo>
                  <a:cubicBezTo>
                    <a:pt x="6778" y="23879"/>
                    <a:pt x="6778" y="23816"/>
                    <a:pt x="6746" y="23784"/>
                  </a:cubicBezTo>
                  <a:cubicBezTo>
                    <a:pt x="6683" y="23689"/>
                    <a:pt x="6651" y="23594"/>
                    <a:pt x="6556" y="23594"/>
                  </a:cubicBezTo>
                  <a:cubicBezTo>
                    <a:pt x="6493" y="23563"/>
                    <a:pt x="6398" y="23626"/>
                    <a:pt x="6334" y="23689"/>
                  </a:cubicBezTo>
                  <a:cubicBezTo>
                    <a:pt x="6271" y="23784"/>
                    <a:pt x="6271" y="23879"/>
                    <a:pt x="6239" y="23974"/>
                  </a:cubicBezTo>
                  <a:cubicBezTo>
                    <a:pt x="6144" y="24164"/>
                    <a:pt x="6081" y="24386"/>
                    <a:pt x="5986" y="24576"/>
                  </a:cubicBezTo>
                  <a:cubicBezTo>
                    <a:pt x="5954" y="24639"/>
                    <a:pt x="5891" y="24703"/>
                    <a:pt x="5859" y="24734"/>
                  </a:cubicBezTo>
                  <a:cubicBezTo>
                    <a:pt x="5543" y="24956"/>
                    <a:pt x="4941" y="24671"/>
                    <a:pt x="4878" y="24291"/>
                  </a:cubicBezTo>
                  <a:cubicBezTo>
                    <a:pt x="4846" y="24038"/>
                    <a:pt x="4909" y="23784"/>
                    <a:pt x="5099" y="23594"/>
                  </a:cubicBezTo>
                  <a:cubicBezTo>
                    <a:pt x="5321" y="23309"/>
                    <a:pt x="5606" y="23088"/>
                    <a:pt x="5986" y="22961"/>
                  </a:cubicBezTo>
                  <a:cubicBezTo>
                    <a:pt x="6841" y="22644"/>
                    <a:pt x="7728" y="22454"/>
                    <a:pt x="8646" y="22517"/>
                  </a:cubicBezTo>
                  <a:cubicBezTo>
                    <a:pt x="9058" y="22549"/>
                    <a:pt x="9216" y="22676"/>
                    <a:pt x="9248" y="23056"/>
                  </a:cubicBezTo>
                  <a:cubicBezTo>
                    <a:pt x="9343" y="23563"/>
                    <a:pt x="9280" y="24038"/>
                    <a:pt x="9121" y="24513"/>
                  </a:cubicBezTo>
                  <a:cubicBezTo>
                    <a:pt x="8931" y="25051"/>
                    <a:pt x="8741" y="25621"/>
                    <a:pt x="8330" y="26033"/>
                  </a:cubicBezTo>
                  <a:cubicBezTo>
                    <a:pt x="8266" y="26064"/>
                    <a:pt x="8235" y="26128"/>
                    <a:pt x="8203" y="26159"/>
                  </a:cubicBezTo>
                  <a:cubicBezTo>
                    <a:pt x="7664" y="26983"/>
                    <a:pt x="6841" y="27394"/>
                    <a:pt x="5954" y="27585"/>
                  </a:cubicBezTo>
                  <a:cubicBezTo>
                    <a:pt x="5099" y="27775"/>
                    <a:pt x="4244" y="27648"/>
                    <a:pt x="3579" y="26983"/>
                  </a:cubicBezTo>
                  <a:cubicBezTo>
                    <a:pt x="3801" y="27109"/>
                    <a:pt x="4054" y="27204"/>
                    <a:pt x="4339" y="27268"/>
                  </a:cubicBezTo>
                  <a:cubicBezTo>
                    <a:pt x="4308" y="27204"/>
                    <a:pt x="4308" y="27141"/>
                    <a:pt x="4308" y="27141"/>
                  </a:cubicBezTo>
                  <a:cubicBezTo>
                    <a:pt x="3928" y="26793"/>
                    <a:pt x="3611" y="26444"/>
                    <a:pt x="3199" y="26159"/>
                  </a:cubicBezTo>
                  <a:cubicBezTo>
                    <a:pt x="2439" y="25589"/>
                    <a:pt x="1901" y="24861"/>
                    <a:pt x="1489" y="24006"/>
                  </a:cubicBezTo>
                  <a:cubicBezTo>
                    <a:pt x="1331" y="23689"/>
                    <a:pt x="1236" y="23341"/>
                    <a:pt x="1267" y="22993"/>
                  </a:cubicBezTo>
                  <a:cubicBezTo>
                    <a:pt x="1299" y="22581"/>
                    <a:pt x="1331" y="22137"/>
                    <a:pt x="1362" y="21726"/>
                  </a:cubicBezTo>
                  <a:cubicBezTo>
                    <a:pt x="1362" y="21631"/>
                    <a:pt x="1362" y="21536"/>
                    <a:pt x="1267" y="21472"/>
                  </a:cubicBezTo>
                  <a:cubicBezTo>
                    <a:pt x="1172" y="21441"/>
                    <a:pt x="1014" y="21472"/>
                    <a:pt x="982" y="21599"/>
                  </a:cubicBezTo>
                  <a:cubicBezTo>
                    <a:pt x="919" y="21789"/>
                    <a:pt x="856" y="21979"/>
                    <a:pt x="856" y="22169"/>
                  </a:cubicBezTo>
                  <a:cubicBezTo>
                    <a:pt x="824" y="22517"/>
                    <a:pt x="824" y="22866"/>
                    <a:pt x="824" y="23214"/>
                  </a:cubicBezTo>
                  <a:cubicBezTo>
                    <a:pt x="792" y="23499"/>
                    <a:pt x="887" y="23753"/>
                    <a:pt x="982" y="24006"/>
                  </a:cubicBezTo>
                  <a:cubicBezTo>
                    <a:pt x="1426" y="25019"/>
                    <a:pt x="2027" y="25906"/>
                    <a:pt x="2977" y="26539"/>
                  </a:cubicBezTo>
                  <a:cubicBezTo>
                    <a:pt x="3104" y="26634"/>
                    <a:pt x="3231" y="26698"/>
                    <a:pt x="3262" y="26856"/>
                  </a:cubicBezTo>
                  <a:cubicBezTo>
                    <a:pt x="3357" y="26888"/>
                    <a:pt x="3452" y="26919"/>
                    <a:pt x="3548" y="26983"/>
                  </a:cubicBezTo>
                  <a:cubicBezTo>
                    <a:pt x="3452" y="26919"/>
                    <a:pt x="3326" y="26951"/>
                    <a:pt x="3262" y="26856"/>
                  </a:cubicBezTo>
                  <a:cubicBezTo>
                    <a:pt x="2566" y="26634"/>
                    <a:pt x="1932" y="26254"/>
                    <a:pt x="1394" y="25716"/>
                  </a:cubicBezTo>
                  <a:cubicBezTo>
                    <a:pt x="887" y="25209"/>
                    <a:pt x="602" y="24544"/>
                    <a:pt x="571" y="23784"/>
                  </a:cubicBezTo>
                  <a:cubicBezTo>
                    <a:pt x="571" y="23119"/>
                    <a:pt x="539" y="22454"/>
                    <a:pt x="697" y="21789"/>
                  </a:cubicBezTo>
                  <a:cubicBezTo>
                    <a:pt x="919" y="20744"/>
                    <a:pt x="1394" y="19826"/>
                    <a:pt x="2312" y="19192"/>
                  </a:cubicBezTo>
                  <a:cubicBezTo>
                    <a:pt x="3104" y="18622"/>
                    <a:pt x="3928" y="18147"/>
                    <a:pt x="4878" y="17862"/>
                  </a:cubicBezTo>
                  <a:cubicBezTo>
                    <a:pt x="5163" y="17767"/>
                    <a:pt x="5448" y="17704"/>
                    <a:pt x="5733" y="17735"/>
                  </a:cubicBezTo>
                  <a:cubicBezTo>
                    <a:pt x="6239" y="17735"/>
                    <a:pt x="6746" y="17735"/>
                    <a:pt x="7253" y="17735"/>
                  </a:cubicBezTo>
                  <a:cubicBezTo>
                    <a:pt x="7696" y="17767"/>
                    <a:pt x="8140" y="17862"/>
                    <a:pt x="8551" y="18052"/>
                  </a:cubicBezTo>
                  <a:cubicBezTo>
                    <a:pt x="9660" y="18654"/>
                    <a:pt x="10863" y="19002"/>
                    <a:pt x="12066" y="19414"/>
                  </a:cubicBezTo>
                  <a:cubicBezTo>
                    <a:pt x="12542" y="19604"/>
                    <a:pt x="13017" y="19794"/>
                    <a:pt x="13492" y="20047"/>
                  </a:cubicBezTo>
                  <a:cubicBezTo>
                    <a:pt x="14283" y="20459"/>
                    <a:pt x="15107" y="20839"/>
                    <a:pt x="15835" y="21346"/>
                  </a:cubicBezTo>
                  <a:cubicBezTo>
                    <a:pt x="16120" y="21536"/>
                    <a:pt x="16437" y="21694"/>
                    <a:pt x="16722" y="21884"/>
                  </a:cubicBezTo>
                  <a:cubicBezTo>
                    <a:pt x="17609" y="22359"/>
                    <a:pt x="18369" y="22961"/>
                    <a:pt x="19034" y="23721"/>
                  </a:cubicBezTo>
                  <a:cubicBezTo>
                    <a:pt x="19604" y="24386"/>
                    <a:pt x="20205" y="25019"/>
                    <a:pt x="20775" y="25684"/>
                  </a:cubicBezTo>
                  <a:cubicBezTo>
                    <a:pt x="20902" y="25811"/>
                    <a:pt x="21029" y="25938"/>
                    <a:pt x="21124" y="26064"/>
                  </a:cubicBezTo>
                  <a:cubicBezTo>
                    <a:pt x="21852" y="27046"/>
                    <a:pt x="22612" y="27996"/>
                    <a:pt x="23277" y="29041"/>
                  </a:cubicBezTo>
                  <a:cubicBezTo>
                    <a:pt x="23499" y="29421"/>
                    <a:pt x="23942" y="30308"/>
                    <a:pt x="24069" y="30751"/>
                  </a:cubicBezTo>
                  <a:cubicBezTo>
                    <a:pt x="23942" y="30593"/>
                    <a:pt x="23847" y="30498"/>
                    <a:pt x="23784" y="30371"/>
                  </a:cubicBezTo>
                  <a:close/>
                  <a:moveTo>
                    <a:pt x="17134" y="35438"/>
                  </a:moveTo>
                  <a:cubicBezTo>
                    <a:pt x="17387" y="35058"/>
                    <a:pt x="17640" y="34678"/>
                    <a:pt x="17894" y="34330"/>
                  </a:cubicBezTo>
                  <a:cubicBezTo>
                    <a:pt x="18052" y="34077"/>
                    <a:pt x="18274" y="33887"/>
                    <a:pt x="18527" y="33760"/>
                  </a:cubicBezTo>
                  <a:cubicBezTo>
                    <a:pt x="19034" y="33475"/>
                    <a:pt x="19540" y="33253"/>
                    <a:pt x="20079" y="33127"/>
                  </a:cubicBezTo>
                  <a:cubicBezTo>
                    <a:pt x="21029" y="32905"/>
                    <a:pt x="21947" y="32683"/>
                    <a:pt x="22897" y="32588"/>
                  </a:cubicBezTo>
                  <a:cubicBezTo>
                    <a:pt x="23309" y="32557"/>
                    <a:pt x="23721" y="32462"/>
                    <a:pt x="24196" y="32367"/>
                  </a:cubicBezTo>
                  <a:cubicBezTo>
                    <a:pt x="24259" y="32525"/>
                    <a:pt x="24322" y="32620"/>
                    <a:pt x="24386" y="32747"/>
                  </a:cubicBezTo>
                  <a:cubicBezTo>
                    <a:pt x="24417" y="32873"/>
                    <a:pt x="24449" y="32968"/>
                    <a:pt x="24481" y="33127"/>
                  </a:cubicBezTo>
                  <a:cubicBezTo>
                    <a:pt x="24354" y="33158"/>
                    <a:pt x="24259" y="33190"/>
                    <a:pt x="24132" y="33222"/>
                  </a:cubicBezTo>
                  <a:cubicBezTo>
                    <a:pt x="23467" y="33317"/>
                    <a:pt x="22771" y="33412"/>
                    <a:pt x="22074" y="33507"/>
                  </a:cubicBezTo>
                  <a:cubicBezTo>
                    <a:pt x="21282" y="33633"/>
                    <a:pt x="20490" y="33887"/>
                    <a:pt x="19730" y="34203"/>
                  </a:cubicBezTo>
                  <a:cubicBezTo>
                    <a:pt x="19445" y="34330"/>
                    <a:pt x="19129" y="34457"/>
                    <a:pt x="18812" y="34552"/>
                  </a:cubicBezTo>
                  <a:cubicBezTo>
                    <a:pt x="18337" y="34710"/>
                    <a:pt x="17925" y="34932"/>
                    <a:pt x="17545" y="35280"/>
                  </a:cubicBezTo>
                  <a:cubicBezTo>
                    <a:pt x="17419" y="35407"/>
                    <a:pt x="17260" y="35533"/>
                    <a:pt x="17134" y="35628"/>
                  </a:cubicBezTo>
                  <a:cubicBezTo>
                    <a:pt x="17007" y="35533"/>
                    <a:pt x="17102" y="35470"/>
                    <a:pt x="17134" y="35438"/>
                  </a:cubicBezTo>
                  <a:close/>
                  <a:moveTo>
                    <a:pt x="22454" y="38035"/>
                  </a:moveTo>
                  <a:cubicBezTo>
                    <a:pt x="20839" y="37687"/>
                    <a:pt x="19255" y="37655"/>
                    <a:pt x="17640" y="37814"/>
                  </a:cubicBezTo>
                  <a:cubicBezTo>
                    <a:pt x="17197" y="37877"/>
                    <a:pt x="16722" y="37909"/>
                    <a:pt x="16247" y="37940"/>
                  </a:cubicBezTo>
                  <a:cubicBezTo>
                    <a:pt x="16183" y="37940"/>
                    <a:pt x="16120" y="37940"/>
                    <a:pt x="15993" y="37909"/>
                  </a:cubicBezTo>
                  <a:cubicBezTo>
                    <a:pt x="16057" y="37814"/>
                    <a:pt x="16088" y="37750"/>
                    <a:pt x="16120" y="37687"/>
                  </a:cubicBezTo>
                  <a:cubicBezTo>
                    <a:pt x="16278" y="37434"/>
                    <a:pt x="16437" y="37212"/>
                    <a:pt x="16595" y="36959"/>
                  </a:cubicBezTo>
                  <a:cubicBezTo>
                    <a:pt x="16754" y="36768"/>
                    <a:pt x="16912" y="36547"/>
                    <a:pt x="17102" y="36388"/>
                  </a:cubicBezTo>
                  <a:cubicBezTo>
                    <a:pt x="17450" y="36072"/>
                    <a:pt x="17830" y="35755"/>
                    <a:pt x="18210" y="35438"/>
                  </a:cubicBezTo>
                  <a:cubicBezTo>
                    <a:pt x="18337" y="35343"/>
                    <a:pt x="18495" y="35248"/>
                    <a:pt x="18654" y="35185"/>
                  </a:cubicBezTo>
                  <a:cubicBezTo>
                    <a:pt x="19287" y="34932"/>
                    <a:pt x="19952" y="34678"/>
                    <a:pt x="20585" y="34425"/>
                  </a:cubicBezTo>
                  <a:cubicBezTo>
                    <a:pt x="21409" y="34108"/>
                    <a:pt x="22232" y="34013"/>
                    <a:pt x="23087" y="33855"/>
                  </a:cubicBezTo>
                  <a:cubicBezTo>
                    <a:pt x="23594" y="33792"/>
                    <a:pt x="24069" y="33697"/>
                    <a:pt x="24576" y="33665"/>
                  </a:cubicBezTo>
                  <a:cubicBezTo>
                    <a:pt x="24766" y="34013"/>
                    <a:pt x="24702" y="34330"/>
                    <a:pt x="24734" y="34647"/>
                  </a:cubicBezTo>
                  <a:cubicBezTo>
                    <a:pt x="24607" y="34742"/>
                    <a:pt x="24512" y="34837"/>
                    <a:pt x="24386" y="34900"/>
                  </a:cubicBezTo>
                  <a:cubicBezTo>
                    <a:pt x="23974" y="35185"/>
                    <a:pt x="23657" y="35533"/>
                    <a:pt x="23436" y="35977"/>
                  </a:cubicBezTo>
                  <a:cubicBezTo>
                    <a:pt x="23214" y="36483"/>
                    <a:pt x="22961" y="36990"/>
                    <a:pt x="22707" y="37497"/>
                  </a:cubicBezTo>
                  <a:cubicBezTo>
                    <a:pt x="22612" y="37687"/>
                    <a:pt x="22644" y="37845"/>
                    <a:pt x="22707" y="38035"/>
                  </a:cubicBezTo>
                  <a:cubicBezTo>
                    <a:pt x="22612" y="38035"/>
                    <a:pt x="22517" y="38035"/>
                    <a:pt x="22454" y="38035"/>
                  </a:cubicBezTo>
                  <a:close/>
                  <a:moveTo>
                    <a:pt x="27078" y="38859"/>
                  </a:moveTo>
                  <a:cubicBezTo>
                    <a:pt x="26698" y="38954"/>
                    <a:pt x="26381" y="38795"/>
                    <a:pt x="26064" y="38700"/>
                  </a:cubicBezTo>
                  <a:cubicBezTo>
                    <a:pt x="25969" y="38447"/>
                    <a:pt x="26033" y="38257"/>
                    <a:pt x="26128" y="38067"/>
                  </a:cubicBezTo>
                  <a:cubicBezTo>
                    <a:pt x="26349" y="37687"/>
                    <a:pt x="26666" y="37370"/>
                    <a:pt x="27078" y="37054"/>
                  </a:cubicBezTo>
                  <a:close/>
                  <a:moveTo>
                    <a:pt x="27109" y="36452"/>
                  </a:moveTo>
                  <a:cubicBezTo>
                    <a:pt x="26286" y="36959"/>
                    <a:pt x="25621" y="37560"/>
                    <a:pt x="25463" y="38574"/>
                  </a:cubicBezTo>
                  <a:cubicBezTo>
                    <a:pt x="25177" y="38574"/>
                    <a:pt x="24892" y="38574"/>
                    <a:pt x="24639" y="38415"/>
                  </a:cubicBezTo>
                  <a:cubicBezTo>
                    <a:pt x="24829" y="37465"/>
                    <a:pt x="25431" y="36800"/>
                    <a:pt x="26128" y="36198"/>
                  </a:cubicBezTo>
                  <a:cubicBezTo>
                    <a:pt x="26286" y="36040"/>
                    <a:pt x="26476" y="35945"/>
                    <a:pt x="26666" y="35882"/>
                  </a:cubicBezTo>
                  <a:cubicBezTo>
                    <a:pt x="26793" y="35818"/>
                    <a:pt x="26919" y="35850"/>
                    <a:pt x="27109" y="35818"/>
                  </a:cubicBezTo>
                  <a:close/>
                  <a:moveTo>
                    <a:pt x="27236" y="35280"/>
                  </a:moveTo>
                  <a:cubicBezTo>
                    <a:pt x="26476" y="35217"/>
                    <a:pt x="25938" y="35565"/>
                    <a:pt x="25463" y="36072"/>
                  </a:cubicBezTo>
                  <a:cubicBezTo>
                    <a:pt x="25272" y="36262"/>
                    <a:pt x="25082" y="36452"/>
                    <a:pt x="24924" y="36642"/>
                  </a:cubicBezTo>
                  <a:cubicBezTo>
                    <a:pt x="24481" y="37117"/>
                    <a:pt x="24227" y="37687"/>
                    <a:pt x="24164" y="38352"/>
                  </a:cubicBezTo>
                  <a:cubicBezTo>
                    <a:pt x="23752" y="38320"/>
                    <a:pt x="23404" y="38225"/>
                    <a:pt x="23056" y="38162"/>
                  </a:cubicBezTo>
                  <a:cubicBezTo>
                    <a:pt x="22961" y="38004"/>
                    <a:pt x="23119" y="37972"/>
                    <a:pt x="23151" y="37877"/>
                  </a:cubicBezTo>
                  <a:cubicBezTo>
                    <a:pt x="23277" y="37687"/>
                    <a:pt x="23404" y="37497"/>
                    <a:pt x="23499" y="37307"/>
                  </a:cubicBezTo>
                  <a:cubicBezTo>
                    <a:pt x="23689" y="36927"/>
                    <a:pt x="23879" y="36515"/>
                    <a:pt x="24069" y="36135"/>
                  </a:cubicBezTo>
                  <a:cubicBezTo>
                    <a:pt x="24164" y="35977"/>
                    <a:pt x="24259" y="35818"/>
                    <a:pt x="24417" y="35692"/>
                  </a:cubicBezTo>
                  <a:cubicBezTo>
                    <a:pt x="24924" y="35280"/>
                    <a:pt x="25463" y="34868"/>
                    <a:pt x="26064" y="34615"/>
                  </a:cubicBezTo>
                  <a:cubicBezTo>
                    <a:pt x="26476" y="34457"/>
                    <a:pt x="26698" y="34425"/>
                    <a:pt x="27331" y="34520"/>
                  </a:cubicBezTo>
                  <a:cubicBezTo>
                    <a:pt x="27394" y="34773"/>
                    <a:pt x="27331" y="34995"/>
                    <a:pt x="27236" y="35280"/>
                  </a:cubicBezTo>
                  <a:close/>
                  <a:moveTo>
                    <a:pt x="52255" y="56530"/>
                  </a:moveTo>
                  <a:cubicBezTo>
                    <a:pt x="52191" y="56593"/>
                    <a:pt x="52128" y="56688"/>
                    <a:pt x="52033" y="56720"/>
                  </a:cubicBezTo>
                  <a:cubicBezTo>
                    <a:pt x="51684" y="56942"/>
                    <a:pt x="51304" y="57163"/>
                    <a:pt x="50956" y="57385"/>
                  </a:cubicBezTo>
                  <a:cubicBezTo>
                    <a:pt x="50829" y="57448"/>
                    <a:pt x="50671" y="57512"/>
                    <a:pt x="50513" y="57385"/>
                  </a:cubicBezTo>
                  <a:cubicBezTo>
                    <a:pt x="50703" y="57163"/>
                    <a:pt x="51779" y="56308"/>
                    <a:pt x="52318" y="55960"/>
                  </a:cubicBezTo>
                  <a:cubicBezTo>
                    <a:pt x="52381" y="56182"/>
                    <a:pt x="52381" y="56372"/>
                    <a:pt x="52255" y="56530"/>
                  </a:cubicBezTo>
                  <a:close/>
                  <a:moveTo>
                    <a:pt x="50069" y="57417"/>
                  </a:moveTo>
                  <a:cubicBezTo>
                    <a:pt x="49911" y="57543"/>
                    <a:pt x="49721" y="57480"/>
                    <a:pt x="49531" y="57448"/>
                  </a:cubicBezTo>
                  <a:cubicBezTo>
                    <a:pt x="49531" y="57385"/>
                    <a:pt x="49531" y="57353"/>
                    <a:pt x="49531" y="57353"/>
                  </a:cubicBezTo>
                  <a:cubicBezTo>
                    <a:pt x="49563" y="57322"/>
                    <a:pt x="49563" y="57290"/>
                    <a:pt x="49594" y="57258"/>
                  </a:cubicBezTo>
                  <a:cubicBezTo>
                    <a:pt x="50449" y="56562"/>
                    <a:pt x="51336" y="55896"/>
                    <a:pt x="52191" y="55200"/>
                  </a:cubicBezTo>
                  <a:cubicBezTo>
                    <a:pt x="52223" y="55200"/>
                    <a:pt x="52255" y="55200"/>
                    <a:pt x="52318" y="55200"/>
                  </a:cubicBezTo>
                  <a:cubicBezTo>
                    <a:pt x="52381" y="55326"/>
                    <a:pt x="52381" y="55453"/>
                    <a:pt x="52286" y="55548"/>
                  </a:cubicBezTo>
                  <a:cubicBezTo>
                    <a:pt x="52191" y="55675"/>
                    <a:pt x="52096" y="55770"/>
                    <a:pt x="52001" y="55865"/>
                  </a:cubicBezTo>
                  <a:cubicBezTo>
                    <a:pt x="51368" y="56372"/>
                    <a:pt x="50703" y="56910"/>
                    <a:pt x="50069" y="57417"/>
                  </a:cubicBezTo>
                  <a:close/>
                  <a:moveTo>
                    <a:pt x="52603" y="49183"/>
                  </a:moveTo>
                  <a:cubicBezTo>
                    <a:pt x="52571" y="49309"/>
                    <a:pt x="52476" y="49373"/>
                    <a:pt x="52381" y="49436"/>
                  </a:cubicBezTo>
                  <a:cubicBezTo>
                    <a:pt x="52033" y="49689"/>
                    <a:pt x="51684" y="49943"/>
                    <a:pt x="51336" y="50196"/>
                  </a:cubicBezTo>
                  <a:cubicBezTo>
                    <a:pt x="50924" y="50481"/>
                    <a:pt x="50481" y="50798"/>
                    <a:pt x="50101" y="51146"/>
                  </a:cubicBezTo>
                  <a:cubicBezTo>
                    <a:pt x="49753" y="51495"/>
                    <a:pt x="48644" y="52255"/>
                    <a:pt x="48264" y="52476"/>
                  </a:cubicBezTo>
                  <a:cubicBezTo>
                    <a:pt x="48233" y="52255"/>
                    <a:pt x="48233" y="52128"/>
                    <a:pt x="48233" y="52001"/>
                  </a:cubicBezTo>
                  <a:cubicBezTo>
                    <a:pt x="48233" y="51843"/>
                    <a:pt x="48296" y="51748"/>
                    <a:pt x="48391" y="51653"/>
                  </a:cubicBezTo>
                  <a:cubicBezTo>
                    <a:pt x="48771" y="51305"/>
                    <a:pt x="49119" y="50956"/>
                    <a:pt x="49563" y="50671"/>
                  </a:cubicBezTo>
                  <a:cubicBezTo>
                    <a:pt x="49753" y="50544"/>
                    <a:pt x="49943" y="50386"/>
                    <a:pt x="50101" y="50259"/>
                  </a:cubicBezTo>
                  <a:cubicBezTo>
                    <a:pt x="50513" y="49974"/>
                    <a:pt x="50893" y="49658"/>
                    <a:pt x="51273" y="49373"/>
                  </a:cubicBezTo>
                  <a:lnTo>
                    <a:pt x="51431" y="49278"/>
                  </a:lnTo>
                  <a:cubicBezTo>
                    <a:pt x="51431" y="49278"/>
                    <a:pt x="51431" y="49278"/>
                    <a:pt x="51431" y="49278"/>
                  </a:cubicBezTo>
                  <a:cubicBezTo>
                    <a:pt x="51463" y="49341"/>
                    <a:pt x="51526" y="49341"/>
                    <a:pt x="51589" y="49373"/>
                  </a:cubicBezTo>
                  <a:cubicBezTo>
                    <a:pt x="51621" y="49341"/>
                    <a:pt x="51684" y="49309"/>
                    <a:pt x="51684" y="49278"/>
                  </a:cubicBezTo>
                  <a:cubicBezTo>
                    <a:pt x="51716" y="49246"/>
                    <a:pt x="51716" y="49214"/>
                    <a:pt x="51684" y="49183"/>
                  </a:cubicBezTo>
                  <a:cubicBezTo>
                    <a:pt x="51684" y="49151"/>
                    <a:pt x="51653" y="49119"/>
                    <a:pt x="51621" y="49119"/>
                  </a:cubicBezTo>
                  <a:cubicBezTo>
                    <a:pt x="51875" y="48929"/>
                    <a:pt x="52096" y="48739"/>
                    <a:pt x="52350" y="48581"/>
                  </a:cubicBezTo>
                  <a:cubicBezTo>
                    <a:pt x="52445" y="48518"/>
                    <a:pt x="52508" y="48454"/>
                    <a:pt x="52635" y="48359"/>
                  </a:cubicBezTo>
                  <a:cubicBezTo>
                    <a:pt x="52730" y="48676"/>
                    <a:pt x="52666" y="48929"/>
                    <a:pt x="52603" y="49183"/>
                  </a:cubicBezTo>
                  <a:close/>
                  <a:moveTo>
                    <a:pt x="52698" y="47979"/>
                  </a:moveTo>
                  <a:cubicBezTo>
                    <a:pt x="51273" y="49151"/>
                    <a:pt x="49689" y="50133"/>
                    <a:pt x="48328" y="51368"/>
                  </a:cubicBezTo>
                  <a:cubicBezTo>
                    <a:pt x="48296" y="51368"/>
                    <a:pt x="48233" y="51336"/>
                    <a:pt x="48201" y="51305"/>
                  </a:cubicBezTo>
                  <a:lnTo>
                    <a:pt x="48201" y="50513"/>
                  </a:lnTo>
                  <a:cubicBezTo>
                    <a:pt x="49594" y="49404"/>
                    <a:pt x="51178" y="48486"/>
                    <a:pt x="52635" y="47409"/>
                  </a:cubicBezTo>
                  <a:cubicBezTo>
                    <a:pt x="52730" y="47663"/>
                    <a:pt x="52730" y="47663"/>
                    <a:pt x="52698" y="47979"/>
                  </a:cubicBezTo>
                  <a:close/>
                  <a:moveTo>
                    <a:pt x="52445" y="47219"/>
                  </a:moveTo>
                  <a:cubicBezTo>
                    <a:pt x="52191" y="47409"/>
                    <a:pt x="51970" y="47599"/>
                    <a:pt x="51716" y="47789"/>
                  </a:cubicBezTo>
                  <a:cubicBezTo>
                    <a:pt x="50893" y="48328"/>
                    <a:pt x="50069" y="48866"/>
                    <a:pt x="49246" y="49436"/>
                  </a:cubicBezTo>
                  <a:cubicBezTo>
                    <a:pt x="49024" y="49563"/>
                    <a:pt x="48834" y="49753"/>
                    <a:pt x="48644" y="49879"/>
                  </a:cubicBezTo>
                  <a:cubicBezTo>
                    <a:pt x="48518" y="49974"/>
                    <a:pt x="48391" y="50038"/>
                    <a:pt x="48264" y="50133"/>
                  </a:cubicBezTo>
                  <a:cubicBezTo>
                    <a:pt x="48074" y="49594"/>
                    <a:pt x="48106" y="49499"/>
                    <a:pt x="48454" y="49278"/>
                  </a:cubicBezTo>
                  <a:cubicBezTo>
                    <a:pt x="49056" y="48866"/>
                    <a:pt x="49626" y="48454"/>
                    <a:pt x="50228" y="48043"/>
                  </a:cubicBezTo>
                  <a:cubicBezTo>
                    <a:pt x="50323" y="48011"/>
                    <a:pt x="50386" y="47948"/>
                    <a:pt x="50481" y="47884"/>
                  </a:cubicBezTo>
                  <a:cubicBezTo>
                    <a:pt x="51178" y="47251"/>
                    <a:pt x="52033" y="46776"/>
                    <a:pt x="52761" y="46206"/>
                  </a:cubicBezTo>
                  <a:cubicBezTo>
                    <a:pt x="52793" y="46174"/>
                    <a:pt x="52856" y="46174"/>
                    <a:pt x="52951" y="46142"/>
                  </a:cubicBezTo>
                  <a:cubicBezTo>
                    <a:pt x="52920" y="46586"/>
                    <a:pt x="52825" y="46966"/>
                    <a:pt x="52445" y="47219"/>
                  </a:cubicBezTo>
                  <a:close/>
                  <a:moveTo>
                    <a:pt x="53078" y="45477"/>
                  </a:moveTo>
                  <a:cubicBezTo>
                    <a:pt x="53046" y="45604"/>
                    <a:pt x="52920" y="45731"/>
                    <a:pt x="52793" y="45826"/>
                  </a:cubicBezTo>
                  <a:cubicBezTo>
                    <a:pt x="52508" y="46079"/>
                    <a:pt x="52191" y="46301"/>
                    <a:pt x="51875" y="46554"/>
                  </a:cubicBezTo>
                  <a:cubicBezTo>
                    <a:pt x="51431" y="46903"/>
                    <a:pt x="50956" y="47219"/>
                    <a:pt x="50481" y="47568"/>
                  </a:cubicBezTo>
                  <a:cubicBezTo>
                    <a:pt x="50386" y="47631"/>
                    <a:pt x="50323" y="47726"/>
                    <a:pt x="50228" y="47789"/>
                  </a:cubicBezTo>
                  <a:cubicBezTo>
                    <a:pt x="49658" y="48169"/>
                    <a:pt x="49088" y="48549"/>
                    <a:pt x="48549" y="48929"/>
                  </a:cubicBezTo>
                  <a:cubicBezTo>
                    <a:pt x="48454" y="48993"/>
                    <a:pt x="48328" y="49024"/>
                    <a:pt x="48233" y="49088"/>
                  </a:cubicBezTo>
                  <a:cubicBezTo>
                    <a:pt x="48106" y="48834"/>
                    <a:pt x="48138" y="48581"/>
                    <a:pt x="48169" y="48359"/>
                  </a:cubicBezTo>
                  <a:cubicBezTo>
                    <a:pt x="48169" y="48264"/>
                    <a:pt x="48264" y="48169"/>
                    <a:pt x="48359" y="48106"/>
                  </a:cubicBezTo>
                  <a:cubicBezTo>
                    <a:pt x="48739" y="47789"/>
                    <a:pt x="49119" y="47473"/>
                    <a:pt x="49499" y="47188"/>
                  </a:cubicBezTo>
                  <a:cubicBezTo>
                    <a:pt x="50418" y="46554"/>
                    <a:pt x="51336" y="45889"/>
                    <a:pt x="52223" y="45256"/>
                  </a:cubicBezTo>
                  <a:cubicBezTo>
                    <a:pt x="52445" y="45097"/>
                    <a:pt x="52666" y="44939"/>
                    <a:pt x="52888" y="44781"/>
                  </a:cubicBezTo>
                  <a:cubicBezTo>
                    <a:pt x="52983" y="44717"/>
                    <a:pt x="53078" y="44654"/>
                    <a:pt x="53236" y="44559"/>
                  </a:cubicBezTo>
                  <a:cubicBezTo>
                    <a:pt x="53236" y="44907"/>
                    <a:pt x="53205" y="45192"/>
                    <a:pt x="53078" y="45477"/>
                  </a:cubicBezTo>
                  <a:close/>
                  <a:moveTo>
                    <a:pt x="53331" y="43926"/>
                  </a:moveTo>
                  <a:cubicBezTo>
                    <a:pt x="53331" y="44084"/>
                    <a:pt x="53236" y="44211"/>
                    <a:pt x="53110" y="44306"/>
                  </a:cubicBezTo>
                  <a:cubicBezTo>
                    <a:pt x="52825" y="44527"/>
                    <a:pt x="52508" y="44749"/>
                    <a:pt x="52223" y="44971"/>
                  </a:cubicBezTo>
                  <a:cubicBezTo>
                    <a:pt x="51273" y="45636"/>
                    <a:pt x="50323" y="46301"/>
                    <a:pt x="49373" y="46998"/>
                  </a:cubicBezTo>
                  <a:cubicBezTo>
                    <a:pt x="49088" y="47188"/>
                    <a:pt x="48803" y="47441"/>
                    <a:pt x="48518" y="47694"/>
                  </a:cubicBezTo>
                  <a:cubicBezTo>
                    <a:pt x="48423" y="47758"/>
                    <a:pt x="48328" y="47789"/>
                    <a:pt x="48201" y="47853"/>
                  </a:cubicBezTo>
                  <a:cubicBezTo>
                    <a:pt x="48106" y="47568"/>
                    <a:pt x="48138" y="47314"/>
                    <a:pt x="48138" y="47061"/>
                  </a:cubicBezTo>
                  <a:cubicBezTo>
                    <a:pt x="48803" y="46523"/>
                    <a:pt x="49436" y="45952"/>
                    <a:pt x="50069" y="45414"/>
                  </a:cubicBezTo>
                  <a:cubicBezTo>
                    <a:pt x="50449" y="45097"/>
                    <a:pt x="50861" y="44812"/>
                    <a:pt x="51273" y="44527"/>
                  </a:cubicBezTo>
                  <a:cubicBezTo>
                    <a:pt x="51906" y="44116"/>
                    <a:pt x="52508" y="43704"/>
                    <a:pt x="53046" y="43197"/>
                  </a:cubicBezTo>
                  <a:cubicBezTo>
                    <a:pt x="53141" y="43134"/>
                    <a:pt x="53236" y="43071"/>
                    <a:pt x="53458" y="42912"/>
                  </a:cubicBezTo>
                  <a:cubicBezTo>
                    <a:pt x="53395" y="43356"/>
                    <a:pt x="53363" y="43641"/>
                    <a:pt x="53331" y="43926"/>
                  </a:cubicBezTo>
                  <a:close/>
                  <a:moveTo>
                    <a:pt x="53521" y="42532"/>
                  </a:moveTo>
                  <a:cubicBezTo>
                    <a:pt x="52730" y="43197"/>
                    <a:pt x="51938" y="43862"/>
                    <a:pt x="51051" y="44401"/>
                  </a:cubicBezTo>
                  <a:cubicBezTo>
                    <a:pt x="50228" y="44907"/>
                    <a:pt x="49499" y="45604"/>
                    <a:pt x="48739" y="46237"/>
                  </a:cubicBezTo>
                  <a:cubicBezTo>
                    <a:pt x="48581" y="46364"/>
                    <a:pt x="48454" y="46554"/>
                    <a:pt x="48233" y="46649"/>
                  </a:cubicBezTo>
                  <a:cubicBezTo>
                    <a:pt x="48043" y="46142"/>
                    <a:pt x="48074" y="45921"/>
                    <a:pt x="48391" y="45636"/>
                  </a:cubicBezTo>
                  <a:cubicBezTo>
                    <a:pt x="48771" y="45256"/>
                    <a:pt x="49183" y="44876"/>
                    <a:pt x="49626" y="44591"/>
                  </a:cubicBezTo>
                  <a:cubicBezTo>
                    <a:pt x="49848" y="44464"/>
                    <a:pt x="50038" y="44306"/>
                    <a:pt x="50259" y="44147"/>
                  </a:cubicBezTo>
                  <a:cubicBezTo>
                    <a:pt x="51273" y="43261"/>
                    <a:pt x="52318" y="42374"/>
                    <a:pt x="53363" y="41519"/>
                  </a:cubicBezTo>
                  <a:cubicBezTo>
                    <a:pt x="53426" y="41455"/>
                    <a:pt x="53490" y="41392"/>
                    <a:pt x="53648" y="41265"/>
                  </a:cubicBezTo>
                  <a:cubicBezTo>
                    <a:pt x="53680" y="41772"/>
                    <a:pt x="53585" y="42152"/>
                    <a:pt x="53521" y="42532"/>
                  </a:cubicBezTo>
                  <a:close/>
                  <a:moveTo>
                    <a:pt x="53743" y="40759"/>
                  </a:moveTo>
                  <a:cubicBezTo>
                    <a:pt x="53711" y="40885"/>
                    <a:pt x="53585" y="40980"/>
                    <a:pt x="53490" y="41075"/>
                  </a:cubicBezTo>
                  <a:cubicBezTo>
                    <a:pt x="52951" y="41550"/>
                    <a:pt x="52445" y="42026"/>
                    <a:pt x="51875" y="42501"/>
                  </a:cubicBezTo>
                  <a:cubicBezTo>
                    <a:pt x="51336" y="42944"/>
                    <a:pt x="50766" y="43387"/>
                    <a:pt x="50228" y="43862"/>
                  </a:cubicBezTo>
                  <a:cubicBezTo>
                    <a:pt x="50069" y="43989"/>
                    <a:pt x="49911" y="44147"/>
                    <a:pt x="49721" y="44242"/>
                  </a:cubicBezTo>
                  <a:cubicBezTo>
                    <a:pt x="49278" y="44559"/>
                    <a:pt x="48834" y="44876"/>
                    <a:pt x="48454" y="45256"/>
                  </a:cubicBezTo>
                  <a:cubicBezTo>
                    <a:pt x="48391" y="45319"/>
                    <a:pt x="48296" y="45351"/>
                    <a:pt x="48201" y="45414"/>
                  </a:cubicBezTo>
                  <a:cubicBezTo>
                    <a:pt x="48106" y="45034"/>
                    <a:pt x="48106" y="44686"/>
                    <a:pt x="48169" y="44306"/>
                  </a:cubicBezTo>
                  <a:cubicBezTo>
                    <a:pt x="48549" y="43989"/>
                    <a:pt x="48929" y="43641"/>
                    <a:pt x="49309" y="43356"/>
                  </a:cubicBezTo>
                  <a:cubicBezTo>
                    <a:pt x="49784" y="43007"/>
                    <a:pt x="50228" y="42627"/>
                    <a:pt x="50639" y="42216"/>
                  </a:cubicBezTo>
                  <a:cubicBezTo>
                    <a:pt x="51051" y="41836"/>
                    <a:pt x="51463" y="41455"/>
                    <a:pt x="51906" y="41107"/>
                  </a:cubicBezTo>
                  <a:cubicBezTo>
                    <a:pt x="52445" y="40632"/>
                    <a:pt x="53015" y="40157"/>
                    <a:pt x="53585" y="39682"/>
                  </a:cubicBezTo>
                  <a:cubicBezTo>
                    <a:pt x="53648" y="39619"/>
                    <a:pt x="53743" y="39555"/>
                    <a:pt x="53838" y="39524"/>
                  </a:cubicBezTo>
                  <a:cubicBezTo>
                    <a:pt x="53933" y="39967"/>
                    <a:pt x="53838" y="40379"/>
                    <a:pt x="53743" y="40759"/>
                  </a:cubicBezTo>
                  <a:close/>
                  <a:moveTo>
                    <a:pt x="53965" y="39112"/>
                  </a:moveTo>
                  <a:cubicBezTo>
                    <a:pt x="53901" y="39175"/>
                    <a:pt x="53838" y="39270"/>
                    <a:pt x="53775" y="39334"/>
                  </a:cubicBezTo>
                  <a:cubicBezTo>
                    <a:pt x="52983" y="39935"/>
                    <a:pt x="52191" y="40569"/>
                    <a:pt x="51399" y="41202"/>
                  </a:cubicBezTo>
                  <a:cubicBezTo>
                    <a:pt x="51146" y="41424"/>
                    <a:pt x="50861" y="41645"/>
                    <a:pt x="50639" y="41899"/>
                  </a:cubicBezTo>
                  <a:cubicBezTo>
                    <a:pt x="50133" y="42406"/>
                    <a:pt x="49658" y="42849"/>
                    <a:pt x="49088" y="43229"/>
                  </a:cubicBezTo>
                  <a:cubicBezTo>
                    <a:pt x="48866" y="43387"/>
                    <a:pt x="48676" y="43577"/>
                    <a:pt x="48454" y="43767"/>
                  </a:cubicBezTo>
                  <a:cubicBezTo>
                    <a:pt x="48391" y="43831"/>
                    <a:pt x="48264" y="43862"/>
                    <a:pt x="48138" y="43957"/>
                  </a:cubicBezTo>
                  <a:cubicBezTo>
                    <a:pt x="48043" y="43641"/>
                    <a:pt x="48043" y="43419"/>
                    <a:pt x="48043" y="43166"/>
                  </a:cubicBezTo>
                  <a:cubicBezTo>
                    <a:pt x="48074" y="43071"/>
                    <a:pt x="48138" y="42944"/>
                    <a:pt x="48201" y="42849"/>
                  </a:cubicBezTo>
                  <a:cubicBezTo>
                    <a:pt x="48423" y="42564"/>
                    <a:pt x="48644" y="42279"/>
                    <a:pt x="48898" y="42026"/>
                  </a:cubicBezTo>
                  <a:cubicBezTo>
                    <a:pt x="49151" y="41772"/>
                    <a:pt x="49404" y="41550"/>
                    <a:pt x="49689" y="41329"/>
                  </a:cubicBezTo>
                  <a:cubicBezTo>
                    <a:pt x="50228" y="40885"/>
                    <a:pt x="50766" y="40505"/>
                    <a:pt x="51304" y="40094"/>
                  </a:cubicBezTo>
                  <a:lnTo>
                    <a:pt x="53838" y="38130"/>
                  </a:lnTo>
                  <a:cubicBezTo>
                    <a:pt x="53870" y="38099"/>
                    <a:pt x="53901" y="38099"/>
                    <a:pt x="53933" y="38099"/>
                  </a:cubicBezTo>
                  <a:cubicBezTo>
                    <a:pt x="54028" y="38384"/>
                    <a:pt x="54028" y="38922"/>
                    <a:pt x="53965" y="39112"/>
                  </a:cubicBezTo>
                  <a:close/>
                  <a:moveTo>
                    <a:pt x="54028" y="37624"/>
                  </a:moveTo>
                  <a:cubicBezTo>
                    <a:pt x="53996" y="37687"/>
                    <a:pt x="53901" y="37750"/>
                    <a:pt x="53838" y="37814"/>
                  </a:cubicBezTo>
                  <a:cubicBezTo>
                    <a:pt x="53521" y="38067"/>
                    <a:pt x="53205" y="38289"/>
                    <a:pt x="52920" y="38510"/>
                  </a:cubicBezTo>
                  <a:cubicBezTo>
                    <a:pt x="52255" y="39017"/>
                    <a:pt x="51589" y="39555"/>
                    <a:pt x="50956" y="40062"/>
                  </a:cubicBezTo>
                  <a:cubicBezTo>
                    <a:pt x="50544" y="40379"/>
                    <a:pt x="50133" y="40727"/>
                    <a:pt x="49689" y="41012"/>
                  </a:cubicBezTo>
                  <a:cubicBezTo>
                    <a:pt x="49246" y="41329"/>
                    <a:pt x="48834" y="41677"/>
                    <a:pt x="48518" y="42121"/>
                  </a:cubicBezTo>
                  <a:cubicBezTo>
                    <a:pt x="48391" y="42279"/>
                    <a:pt x="48264" y="42469"/>
                    <a:pt x="48011" y="42596"/>
                  </a:cubicBezTo>
                  <a:cubicBezTo>
                    <a:pt x="47948" y="42311"/>
                    <a:pt x="47884" y="42089"/>
                    <a:pt x="47853" y="41867"/>
                  </a:cubicBezTo>
                  <a:cubicBezTo>
                    <a:pt x="47853" y="41804"/>
                    <a:pt x="47853" y="41677"/>
                    <a:pt x="47916" y="41614"/>
                  </a:cubicBezTo>
                  <a:cubicBezTo>
                    <a:pt x="48074" y="41360"/>
                    <a:pt x="48201" y="41107"/>
                    <a:pt x="48423" y="40917"/>
                  </a:cubicBezTo>
                  <a:cubicBezTo>
                    <a:pt x="48929" y="40442"/>
                    <a:pt x="49404" y="39967"/>
                    <a:pt x="49974" y="39619"/>
                  </a:cubicBezTo>
                  <a:cubicBezTo>
                    <a:pt x="50133" y="39524"/>
                    <a:pt x="50259" y="39397"/>
                    <a:pt x="50386" y="39270"/>
                  </a:cubicBezTo>
                  <a:cubicBezTo>
                    <a:pt x="50861" y="38827"/>
                    <a:pt x="51399" y="38447"/>
                    <a:pt x="51970" y="38099"/>
                  </a:cubicBezTo>
                  <a:cubicBezTo>
                    <a:pt x="52508" y="37750"/>
                    <a:pt x="53015" y="37370"/>
                    <a:pt x="53521" y="36990"/>
                  </a:cubicBezTo>
                  <a:cubicBezTo>
                    <a:pt x="53648" y="36895"/>
                    <a:pt x="53775" y="36832"/>
                    <a:pt x="53901" y="36737"/>
                  </a:cubicBezTo>
                  <a:cubicBezTo>
                    <a:pt x="53965" y="36800"/>
                    <a:pt x="54028" y="36800"/>
                    <a:pt x="54060" y="36863"/>
                  </a:cubicBezTo>
                  <a:cubicBezTo>
                    <a:pt x="54123" y="37117"/>
                    <a:pt x="54123" y="37370"/>
                    <a:pt x="54028" y="37624"/>
                  </a:cubicBezTo>
                  <a:close/>
                  <a:moveTo>
                    <a:pt x="49436" y="31923"/>
                  </a:moveTo>
                  <a:cubicBezTo>
                    <a:pt x="49341" y="31986"/>
                    <a:pt x="49278" y="32081"/>
                    <a:pt x="49119" y="32050"/>
                  </a:cubicBezTo>
                  <a:cubicBezTo>
                    <a:pt x="49183" y="31796"/>
                    <a:pt x="49373" y="31701"/>
                    <a:pt x="49499" y="31511"/>
                  </a:cubicBezTo>
                  <a:cubicBezTo>
                    <a:pt x="49499" y="31511"/>
                    <a:pt x="49499" y="31511"/>
                    <a:pt x="49499" y="31511"/>
                  </a:cubicBezTo>
                  <a:lnTo>
                    <a:pt x="49499" y="31511"/>
                  </a:lnTo>
                  <a:cubicBezTo>
                    <a:pt x="49341" y="31575"/>
                    <a:pt x="49214" y="31606"/>
                    <a:pt x="49024" y="31670"/>
                  </a:cubicBezTo>
                  <a:cubicBezTo>
                    <a:pt x="48993" y="31575"/>
                    <a:pt x="48929" y="31511"/>
                    <a:pt x="48898" y="31385"/>
                  </a:cubicBezTo>
                  <a:cubicBezTo>
                    <a:pt x="49151" y="31321"/>
                    <a:pt x="49341" y="31258"/>
                    <a:pt x="49499" y="31511"/>
                  </a:cubicBezTo>
                  <a:cubicBezTo>
                    <a:pt x="49499" y="31511"/>
                    <a:pt x="49499" y="31511"/>
                    <a:pt x="49499" y="31511"/>
                  </a:cubicBezTo>
                  <a:cubicBezTo>
                    <a:pt x="49499" y="31511"/>
                    <a:pt x="49499" y="31511"/>
                    <a:pt x="49499" y="31511"/>
                  </a:cubicBezTo>
                  <a:cubicBezTo>
                    <a:pt x="49563" y="31670"/>
                    <a:pt x="49626" y="31796"/>
                    <a:pt x="49436" y="31923"/>
                  </a:cubicBezTo>
                  <a:close/>
                  <a:moveTo>
                    <a:pt x="50513" y="33887"/>
                  </a:moveTo>
                  <a:cubicBezTo>
                    <a:pt x="50101" y="34235"/>
                    <a:pt x="49689" y="34615"/>
                    <a:pt x="49183" y="34963"/>
                  </a:cubicBezTo>
                  <a:lnTo>
                    <a:pt x="49183" y="34172"/>
                  </a:lnTo>
                  <a:cubicBezTo>
                    <a:pt x="49563" y="33792"/>
                    <a:pt x="50038" y="33697"/>
                    <a:pt x="50323" y="33253"/>
                  </a:cubicBezTo>
                  <a:cubicBezTo>
                    <a:pt x="50481" y="33475"/>
                    <a:pt x="50481" y="33665"/>
                    <a:pt x="50513" y="33887"/>
                  </a:cubicBezTo>
                  <a:close/>
                  <a:moveTo>
                    <a:pt x="51178" y="32588"/>
                  </a:moveTo>
                  <a:cubicBezTo>
                    <a:pt x="51399" y="32968"/>
                    <a:pt x="51399" y="33127"/>
                    <a:pt x="51083" y="33380"/>
                  </a:cubicBezTo>
                  <a:cubicBezTo>
                    <a:pt x="51114" y="33063"/>
                    <a:pt x="50861" y="32810"/>
                    <a:pt x="51178" y="32588"/>
                  </a:cubicBezTo>
                  <a:close/>
                  <a:moveTo>
                    <a:pt x="51019" y="32367"/>
                  </a:moveTo>
                  <a:cubicBezTo>
                    <a:pt x="50924" y="32272"/>
                    <a:pt x="50829" y="32208"/>
                    <a:pt x="50766" y="32145"/>
                  </a:cubicBezTo>
                  <a:cubicBezTo>
                    <a:pt x="50608" y="32272"/>
                    <a:pt x="50829" y="32493"/>
                    <a:pt x="50608" y="32620"/>
                  </a:cubicBezTo>
                  <a:cubicBezTo>
                    <a:pt x="50481" y="32430"/>
                    <a:pt x="50513" y="32240"/>
                    <a:pt x="50513" y="32081"/>
                  </a:cubicBezTo>
                  <a:cubicBezTo>
                    <a:pt x="50924" y="31670"/>
                    <a:pt x="50924" y="31670"/>
                    <a:pt x="51463" y="31986"/>
                  </a:cubicBezTo>
                  <a:cubicBezTo>
                    <a:pt x="51304" y="32113"/>
                    <a:pt x="51178" y="32240"/>
                    <a:pt x="51019" y="32367"/>
                  </a:cubicBezTo>
                  <a:close/>
                  <a:moveTo>
                    <a:pt x="50829" y="33665"/>
                  </a:moveTo>
                  <a:cubicBezTo>
                    <a:pt x="50766" y="33570"/>
                    <a:pt x="50671" y="33538"/>
                    <a:pt x="50671" y="33475"/>
                  </a:cubicBezTo>
                  <a:cubicBezTo>
                    <a:pt x="50639" y="33317"/>
                    <a:pt x="50576" y="33127"/>
                    <a:pt x="50766" y="32873"/>
                  </a:cubicBezTo>
                  <a:cubicBezTo>
                    <a:pt x="50893" y="33158"/>
                    <a:pt x="50893" y="33380"/>
                    <a:pt x="50829" y="33665"/>
                  </a:cubicBezTo>
                  <a:close/>
                  <a:moveTo>
                    <a:pt x="50101" y="33063"/>
                  </a:moveTo>
                  <a:cubicBezTo>
                    <a:pt x="50069" y="32778"/>
                    <a:pt x="49911" y="32557"/>
                    <a:pt x="50196" y="32367"/>
                  </a:cubicBezTo>
                  <a:cubicBezTo>
                    <a:pt x="50386" y="32810"/>
                    <a:pt x="50386" y="32810"/>
                    <a:pt x="50101" y="33063"/>
                  </a:cubicBezTo>
                  <a:close/>
                  <a:moveTo>
                    <a:pt x="50006" y="32145"/>
                  </a:moveTo>
                  <a:cubicBezTo>
                    <a:pt x="49879" y="31891"/>
                    <a:pt x="49879" y="31891"/>
                    <a:pt x="50133" y="31733"/>
                  </a:cubicBezTo>
                  <a:cubicBezTo>
                    <a:pt x="50259" y="31923"/>
                    <a:pt x="50164" y="32050"/>
                    <a:pt x="50006" y="32145"/>
                  </a:cubicBezTo>
                  <a:close/>
                  <a:moveTo>
                    <a:pt x="49879" y="31543"/>
                  </a:moveTo>
                  <a:cubicBezTo>
                    <a:pt x="49848" y="31543"/>
                    <a:pt x="49816" y="31480"/>
                    <a:pt x="49784" y="31416"/>
                  </a:cubicBezTo>
                  <a:cubicBezTo>
                    <a:pt x="49816" y="31416"/>
                    <a:pt x="49848" y="31353"/>
                    <a:pt x="49911" y="31353"/>
                  </a:cubicBezTo>
                  <a:cubicBezTo>
                    <a:pt x="49943" y="31353"/>
                    <a:pt x="49974" y="31416"/>
                    <a:pt x="50038" y="31448"/>
                  </a:cubicBezTo>
                  <a:cubicBezTo>
                    <a:pt x="49974" y="31480"/>
                    <a:pt x="49911" y="31543"/>
                    <a:pt x="49879" y="31543"/>
                  </a:cubicBezTo>
                  <a:close/>
                  <a:moveTo>
                    <a:pt x="49183" y="33728"/>
                  </a:moveTo>
                  <a:cubicBezTo>
                    <a:pt x="49278" y="33443"/>
                    <a:pt x="49341" y="33222"/>
                    <a:pt x="49436" y="32937"/>
                  </a:cubicBezTo>
                  <a:cubicBezTo>
                    <a:pt x="49499" y="32905"/>
                    <a:pt x="49626" y="32842"/>
                    <a:pt x="49721" y="32747"/>
                  </a:cubicBezTo>
                  <a:cubicBezTo>
                    <a:pt x="49943" y="33380"/>
                    <a:pt x="49879" y="33507"/>
                    <a:pt x="49183" y="33728"/>
                  </a:cubicBezTo>
                  <a:close/>
                  <a:moveTo>
                    <a:pt x="49626" y="32493"/>
                  </a:moveTo>
                  <a:cubicBezTo>
                    <a:pt x="49531" y="32557"/>
                    <a:pt x="49404" y="32620"/>
                    <a:pt x="49309" y="32715"/>
                  </a:cubicBezTo>
                  <a:cubicBezTo>
                    <a:pt x="49214" y="32398"/>
                    <a:pt x="49214" y="32398"/>
                    <a:pt x="49594" y="32145"/>
                  </a:cubicBezTo>
                  <a:cubicBezTo>
                    <a:pt x="49753" y="32240"/>
                    <a:pt x="49753" y="32367"/>
                    <a:pt x="49626" y="32493"/>
                  </a:cubicBezTo>
                  <a:close/>
                  <a:moveTo>
                    <a:pt x="49024" y="35787"/>
                  </a:moveTo>
                  <a:cubicBezTo>
                    <a:pt x="49056" y="35565"/>
                    <a:pt x="49119" y="35375"/>
                    <a:pt x="49309" y="35248"/>
                  </a:cubicBezTo>
                  <a:cubicBezTo>
                    <a:pt x="49816" y="34805"/>
                    <a:pt x="50323" y="34362"/>
                    <a:pt x="50893" y="33950"/>
                  </a:cubicBezTo>
                  <a:cubicBezTo>
                    <a:pt x="51019" y="34108"/>
                    <a:pt x="50924" y="34330"/>
                    <a:pt x="51146" y="34425"/>
                  </a:cubicBezTo>
                  <a:cubicBezTo>
                    <a:pt x="51336" y="34203"/>
                    <a:pt x="51019" y="33855"/>
                    <a:pt x="51304" y="33633"/>
                  </a:cubicBezTo>
                  <a:cubicBezTo>
                    <a:pt x="51336" y="33697"/>
                    <a:pt x="51399" y="33728"/>
                    <a:pt x="51399" y="33760"/>
                  </a:cubicBezTo>
                  <a:cubicBezTo>
                    <a:pt x="51431" y="33887"/>
                    <a:pt x="51431" y="34045"/>
                    <a:pt x="51463" y="34172"/>
                  </a:cubicBezTo>
                  <a:cubicBezTo>
                    <a:pt x="51558" y="34520"/>
                    <a:pt x="51399" y="34773"/>
                    <a:pt x="51146" y="35027"/>
                  </a:cubicBezTo>
                  <a:cubicBezTo>
                    <a:pt x="50481" y="35628"/>
                    <a:pt x="49848" y="36293"/>
                    <a:pt x="49183" y="36927"/>
                  </a:cubicBezTo>
                  <a:cubicBezTo>
                    <a:pt x="49088" y="37054"/>
                    <a:pt x="48961" y="37117"/>
                    <a:pt x="48771" y="37244"/>
                  </a:cubicBezTo>
                  <a:cubicBezTo>
                    <a:pt x="48771" y="37085"/>
                    <a:pt x="48771" y="37022"/>
                    <a:pt x="48771" y="36927"/>
                  </a:cubicBezTo>
                  <a:cubicBezTo>
                    <a:pt x="48866" y="36547"/>
                    <a:pt x="48929" y="36167"/>
                    <a:pt x="49024" y="35787"/>
                  </a:cubicBezTo>
                  <a:close/>
                  <a:moveTo>
                    <a:pt x="52983" y="33348"/>
                  </a:moveTo>
                  <a:cubicBezTo>
                    <a:pt x="52888" y="33285"/>
                    <a:pt x="52825" y="33253"/>
                    <a:pt x="52761" y="33190"/>
                  </a:cubicBezTo>
                  <a:cubicBezTo>
                    <a:pt x="52730" y="33222"/>
                    <a:pt x="52666" y="33253"/>
                    <a:pt x="52666" y="33285"/>
                  </a:cubicBezTo>
                  <a:cubicBezTo>
                    <a:pt x="52666" y="33380"/>
                    <a:pt x="52698" y="33475"/>
                    <a:pt x="52666" y="33570"/>
                  </a:cubicBezTo>
                  <a:cubicBezTo>
                    <a:pt x="52635" y="33633"/>
                    <a:pt x="52540" y="33728"/>
                    <a:pt x="52413" y="33855"/>
                  </a:cubicBezTo>
                  <a:cubicBezTo>
                    <a:pt x="52350" y="33507"/>
                    <a:pt x="52286" y="33253"/>
                    <a:pt x="52255" y="33000"/>
                  </a:cubicBezTo>
                  <a:cubicBezTo>
                    <a:pt x="52255" y="32778"/>
                    <a:pt x="52445" y="32683"/>
                    <a:pt x="52635" y="32557"/>
                  </a:cubicBezTo>
                  <a:cubicBezTo>
                    <a:pt x="52761" y="32652"/>
                    <a:pt x="52856" y="32683"/>
                    <a:pt x="52951" y="32778"/>
                  </a:cubicBezTo>
                  <a:cubicBezTo>
                    <a:pt x="53046" y="32873"/>
                    <a:pt x="53141" y="32968"/>
                    <a:pt x="53236" y="33095"/>
                  </a:cubicBezTo>
                  <a:cubicBezTo>
                    <a:pt x="53173" y="33190"/>
                    <a:pt x="53078" y="33253"/>
                    <a:pt x="52983" y="33348"/>
                  </a:cubicBezTo>
                  <a:close/>
                  <a:moveTo>
                    <a:pt x="53110" y="35090"/>
                  </a:moveTo>
                  <a:cubicBezTo>
                    <a:pt x="52983" y="34583"/>
                    <a:pt x="52951" y="34172"/>
                    <a:pt x="52983" y="33697"/>
                  </a:cubicBezTo>
                  <a:cubicBezTo>
                    <a:pt x="53141" y="34203"/>
                    <a:pt x="53173" y="34457"/>
                    <a:pt x="53110" y="35090"/>
                  </a:cubicBezTo>
                  <a:close/>
                  <a:moveTo>
                    <a:pt x="52825" y="35280"/>
                  </a:moveTo>
                  <a:cubicBezTo>
                    <a:pt x="52793" y="35438"/>
                    <a:pt x="52730" y="35533"/>
                    <a:pt x="52508" y="35533"/>
                  </a:cubicBezTo>
                  <a:cubicBezTo>
                    <a:pt x="52445" y="35122"/>
                    <a:pt x="52445" y="34678"/>
                    <a:pt x="52445" y="34235"/>
                  </a:cubicBezTo>
                  <a:cubicBezTo>
                    <a:pt x="52445" y="34108"/>
                    <a:pt x="52571" y="34045"/>
                    <a:pt x="52730" y="34013"/>
                  </a:cubicBezTo>
                  <a:cubicBezTo>
                    <a:pt x="52793" y="34457"/>
                    <a:pt x="52825" y="34868"/>
                    <a:pt x="52825" y="35280"/>
                  </a:cubicBezTo>
                  <a:close/>
                  <a:moveTo>
                    <a:pt x="52033" y="32715"/>
                  </a:moveTo>
                  <a:cubicBezTo>
                    <a:pt x="51938" y="32620"/>
                    <a:pt x="51875" y="32557"/>
                    <a:pt x="51811" y="32493"/>
                  </a:cubicBezTo>
                  <a:cubicBezTo>
                    <a:pt x="51779" y="32525"/>
                    <a:pt x="51748" y="32525"/>
                    <a:pt x="51716" y="32557"/>
                  </a:cubicBezTo>
                  <a:cubicBezTo>
                    <a:pt x="51653" y="32683"/>
                    <a:pt x="51811" y="32873"/>
                    <a:pt x="51558" y="33000"/>
                  </a:cubicBezTo>
                  <a:cubicBezTo>
                    <a:pt x="51526" y="32652"/>
                    <a:pt x="51304" y="32303"/>
                    <a:pt x="51748" y="32050"/>
                  </a:cubicBezTo>
                  <a:cubicBezTo>
                    <a:pt x="51970" y="32081"/>
                    <a:pt x="52191" y="32176"/>
                    <a:pt x="52381" y="32398"/>
                  </a:cubicBezTo>
                  <a:cubicBezTo>
                    <a:pt x="52255" y="32493"/>
                    <a:pt x="52160" y="32588"/>
                    <a:pt x="52033" y="32715"/>
                  </a:cubicBezTo>
                  <a:close/>
                  <a:moveTo>
                    <a:pt x="52096" y="33950"/>
                  </a:moveTo>
                  <a:cubicBezTo>
                    <a:pt x="52033" y="33697"/>
                    <a:pt x="52033" y="33475"/>
                    <a:pt x="52065" y="33222"/>
                  </a:cubicBezTo>
                  <a:cubicBezTo>
                    <a:pt x="52128" y="33475"/>
                    <a:pt x="52191" y="33697"/>
                    <a:pt x="52096" y="33950"/>
                  </a:cubicBezTo>
                  <a:close/>
                  <a:moveTo>
                    <a:pt x="51748" y="34298"/>
                  </a:moveTo>
                  <a:cubicBezTo>
                    <a:pt x="51684" y="34013"/>
                    <a:pt x="51558" y="33697"/>
                    <a:pt x="51684" y="33317"/>
                  </a:cubicBezTo>
                  <a:cubicBezTo>
                    <a:pt x="51843" y="33697"/>
                    <a:pt x="51875" y="33982"/>
                    <a:pt x="51748" y="34298"/>
                  </a:cubicBezTo>
                  <a:close/>
                  <a:moveTo>
                    <a:pt x="48898" y="37497"/>
                  </a:moveTo>
                  <a:cubicBezTo>
                    <a:pt x="49594" y="36832"/>
                    <a:pt x="50291" y="36167"/>
                    <a:pt x="50988" y="35502"/>
                  </a:cubicBezTo>
                  <a:cubicBezTo>
                    <a:pt x="51241" y="35280"/>
                    <a:pt x="51463" y="35027"/>
                    <a:pt x="51684" y="34805"/>
                  </a:cubicBezTo>
                  <a:cubicBezTo>
                    <a:pt x="51716" y="34805"/>
                    <a:pt x="51779" y="34805"/>
                    <a:pt x="51843" y="34773"/>
                  </a:cubicBezTo>
                  <a:cubicBezTo>
                    <a:pt x="51970" y="35027"/>
                    <a:pt x="51843" y="35343"/>
                    <a:pt x="52065" y="35597"/>
                  </a:cubicBezTo>
                  <a:cubicBezTo>
                    <a:pt x="52191" y="35217"/>
                    <a:pt x="52065" y="34900"/>
                    <a:pt x="52160" y="34552"/>
                  </a:cubicBezTo>
                  <a:cubicBezTo>
                    <a:pt x="52191" y="34615"/>
                    <a:pt x="52255" y="34647"/>
                    <a:pt x="52255" y="34678"/>
                  </a:cubicBezTo>
                  <a:cubicBezTo>
                    <a:pt x="52255" y="35058"/>
                    <a:pt x="52255" y="35438"/>
                    <a:pt x="52255" y="35850"/>
                  </a:cubicBezTo>
                  <a:cubicBezTo>
                    <a:pt x="52160" y="35913"/>
                    <a:pt x="52065" y="36008"/>
                    <a:pt x="51970" y="36103"/>
                  </a:cubicBezTo>
                  <a:cubicBezTo>
                    <a:pt x="51494" y="36483"/>
                    <a:pt x="51019" y="36895"/>
                    <a:pt x="50544" y="37275"/>
                  </a:cubicBezTo>
                  <a:cubicBezTo>
                    <a:pt x="50323" y="37465"/>
                    <a:pt x="50101" y="37655"/>
                    <a:pt x="49848" y="37845"/>
                  </a:cubicBezTo>
                  <a:cubicBezTo>
                    <a:pt x="49626" y="38004"/>
                    <a:pt x="49404" y="38130"/>
                    <a:pt x="49183" y="38257"/>
                  </a:cubicBezTo>
                  <a:cubicBezTo>
                    <a:pt x="48961" y="38415"/>
                    <a:pt x="48771" y="38542"/>
                    <a:pt x="48549" y="38700"/>
                  </a:cubicBezTo>
                  <a:cubicBezTo>
                    <a:pt x="48486" y="38447"/>
                    <a:pt x="48518" y="38099"/>
                    <a:pt x="48613" y="37845"/>
                  </a:cubicBezTo>
                  <a:cubicBezTo>
                    <a:pt x="48644" y="37655"/>
                    <a:pt x="48771" y="37624"/>
                    <a:pt x="48898" y="37497"/>
                  </a:cubicBezTo>
                  <a:close/>
                  <a:moveTo>
                    <a:pt x="48264" y="36705"/>
                  </a:moveTo>
                  <a:cubicBezTo>
                    <a:pt x="48074" y="37624"/>
                    <a:pt x="47916" y="38574"/>
                    <a:pt x="47726" y="39524"/>
                  </a:cubicBezTo>
                  <a:cubicBezTo>
                    <a:pt x="47694" y="39745"/>
                    <a:pt x="47631" y="39999"/>
                    <a:pt x="47568" y="40347"/>
                  </a:cubicBezTo>
                  <a:cubicBezTo>
                    <a:pt x="47473" y="40189"/>
                    <a:pt x="47409" y="40094"/>
                    <a:pt x="47377" y="39999"/>
                  </a:cubicBezTo>
                  <a:cubicBezTo>
                    <a:pt x="47092" y="38954"/>
                    <a:pt x="46744" y="37909"/>
                    <a:pt x="46332" y="36895"/>
                  </a:cubicBezTo>
                  <a:cubicBezTo>
                    <a:pt x="46174" y="36547"/>
                    <a:pt x="45984" y="36198"/>
                    <a:pt x="45667" y="35977"/>
                  </a:cubicBezTo>
                  <a:cubicBezTo>
                    <a:pt x="45287" y="35660"/>
                    <a:pt x="44876" y="35343"/>
                    <a:pt x="44496" y="35027"/>
                  </a:cubicBezTo>
                  <a:cubicBezTo>
                    <a:pt x="44432" y="34995"/>
                    <a:pt x="44401" y="34932"/>
                    <a:pt x="44337" y="34932"/>
                  </a:cubicBezTo>
                  <a:cubicBezTo>
                    <a:pt x="43799" y="34742"/>
                    <a:pt x="43324" y="34393"/>
                    <a:pt x="42785" y="34140"/>
                  </a:cubicBezTo>
                  <a:cubicBezTo>
                    <a:pt x="42595" y="34077"/>
                    <a:pt x="42374" y="33950"/>
                    <a:pt x="42152" y="33823"/>
                  </a:cubicBezTo>
                  <a:cubicBezTo>
                    <a:pt x="42215" y="33728"/>
                    <a:pt x="42215" y="33665"/>
                    <a:pt x="42247" y="33665"/>
                  </a:cubicBezTo>
                  <a:cubicBezTo>
                    <a:pt x="43134" y="33158"/>
                    <a:pt x="44021" y="32620"/>
                    <a:pt x="44939" y="32145"/>
                  </a:cubicBezTo>
                  <a:cubicBezTo>
                    <a:pt x="45921" y="31670"/>
                    <a:pt x="46997" y="31480"/>
                    <a:pt x="48106" y="31385"/>
                  </a:cubicBezTo>
                  <a:cubicBezTo>
                    <a:pt x="48169" y="31385"/>
                    <a:pt x="48233" y="31416"/>
                    <a:pt x="48296" y="31416"/>
                  </a:cubicBezTo>
                  <a:cubicBezTo>
                    <a:pt x="48581" y="31986"/>
                    <a:pt x="48581" y="32620"/>
                    <a:pt x="48613" y="33253"/>
                  </a:cubicBezTo>
                  <a:cubicBezTo>
                    <a:pt x="48676" y="34425"/>
                    <a:pt x="48486" y="35565"/>
                    <a:pt x="48264" y="36705"/>
                  </a:cubicBezTo>
                  <a:close/>
                  <a:moveTo>
                    <a:pt x="53901" y="36103"/>
                  </a:moveTo>
                  <a:lnTo>
                    <a:pt x="53901" y="35185"/>
                  </a:lnTo>
                  <a:cubicBezTo>
                    <a:pt x="53933" y="35185"/>
                    <a:pt x="53933" y="35185"/>
                    <a:pt x="53933" y="35185"/>
                  </a:cubicBezTo>
                  <a:cubicBezTo>
                    <a:pt x="53965" y="35343"/>
                    <a:pt x="53965" y="35470"/>
                    <a:pt x="53965" y="35628"/>
                  </a:cubicBezTo>
                  <a:cubicBezTo>
                    <a:pt x="53965" y="35787"/>
                    <a:pt x="53965" y="35945"/>
                    <a:pt x="53965" y="36072"/>
                  </a:cubicBezTo>
                  <a:cubicBezTo>
                    <a:pt x="53933" y="36072"/>
                    <a:pt x="53933" y="36103"/>
                    <a:pt x="53901" y="36103"/>
                  </a:cubicBezTo>
                  <a:close/>
                  <a:moveTo>
                    <a:pt x="54028" y="34077"/>
                  </a:moveTo>
                  <a:cubicBezTo>
                    <a:pt x="54060" y="34140"/>
                    <a:pt x="54028" y="34235"/>
                    <a:pt x="54028" y="34298"/>
                  </a:cubicBezTo>
                  <a:cubicBezTo>
                    <a:pt x="53996" y="34330"/>
                    <a:pt x="53901" y="34362"/>
                    <a:pt x="53806" y="34425"/>
                  </a:cubicBezTo>
                  <a:cubicBezTo>
                    <a:pt x="53775" y="34203"/>
                    <a:pt x="53711" y="34013"/>
                    <a:pt x="53680" y="33792"/>
                  </a:cubicBezTo>
                  <a:cubicBezTo>
                    <a:pt x="53870" y="33823"/>
                    <a:pt x="53965" y="33918"/>
                    <a:pt x="54028" y="34077"/>
                  </a:cubicBezTo>
                  <a:close/>
                  <a:moveTo>
                    <a:pt x="53648" y="35787"/>
                  </a:moveTo>
                  <a:cubicBezTo>
                    <a:pt x="53680" y="36040"/>
                    <a:pt x="53680" y="36262"/>
                    <a:pt x="53680" y="36547"/>
                  </a:cubicBezTo>
                  <a:cubicBezTo>
                    <a:pt x="53616" y="36610"/>
                    <a:pt x="53521" y="36705"/>
                    <a:pt x="53426" y="36768"/>
                  </a:cubicBezTo>
                  <a:cubicBezTo>
                    <a:pt x="52761" y="37244"/>
                    <a:pt x="52096" y="37687"/>
                    <a:pt x="51431" y="38162"/>
                  </a:cubicBezTo>
                  <a:cubicBezTo>
                    <a:pt x="51083" y="38415"/>
                    <a:pt x="50734" y="38669"/>
                    <a:pt x="50418" y="38954"/>
                  </a:cubicBezTo>
                  <a:cubicBezTo>
                    <a:pt x="50196" y="39112"/>
                    <a:pt x="50006" y="39302"/>
                    <a:pt x="49784" y="39460"/>
                  </a:cubicBezTo>
                  <a:cubicBezTo>
                    <a:pt x="49309" y="39777"/>
                    <a:pt x="48834" y="40157"/>
                    <a:pt x="48423" y="40569"/>
                  </a:cubicBezTo>
                  <a:cubicBezTo>
                    <a:pt x="48359" y="40632"/>
                    <a:pt x="48296" y="40695"/>
                    <a:pt x="48169" y="40790"/>
                  </a:cubicBezTo>
                  <a:cubicBezTo>
                    <a:pt x="48169" y="40664"/>
                    <a:pt x="48138" y="40569"/>
                    <a:pt x="48138" y="40505"/>
                  </a:cubicBezTo>
                  <a:cubicBezTo>
                    <a:pt x="48169" y="40315"/>
                    <a:pt x="48264" y="40094"/>
                    <a:pt x="48264" y="39872"/>
                  </a:cubicBezTo>
                  <a:cubicBezTo>
                    <a:pt x="48233" y="39302"/>
                    <a:pt x="48549" y="38954"/>
                    <a:pt x="48993" y="38669"/>
                  </a:cubicBezTo>
                  <a:cubicBezTo>
                    <a:pt x="49088" y="38637"/>
                    <a:pt x="49151" y="38542"/>
                    <a:pt x="49246" y="38510"/>
                  </a:cubicBezTo>
                  <a:cubicBezTo>
                    <a:pt x="50006" y="38099"/>
                    <a:pt x="50639" y="37529"/>
                    <a:pt x="51273" y="36959"/>
                  </a:cubicBezTo>
                  <a:cubicBezTo>
                    <a:pt x="51716" y="36547"/>
                    <a:pt x="52223" y="36198"/>
                    <a:pt x="52761" y="35755"/>
                  </a:cubicBezTo>
                  <a:cubicBezTo>
                    <a:pt x="52825" y="35977"/>
                    <a:pt x="52856" y="36103"/>
                    <a:pt x="52888" y="36230"/>
                  </a:cubicBezTo>
                  <a:cubicBezTo>
                    <a:pt x="53173" y="36103"/>
                    <a:pt x="52983" y="35818"/>
                    <a:pt x="53141" y="35628"/>
                  </a:cubicBezTo>
                  <a:cubicBezTo>
                    <a:pt x="53173" y="35850"/>
                    <a:pt x="53205" y="36072"/>
                    <a:pt x="53236" y="36262"/>
                  </a:cubicBezTo>
                  <a:cubicBezTo>
                    <a:pt x="53236" y="36262"/>
                    <a:pt x="53268" y="36293"/>
                    <a:pt x="53300" y="36293"/>
                  </a:cubicBezTo>
                  <a:cubicBezTo>
                    <a:pt x="53331" y="36198"/>
                    <a:pt x="53363" y="36103"/>
                    <a:pt x="53363" y="36040"/>
                  </a:cubicBezTo>
                  <a:cubicBezTo>
                    <a:pt x="53395" y="35787"/>
                    <a:pt x="53395" y="35565"/>
                    <a:pt x="53395" y="35343"/>
                  </a:cubicBezTo>
                  <a:cubicBezTo>
                    <a:pt x="53395" y="35217"/>
                    <a:pt x="53458" y="35153"/>
                    <a:pt x="53585" y="35122"/>
                  </a:cubicBezTo>
                  <a:cubicBezTo>
                    <a:pt x="53680" y="35343"/>
                    <a:pt x="53616" y="35565"/>
                    <a:pt x="53648" y="35787"/>
                  </a:cubicBezTo>
                  <a:close/>
                  <a:moveTo>
                    <a:pt x="53490" y="33380"/>
                  </a:moveTo>
                  <a:cubicBezTo>
                    <a:pt x="53521" y="33443"/>
                    <a:pt x="53553" y="33507"/>
                    <a:pt x="53553" y="33538"/>
                  </a:cubicBezTo>
                  <a:cubicBezTo>
                    <a:pt x="53553" y="33887"/>
                    <a:pt x="53585" y="34235"/>
                    <a:pt x="53585" y="34583"/>
                  </a:cubicBezTo>
                  <a:cubicBezTo>
                    <a:pt x="53585" y="34647"/>
                    <a:pt x="53521" y="34710"/>
                    <a:pt x="53458" y="34837"/>
                  </a:cubicBezTo>
                  <a:cubicBezTo>
                    <a:pt x="53395" y="34710"/>
                    <a:pt x="53363" y="34647"/>
                    <a:pt x="53363" y="34583"/>
                  </a:cubicBezTo>
                  <a:cubicBezTo>
                    <a:pt x="53300" y="34267"/>
                    <a:pt x="53236" y="33982"/>
                    <a:pt x="53205" y="33665"/>
                  </a:cubicBezTo>
                  <a:cubicBezTo>
                    <a:pt x="53205" y="33570"/>
                    <a:pt x="53236" y="33475"/>
                    <a:pt x="53268" y="33412"/>
                  </a:cubicBezTo>
                  <a:cubicBezTo>
                    <a:pt x="53268" y="33348"/>
                    <a:pt x="53363" y="33348"/>
                    <a:pt x="53395" y="33317"/>
                  </a:cubicBezTo>
                  <a:cubicBezTo>
                    <a:pt x="53426" y="33317"/>
                    <a:pt x="53458" y="33348"/>
                    <a:pt x="53490" y="33380"/>
                  </a:cubicBezTo>
                  <a:close/>
                  <a:moveTo>
                    <a:pt x="41044" y="31068"/>
                  </a:moveTo>
                  <a:cubicBezTo>
                    <a:pt x="41044" y="31068"/>
                    <a:pt x="41044" y="31068"/>
                    <a:pt x="41075" y="31068"/>
                  </a:cubicBezTo>
                  <a:cubicBezTo>
                    <a:pt x="41075" y="31068"/>
                    <a:pt x="41075" y="31068"/>
                    <a:pt x="41075" y="31068"/>
                  </a:cubicBezTo>
                  <a:cubicBezTo>
                    <a:pt x="41107" y="31036"/>
                    <a:pt x="41107" y="31036"/>
                    <a:pt x="41107" y="31036"/>
                  </a:cubicBezTo>
                  <a:cubicBezTo>
                    <a:pt x="41487" y="30688"/>
                    <a:pt x="41930" y="30498"/>
                    <a:pt x="42374" y="30308"/>
                  </a:cubicBezTo>
                  <a:cubicBezTo>
                    <a:pt x="42785" y="30150"/>
                    <a:pt x="43229" y="30023"/>
                    <a:pt x="43672" y="29991"/>
                  </a:cubicBezTo>
                  <a:cubicBezTo>
                    <a:pt x="44686" y="29865"/>
                    <a:pt x="45667" y="29706"/>
                    <a:pt x="46681" y="29643"/>
                  </a:cubicBezTo>
                  <a:cubicBezTo>
                    <a:pt x="47758" y="29580"/>
                    <a:pt x="48866" y="29611"/>
                    <a:pt x="49974" y="29611"/>
                  </a:cubicBezTo>
                  <a:cubicBezTo>
                    <a:pt x="50291" y="29611"/>
                    <a:pt x="50608" y="29643"/>
                    <a:pt x="50893" y="29675"/>
                  </a:cubicBezTo>
                  <a:cubicBezTo>
                    <a:pt x="51843" y="29738"/>
                    <a:pt x="52540" y="30213"/>
                    <a:pt x="52951" y="31068"/>
                  </a:cubicBezTo>
                  <a:cubicBezTo>
                    <a:pt x="53110" y="31385"/>
                    <a:pt x="53236" y="31733"/>
                    <a:pt x="53363" y="32050"/>
                  </a:cubicBezTo>
                  <a:cubicBezTo>
                    <a:pt x="53395" y="32145"/>
                    <a:pt x="53395" y="32208"/>
                    <a:pt x="53426" y="32367"/>
                  </a:cubicBezTo>
                  <a:cubicBezTo>
                    <a:pt x="53300" y="32303"/>
                    <a:pt x="53205" y="32272"/>
                    <a:pt x="53141" y="32208"/>
                  </a:cubicBezTo>
                  <a:cubicBezTo>
                    <a:pt x="52571" y="31701"/>
                    <a:pt x="51875" y="31416"/>
                    <a:pt x="51178" y="31195"/>
                  </a:cubicBezTo>
                  <a:cubicBezTo>
                    <a:pt x="51146" y="31163"/>
                    <a:pt x="51083" y="31163"/>
                    <a:pt x="51019" y="31163"/>
                  </a:cubicBezTo>
                  <a:cubicBezTo>
                    <a:pt x="50006" y="30688"/>
                    <a:pt x="48961" y="30783"/>
                    <a:pt x="47916" y="30878"/>
                  </a:cubicBezTo>
                  <a:cubicBezTo>
                    <a:pt x="47187" y="30941"/>
                    <a:pt x="46491" y="31068"/>
                    <a:pt x="45762" y="31290"/>
                  </a:cubicBezTo>
                  <a:cubicBezTo>
                    <a:pt x="45224" y="31448"/>
                    <a:pt x="44717" y="31670"/>
                    <a:pt x="44211" y="31923"/>
                  </a:cubicBezTo>
                  <a:cubicBezTo>
                    <a:pt x="43862" y="32113"/>
                    <a:pt x="43546" y="32303"/>
                    <a:pt x="43197" y="32493"/>
                  </a:cubicBezTo>
                  <a:cubicBezTo>
                    <a:pt x="42690" y="32810"/>
                    <a:pt x="42152" y="33095"/>
                    <a:pt x="41772" y="33633"/>
                  </a:cubicBezTo>
                  <a:cubicBezTo>
                    <a:pt x="41487" y="33538"/>
                    <a:pt x="41234" y="33443"/>
                    <a:pt x="40980" y="33253"/>
                  </a:cubicBezTo>
                  <a:cubicBezTo>
                    <a:pt x="41550" y="32652"/>
                    <a:pt x="42279" y="32367"/>
                    <a:pt x="42944" y="31923"/>
                  </a:cubicBezTo>
                  <a:cubicBezTo>
                    <a:pt x="42627" y="31923"/>
                    <a:pt x="42342" y="32018"/>
                    <a:pt x="42089" y="32176"/>
                  </a:cubicBezTo>
                  <a:cubicBezTo>
                    <a:pt x="41677" y="32430"/>
                    <a:pt x="41297" y="32683"/>
                    <a:pt x="40917" y="32968"/>
                  </a:cubicBezTo>
                  <a:cubicBezTo>
                    <a:pt x="40537" y="33253"/>
                    <a:pt x="40537" y="33253"/>
                    <a:pt x="40030" y="32968"/>
                  </a:cubicBezTo>
                  <a:cubicBezTo>
                    <a:pt x="40094" y="32873"/>
                    <a:pt x="40157" y="32778"/>
                    <a:pt x="40252" y="32715"/>
                  </a:cubicBezTo>
                  <a:cubicBezTo>
                    <a:pt x="40664" y="32398"/>
                    <a:pt x="41075" y="32113"/>
                    <a:pt x="41487" y="31828"/>
                  </a:cubicBezTo>
                  <a:cubicBezTo>
                    <a:pt x="41582" y="31765"/>
                    <a:pt x="41740" y="31733"/>
                    <a:pt x="41740" y="31543"/>
                  </a:cubicBezTo>
                  <a:cubicBezTo>
                    <a:pt x="41582" y="31480"/>
                    <a:pt x="41487" y="31575"/>
                    <a:pt x="41360" y="31638"/>
                  </a:cubicBezTo>
                  <a:cubicBezTo>
                    <a:pt x="40854" y="31955"/>
                    <a:pt x="40347" y="32303"/>
                    <a:pt x="39904" y="32715"/>
                  </a:cubicBezTo>
                  <a:cubicBezTo>
                    <a:pt x="39809" y="32778"/>
                    <a:pt x="39714" y="32842"/>
                    <a:pt x="39619" y="32905"/>
                  </a:cubicBezTo>
                  <a:cubicBezTo>
                    <a:pt x="39587" y="32905"/>
                    <a:pt x="39524" y="32842"/>
                    <a:pt x="39460" y="32810"/>
                  </a:cubicBezTo>
                  <a:cubicBezTo>
                    <a:pt x="39619" y="32588"/>
                    <a:pt x="39840" y="32462"/>
                    <a:pt x="40030" y="32303"/>
                  </a:cubicBezTo>
                  <a:cubicBezTo>
                    <a:pt x="40220" y="32145"/>
                    <a:pt x="40410" y="31986"/>
                    <a:pt x="40600" y="31828"/>
                  </a:cubicBezTo>
                  <a:cubicBezTo>
                    <a:pt x="40790" y="31670"/>
                    <a:pt x="40980" y="31543"/>
                    <a:pt x="41170" y="31385"/>
                  </a:cubicBezTo>
                  <a:cubicBezTo>
                    <a:pt x="41360" y="31258"/>
                    <a:pt x="41614" y="31163"/>
                    <a:pt x="41740" y="30878"/>
                  </a:cubicBezTo>
                  <a:cubicBezTo>
                    <a:pt x="41487" y="30941"/>
                    <a:pt x="41329" y="31005"/>
                    <a:pt x="41139" y="31036"/>
                  </a:cubicBezTo>
                  <a:cubicBezTo>
                    <a:pt x="41139" y="31036"/>
                    <a:pt x="41107" y="31068"/>
                    <a:pt x="41107" y="31068"/>
                  </a:cubicBezTo>
                  <a:lnTo>
                    <a:pt x="41075" y="31068"/>
                  </a:lnTo>
                  <a:cubicBezTo>
                    <a:pt x="41044" y="31131"/>
                    <a:pt x="41012" y="31195"/>
                    <a:pt x="40980" y="31226"/>
                  </a:cubicBezTo>
                  <a:cubicBezTo>
                    <a:pt x="40379" y="31733"/>
                    <a:pt x="39777" y="32208"/>
                    <a:pt x="39175" y="32715"/>
                  </a:cubicBezTo>
                  <a:cubicBezTo>
                    <a:pt x="39049" y="32842"/>
                    <a:pt x="38922" y="32842"/>
                    <a:pt x="38764" y="32778"/>
                  </a:cubicBezTo>
                  <a:cubicBezTo>
                    <a:pt x="39175" y="32303"/>
                    <a:pt x="40474" y="31321"/>
                    <a:pt x="41044" y="31068"/>
                  </a:cubicBezTo>
                  <a:close/>
                  <a:moveTo>
                    <a:pt x="52635" y="20966"/>
                  </a:moveTo>
                  <a:cubicBezTo>
                    <a:pt x="52635" y="21219"/>
                    <a:pt x="52603" y="21472"/>
                    <a:pt x="52571" y="21726"/>
                  </a:cubicBezTo>
                  <a:cubicBezTo>
                    <a:pt x="52540" y="21979"/>
                    <a:pt x="52445" y="22201"/>
                    <a:pt x="52255" y="22391"/>
                  </a:cubicBezTo>
                  <a:cubicBezTo>
                    <a:pt x="51621" y="23119"/>
                    <a:pt x="50893" y="23689"/>
                    <a:pt x="50006" y="24038"/>
                  </a:cubicBezTo>
                  <a:cubicBezTo>
                    <a:pt x="48961" y="24449"/>
                    <a:pt x="47884" y="24829"/>
                    <a:pt x="46807" y="25209"/>
                  </a:cubicBezTo>
                  <a:cubicBezTo>
                    <a:pt x="46427" y="25368"/>
                    <a:pt x="46079" y="25494"/>
                    <a:pt x="45731" y="25653"/>
                  </a:cubicBezTo>
                  <a:cubicBezTo>
                    <a:pt x="44717" y="26159"/>
                    <a:pt x="43704" y="26666"/>
                    <a:pt x="42722" y="27173"/>
                  </a:cubicBezTo>
                  <a:cubicBezTo>
                    <a:pt x="42469" y="27331"/>
                    <a:pt x="42215" y="27490"/>
                    <a:pt x="41962" y="27648"/>
                  </a:cubicBezTo>
                  <a:cubicBezTo>
                    <a:pt x="41614" y="27901"/>
                    <a:pt x="41297" y="28155"/>
                    <a:pt x="40949" y="28408"/>
                  </a:cubicBezTo>
                  <a:cubicBezTo>
                    <a:pt x="40537" y="28661"/>
                    <a:pt x="40252" y="29041"/>
                    <a:pt x="39967" y="29390"/>
                  </a:cubicBezTo>
                  <a:cubicBezTo>
                    <a:pt x="39650" y="29801"/>
                    <a:pt x="39302" y="30181"/>
                    <a:pt x="38985" y="30561"/>
                  </a:cubicBezTo>
                  <a:cubicBezTo>
                    <a:pt x="38700" y="30910"/>
                    <a:pt x="38415" y="31290"/>
                    <a:pt x="38130" y="31670"/>
                  </a:cubicBezTo>
                  <a:cubicBezTo>
                    <a:pt x="38067" y="31733"/>
                    <a:pt x="38035" y="31796"/>
                    <a:pt x="37940" y="31923"/>
                  </a:cubicBezTo>
                  <a:cubicBezTo>
                    <a:pt x="37813" y="31543"/>
                    <a:pt x="37813" y="31195"/>
                    <a:pt x="38003" y="30910"/>
                  </a:cubicBezTo>
                  <a:cubicBezTo>
                    <a:pt x="38478" y="30150"/>
                    <a:pt x="38827" y="29295"/>
                    <a:pt x="39555" y="28693"/>
                  </a:cubicBezTo>
                  <a:cubicBezTo>
                    <a:pt x="39714" y="28566"/>
                    <a:pt x="39872" y="28440"/>
                    <a:pt x="39967" y="28281"/>
                  </a:cubicBezTo>
                  <a:cubicBezTo>
                    <a:pt x="40379" y="27775"/>
                    <a:pt x="40917" y="27426"/>
                    <a:pt x="41455" y="27078"/>
                  </a:cubicBezTo>
                  <a:cubicBezTo>
                    <a:pt x="42944" y="26128"/>
                    <a:pt x="44496" y="25368"/>
                    <a:pt x="46111" y="24671"/>
                  </a:cubicBezTo>
                  <a:cubicBezTo>
                    <a:pt x="46617" y="24449"/>
                    <a:pt x="47092" y="24228"/>
                    <a:pt x="47568" y="23974"/>
                  </a:cubicBezTo>
                  <a:cubicBezTo>
                    <a:pt x="48011" y="23784"/>
                    <a:pt x="48454" y="23563"/>
                    <a:pt x="48898" y="23373"/>
                  </a:cubicBezTo>
                  <a:cubicBezTo>
                    <a:pt x="49373" y="23151"/>
                    <a:pt x="49784" y="22866"/>
                    <a:pt x="50133" y="22517"/>
                  </a:cubicBezTo>
                  <a:cubicBezTo>
                    <a:pt x="50481" y="22232"/>
                    <a:pt x="50703" y="21821"/>
                    <a:pt x="50766" y="21377"/>
                  </a:cubicBezTo>
                  <a:cubicBezTo>
                    <a:pt x="50798" y="20934"/>
                    <a:pt x="50861" y="20491"/>
                    <a:pt x="50893" y="19952"/>
                  </a:cubicBezTo>
                  <a:cubicBezTo>
                    <a:pt x="51051" y="19889"/>
                    <a:pt x="51209" y="19826"/>
                    <a:pt x="51368" y="19731"/>
                  </a:cubicBezTo>
                  <a:cubicBezTo>
                    <a:pt x="51494" y="19794"/>
                    <a:pt x="51653" y="19826"/>
                    <a:pt x="51779" y="19857"/>
                  </a:cubicBezTo>
                  <a:cubicBezTo>
                    <a:pt x="52318" y="20016"/>
                    <a:pt x="52635" y="20427"/>
                    <a:pt x="52635" y="20966"/>
                  </a:cubicBezTo>
                  <a:close/>
                  <a:moveTo>
                    <a:pt x="35375" y="33665"/>
                  </a:moveTo>
                  <a:cubicBezTo>
                    <a:pt x="35945" y="33253"/>
                    <a:pt x="36388" y="32778"/>
                    <a:pt x="36705" y="32145"/>
                  </a:cubicBezTo>
                  <a:cubicBezTo>
                    <a:pt x="37022" y="31480"/>
                    <a:pt x="36958" y="30846"/>
                    <a:pt x="36483" y="30181"/>
                  </a:cubicBezTo>
                  <a:cubicBezTo>
                    <a:pt x="36578" y="29991"/>
                    <a:pt x="36705" y="29770"/>
                    <a:pt x="36832" y="29580"/>
                  </a:cubicBezTo>
                  <a:cubicBezTo>
                    <a:pt x="36832" y="29548"/>
                    <a:pt x="36895" y="29548"/>
                    <a:pt x="36927" y="29516"/>
                  </a:cubicBezTo>
                  <a:cubicBezTo>
                    <a:pt x="37022" y="29516"/>
                    <a:pt x="37022" y="29611"/>
                    <a:pt x="37053" y="29675"/>
                  </a:cubicBezTo>
                  <a:cubicBezTo>
                    <a:pt x="37243" y="30276"/>
                    <a:pt x="37338" y="30878"/>
                    <a:pt x="37370" y="31511"/>
                  </a:cubicBezTo>
                  <a:cubicBezTo>
                    <a:pt x="37370" y="32462"/>
                    <a:pt x="37053" y="33285"/>
                    <a:pt x="36420" y="34013"/>
                  </a:cubicBezTo>
                  <a:cubicBezTo>
                    <a:pt x="35945" y="34552"/>
                    <a:pt x="35343" y="34837"/>
                    <a:pt x="34710" y="35058"/>
                  </a:cubicBezTo>
                  <a:cubicBezTo>
                    <a:pt x="34488" y="35122"/>
                    <a:pt x="34267" y="35185"/>
                    <a:pt x="34013" y="35090"/>
                  </a:cubicBezTo>
                  <a:cubicBezTo>
                    <a:pt x="33950" y="34710"/>
                    <a:pt x="34076" y="34362"/>
                    <a:pt x="34235" y="34013"/>
                  </a:cubicBezTo>
                  <a:cubicBezTo>
                    <a:pt x="34330" y="34013"/>
                    <a:pt x="34425" y="33982"/>
                    <a:pt x="34520" y="33982"/>
                  </a:cubicBezTo>
                  <a:cubicBezTo>
                    <a:pt x="34837" y="33950"/>
                    <a:pt x="35122" y="33823"/>
                    <a:pt x="35375" y="33665"/>
                  </a:cubicBezTo>
                  <a:close/>
                  <a:moveTo>
                    <a:pt x="34552" y="33158"/>
                  </a:moveTo>
                  <a:cubicBezTo>
                    <a:pt x="34742" y="32873"/>
                    <a:pt x="34900" y="32557"/>
                    <a:pt x="35122" y="32303"/>
                  </a:cubicBezTo>
                  <a:cubicBezTo>
                    <a:pt x="35470" y="31923"/>
                    <a:pt x="35755" y="31511"/>
                    <a:pt x="36008" y="31068"/>
                  </a:cubicBezTo>
                  <a:cubicBezTo>
                    <a:pt x="36072" y="30973"/>
                    <a:pt x="36135" y="30910"/>
                    <a:pt x="36230" y="30720"/>
                  </a:cubicBezTo>
                  <a:cubicBezTo>
                    <a:pt x="36420" y="31353"/>
                    <a:pt x="36357" y="31796"/>
                    <a:pt x="36040" y="32208"/>
                  </a:cubicBezTo>
                  <a:cubicBezTo>
                    <a:pt x="35787" y="32525"/>
                    <a:pt x="35502" y="32810"/>
                    <a:pt x="35217" y="33095"/>
                  </a:cubicBezTo>
                  <a:cubicBezTo>
                    <a:pt x="35122" y="33190"/>
                    <a:pt x="34995" y="33222"/>
                    <a:pt x="34868" y="33285"/>
                  </a:cubicBezTo>
                  <a:cubicBezTo>
                    <a:pt x="34773" y="33348"/>
                    <a:pt x="34678" y="33348"/>
                    <a:pt x="34552" y="33412"/>
                  </a:cubicBezTo>
                  <a:cubicBezTo>
                    <a:pt x="34552" y="33285"/>
                    <a:pt x="34520" y="33222"/>
                    <a:pt x="34552" y="33158"/>
                  </a:cubicBezTo>
                  <a:close/>
                  <a:moveTo>
                    <a:pt x="37117" y="29073"/>
                  </a:moveTo>
                  <a:cubicBezTo>
                    <a:pt x="37243" y="28788"/>
                    <a:pt x="37370" y="28503"/>
                    <a:pt x="37465" y="28218"/>
                  </a:cubicBezTo>
                  <a:cubicBezTo>
                    <a:pt x="37592" y="27901"/>
                    <a:pt x="37655" y="27616"/>
                    <a:pt x="37750" y="27331"/>
                  </a:cubicBezTo>
                  <a:cubicBezTo>
                    <a:pt x="37845" y="27014"/>
                    <a:pt x="37813" y="26698"/>
                    <a:pt x="37940" y="26381"/>
                  </a:cubicBezTo>
                  <a:cubicBezTo>
                    <a:pt x="38320" y="26634"/>
                    <a:pt x="38669" y="26856"/>
                    <a:pt x="39080" y="27141"/>
                  </a:cubicBezTo>
                  <a:cubicBezTo>
                    <a:pt x="38352" y="27775"/>
                    <a:pt x="37845" y="28471"/>
                    <a:pt x="37402" y="29295"/>
                  </a:cubicBezTo>
                  <a:cubicBezTo>
                    <a:pt x="37275" y="29200"/>
                    <a:pt x="37212" y="29136"/>
                    <a:pt x="37117" y="29073"/>
                  </a:cubicBezTo>
                  <a:close/>
                  <a:moveTo>
                    <a:pt x="37877" y="29390"/>
                  </a:moveTo>
                  <a:cubicBezTo>
                    <a:pt x="38320" y="28566"/>
                    <a:pt x="38859" y="27870"/>
                    <a:pt x="39619" y="27331"/>
                  </a:cubicBezTo>
                  <a:cubicBezTo>
                    <a:pt x="39777" y="27204"/>
                    <a:pt x="39935" y="27078"/>
                    <a:pt x="40062" y="26951"/>
                  </a:cubicBezTo>
                  <a:cubicBezTo>
                    <a:pt x="40125" y="26919"/>
                    <a:pt x="40125" y="26793"/>
                    <a:pt x="40125" y="26729"/>
                  </a:cubicBezTo>
                  <a:cubicBezTo>
                    <a:pt x="40094" y="26634"/>
                    <a:pt x="39967" y="26634"/>
                    <a:pt x="39872" y="26666"/>
                  </a:cubicBezTo>
                  <a:cubicBezTo>
                    <a:pt x="39809" y="26666"/>
                    <a:pt x="39745" y="26698"/>
                    <a:pt x="39619" y="26729"/>
                  </a:cubicBezTo>
                  <a:cubicBezTo>
                    <a:pt x="39840" y="26476"/>
                    <a:pt x="39935" y="26381"/>
                    <a:pt x="40189" y="26349"/>
                  </a:cubicBezTo>
                  <a:cubicBezTo>
                    <a:pt x="40410" y="26286"/>
                    <a:pt x="40600" y="26159"/>
                    <a:pt x="40790" y="26033"/>
                  </a:cubicBezTo>
                  <a:cubicBezTo>
                    <a:pt x="41329" y="25716"/>
                    <a:pt x="41835" y="25336"/>
                    <a:pt x="42405" y="25083"/>
                  </a:cubicBezTo>
                  <a:cubicBezTo>
                    <a:pt x="42722" y="24956"/>
                    <a:pt x="43007" y="24734"/>
                    <a:pt x="43292" y="24513"/>
                  </a:cubicBezTo>
                  <a:cubicBezTo>
                    <a:pt x="43704" y="24228"/>
                    <a:pt x="44116" y="23974"/>
                    <a:pt x="44622" y="23848"/>
                  </a:cubicBezTo>
                  <a:cubicBezTo>
                    <a:pt x="45414" y="23594"/>
                    <a:pt x="46206" y="23214"/>
                    <a:pt x="46997" y="22929"/>
                  </a:cubicBezTo>
                  <a:cubicBezTo>
                    <a:pt x="47504" y="22708"/>
                    <a:pt x="47979" y="22454"/>
                    <a:pt x="48391" y="22074"/>
                  </a:cubicBezTo>
                  <a:cubicBezTo>
                    <a:pt x="48771" y="21726"/>
                    <a:pt x="49088" y="21346"/>
                    <a:pt x="48993" y="20807"/>
                  </a:cubicBezTo>
                  <a:cubicBezTo>
                    <a:pt x="49436" y="20491"/>
                    <a:pt x="49879" y="20269"/>
                    <a:pt x="50386" y="20174"/>
                  </a:cubicBezTo>
                  <a:cubicBezTo>
                    <a:pt x="50418" y="20617"/>
                    <a:pt x="50386" y="20997"/>
                    <a:pt x="50291" y="21409"/>
                  </a:cubicBezTo>
                  <a:cubicBezTo>
                    <a:pt x="50228" y="21726"/>
                    <a:pt x="50038" y="22011"/>
                    <a:pt x="49784" y="22232"/>
                  </a:cubicBezTo>
                  <a:cubicBezTo>
                    <a:pt x="49404" y="22581"/>
                    <a:pt x="48993" y="22866"/>
                    <a:pt x="48518" y="23056"/>
                  </a:cubicBezTo>
                  <a:cubicBezTo>
                    <a:pt x="47884" y="23341"/>
                    <a:pt x="47251" y="23658"/>
                    <a:pt x="46617" y="23943"/>
                  </a:cubicBezTo>
                  <a:cubicBezTo>
                    <a:pt x="46111" y="24196"/>
                    <a:pt x="45572" y="24449"/>
                    <a:pt x="45034" y="24671"/>
                  </a:cubicBezTo>
                  <a:cubicBezTo>
                    <a:pt x="43862" y="25209"/>
                    <a:pt x="42754" y="25811"/>
                    <a:pt x="41645" y="26476"/>
                  </a:cubicBezTo>
                  <a:cubicBezTo>
                    <a:pt x="41424" y="26603"/>
                    <a:pt x="41170" y="26761"/>
                    <a:pt x="40949" y="26888"/>
                  </a:cubicBezTo>
                  <a:cubicBezTo>
                    <a:pt x="40790" y="26983"/>
                    <a:pt x="40600" y="27078"/>
                    <a:pt x="40474" y="27236"/>
                  </a:cubicBezTo>
                  <a:cubicBezTo>
                    <a:pt x="39587" y="28060"/>
                    <a:pt x="38669" y="28883"/>
                    <a:pt x="38162" y="30055"/>
                  </a:cubicBezTo>
                  <a:cubicBezTo>
                    <a:pt x="38098" y="30245"/>
                    <a:pt x="38003" y="30435"/>
                    <a:pt x="37877" y="30656"/>
                  </a:cubicBezTo>
                  <a:cubicBezTo>
                    <a:pt x="37813" y="30561"/>
                    <a:pt x="37782" y="30561"/>
                    <a:pt x="37782" y="30530"/>
                  </a:cubicBezTo>
                  <a:cubicBezTo>
                    <a:pt x="37592" y="30150"/>
                    <a:pt x="37655" y="29770"/>
                    <a:pt x="37877" y="29390"/>
                  </a:cubicBezTo>
                  <a:close/>
                  <a:moveTo>
                    <a:pt x="46016" y="22739"/>
                  </a:moveTo>
                  <a:cubicBezTo>
                    <a:pt x="46111" y="22644"/>
                    <a:pt x="46174" y="22581"/>
                    <a:pt x="46237" y="22517"/>
                  </a:cubicBezTo>
                  <a:cubicBezTo>
                    <a:pt x="46902" y="22011"/>
                    <a:pt x="48043" y="21282"/>
                    <a:pt x="48423" y="21092"/>
                  </a:cubicBezTo>
                  <a:cubicBezTo>
                    <a:pt x="48549" y="21187"/>
                    <a:pt x="48486" y="21282"/>
                    <a:pt x="48423" y="21346"/>
                  </a:cubicBezTo>
                  <a:cubicBezTo>
                    <a:pt x="48169" y="21599"/>
                    <a:pt x="47884" y="21852"/>
                    <a:pt x="47599" y="22106"/>
                  </a:cubicBezTo>
                  <a:cubicBezTo>
                    <a:pt x="47314" y="22327"/>
                    <a:pt x="46522" y="22644"/>
                    <a:pt x="46016" y="22739"/>
                  </a:cubicBezTo>
                  <a:close/>
                  <a:moveTo>
                    <a:pt x="58430" y="1679"/>
                  </a:moveTo>
                  <a:cubicBezTo>
                    <a:pt x="58462" y="1806"/>
                    <a:pt x="58525" y="1901"/>
                    <a:pt x="58525" y="1996"/>
                  </a:cubicBezTo>
                  <a:cubicBezTo>
                    <a:pt x="58525" y="2724"/>
                    <a:pt x="58462" y="3421"/>
                    <a:pt x="58177" y="4118"/>
                  </a:cubicBezTo>
                  <a:cubicBezTo>
                    <a:pt x="57448" y="5828"/>
                    <a:pt x="56847" y="7570"/>
                    <a:pt x="56308" y="9312"/>
                  </a:cubicBezTo>
                  <a:cubicBezTo>
                    <a:pt x="56055" y="10167"/>
                    <a:pt x="55706" y="11022"/>
                    <a:pt x="55421" y="11845"/>
                  </a:cubicBezTo>
                  <a:cubicBezTo>
                    <a:pt x="55231" y="12320"/>
                    <a:pt x="55041" y="12795"/>
                    <a:pt x="54883" y="13270"/>
                  </a:cubicBezTo>
                  <a:cubicBezTo>
                    <a:pt x="54471" y="14379"/>
                    <a:pt x="54060" y="15487"/>
                    <a:pt x="53680" y="16627"/>
                  </a:cubicBezTo>
                  <a:cubicBezTo>
                    <a:pt x="53585" y="16849"/>
                    <a:pt x="53490" y="17039"/>
                    <a:pt x="53395" y="17260"/>
                  </a:cubicBezTo>
                  <a:cubicBezTo>
                    <a:pt x="53078" y="18179"/>
                    <a:pt x="52413" y="18717"/>
                    <a:pt x="51526" y="19066"/>
                  </a:cubicBezTo>
                  <a:cubicBezTo>
                    <a:pt x="50893" y="19319"/>
                    <a:pt x="50259" y="19541"/>
                    <a:pt x="49658" y="19826"/>
                  </a:cubicBezTo>
                  <a:cubicBezTo>
                    <a:pt x="48993" y="20111"/>
                    <a:pt x="48359" y="20427"/>
                    <a:pt x="47758" y="20807"/>
                  </a:cubicBezTo>
                  <a:cubicBezTo>
                    <a:pt x="47092" y="21219"/>
                    <a:pt x="46459" y="21662"/>
                    <a:pt x="45826" y="22106"/>
                  </a:cubicBezTo>
                  <a:cubicBezTo>
                    <a:pt x="44844" y="22739"/>
                    <a:pt x="43862" y="23373"/>
                    <a:pt x="42880" y="24038"/>
                  </a:cubicBezTo>
                  <a:cubicBezTo>
                    <a:pt x="42817" y="24069"/>
                    <a:pt x="42754" y="24101"/>
                    <a:pt x="42690" y="24133"/>
                  </a:cubicBezTo>
                  <a:cubicBezTo>
                    <a:pt x="41772" y="24544"/>
                    <a:pt x="40949" y="25146"/>
                    <a:pt x="40125" y="25716"/>
                  </a:cubicBezTo>
                  <a:cubicBezTo>
                    <a:pt x="39935" y="25811"/>
                    <a:pt x="39745" y="25938"/>
                    <a:pt x="39555" y="26033"/>
                  </a:cubicBezTo>
                  <a:cubicBezTo>
                    <a:pt x="39492" y="26064"/>
                    <a:pt x="39397" y="26064"/>
                    <a:pt x="39270" y="26096"/>
                  </a:cubicBezTo>
                  <a:cubicBezTo>
                    <a:pt x="39175" y="25843"/>
                    <a:pt x="39239" y="25621"/>
                    <a:pt x="39270" y="25399"/>
                  </a:cubicBezTo>
                  <a:cubicBezTo>
                    <a:pt x="39397" y="24671"/>
                    <a:pt x="39492" y="23974"/>
                    <a:pt x="39650" y="23278"/>
                  </a:cubicBezTo>
                  <a:cubicBezTo>
                    <a:pt x="39840" y="22422"/>
                    <a:pt x="40062" y="21599"/>
                    <a:pt x="40284" y="20776"/>
                  </a:cubicBezTo>
                  <a:cubicBezTo>
                    <a:pt x="40347" y="20491"/>
                    <a:pt x="40442" y="20174"/>
                    <a:pt x="40569" y="19889"/>
                  </a:cubicBezTo>
                  <a:cubicBezTo>
                    <a:pt x="41012" y="18812"/>
                    <a:pt x="41265" y="17672"/>
                    <a:pt x="41582" y="16532"/>
                  </a:cubicBezTo>
                  <a:cubicBezTo>
                    <a:pt x="42025" y="14790"/>
                    <a:pt x="42532" y="13048"/>
                    <a:pt x="43229" y="11370"/>
                  </a:cubicBezTo>
                  <a:cubicBezTo>
                    <a:pt x="43482" y="10800"/>
                    <a:pt x="43672" y="10167"/>
                    <a:pt x="43894" y="9565"/>
                  </a:cubicBezTo>
                  <a:cubicBezTo>
                    <a:pt x="44021" y="9185"/>
                    <a:pt x="44179" y="8805"/>
                    <a:pt x="44306" y="8425"/>
                  </a:cubicBezTo>
                  <a:cubicBezTo>
                    <a:pt x="44369" y="8235"/>
                    <a:pt x="44496" y="8108"/>
                    <a:pt x="44654" y="8013"/>
                  </a:cubicBezTo>
                  <a:cubicBezTo>
                    <a:pt x="45034" y="7823"/>
                    <a:pt x="45446" y="7601"/>
                    <a:pt x="45826" y="7380"/>
                  </a:cubicBezTo>
                  <a:cubicBezTo>
                    <a:pt x="46617" y="6936"/>
                    <a:pt x="47409" y="6493"/>
                    <a:pt x="48201" y="6050"/>
                  </a:cubicBezTo>
                  <a:cubicBezTo>
                    <a:pt x="49183" y="5511"/>
                    <a:pt x="50228" y="5100"/>
                    <a:pt x="51273" y="4688"/>
                  </a:cubicBezTo>
                  <a:cubicBezTo>
                    <a:pt x="52033" y="4403"/>
                    <a:pt x="52730" y="4055"/>
                    <a:pt x="53458" y="3738"/>
                  </a:cubicBezTo>
                  <a:cubicBezTo>
                    <a:pt x="54155" y="3421"/>
                    <a:pt x="54851" y="3136"/>
                    <a:pt x="55548" y="2819"/>
                  </a:cubicBezTo>
                  <a:cubicBezTo>
                    <a:pt x="55960" y="2629"/>
                    <a:pt x="56340" y="2439"/>
                    <a:pt x="56752" y="2249"/>
                  </a:cubicBezTo>
                  <a:cubicBezTo>
                    <a:pt x="57258" y="1996"/>
                    <a:pt x="57797" y="1774"/>
                    <a:pt x="58430" y="1679"/>
                  </a:cubicBezTo>
                  <a:close/>
                  <a:moveTo>
                    <a:pt x="38162" y="19889"/>
                  </a:moveTo>
                  <a:cubicBezTo>
                    <a:pt x="38542" y="18211"/>
                    <a:pt x="39080" y="16595"/>
                    <a:pt x="39492" y="14917"/>
                  </a:cubicBezTo>
                  <a:cubicBezTo>
                    <a:pt x="39745" y="13872"/>
                    <a:pt x="39999" y="12827"/>
                    <a:pt x="40315" y="11813"/>
                  </a:cubicBezTo>
                  <a:cubicBezTo>
                    <a:pt x="40600" y="11022"/>
                    <a:pt x="40822" y="10230"/>
                    <a:pt x="41012" y="9407"/>
                  </a:cubicBezTo>
                  <a:cubicBezTo>
                    <a:pt x="41139" y="8932"/>
                    <a:pt x="41234" y="8457"/>
                    <a:pt x="41297" y="7981"/>
                  </a:cubicBezTo>
                  <a:cubicBezTo>
                    <a:pt x="41360" y="7728"/>
                    <a:pt x="41455" y="7538"/>
                    <a:pt x="41677" y="7411"/>
                  </a:cubicBezTo>
                  <a:cubicBezTo>
                    <a:pt x="42089" y="7126"/>
                    <a:pt x="42469" y="6810"/>
                    <a:pt x="42975" y="6651"/>
                  </a:cubicBezTo>
                  <a:cubicBezTo>
                    <a:pt x="43007" y="6620"/>
                    <a:pt x="43039" y="6620"/>
                    <a:pt x="43071" y="6588"/>
                  </a:cubicBezTo>
                  <a:cubicBezTo>
                    <a:pt x="44369" y="5828"/>
                    <a:pt x="45731" y="5258"/>
                    <a:pt x="47029" y="4498"/>
                  </a:cubicBezTo>
                  <a:cubicBezTo>
                    <a:pt x="47663" y="4086"/>
                    <a:pt x="48359" y="3770"/>
                    <a:pt x="49024" y="3421"/>
                  </a:cubicBezTo>
                  <a:cubicBezTo>
                    <a:pt x="49404" y="3231"/>
                    <a:pt x="49816" y="3009"/>
                    <a:pt x="50196" y="2819"/>
                  </a:cubicBezTo>
                  <a:cubicBezTo>
                    <a:pt x="50829" y="2503"/>
                    <a:pt x="51431" y="2154"/>
                    <a:pt x="52065" y="1869"/>
                  </a:cubicBezTo>
                  <a:cubicBezTo>
                    <a:pt x="52635" y="1584"/>
                    <a:pt x="53205" y="1331"/>
                    <a:pt x="53648" y="919"/>
                  </a:cubicBezTo>
                  <a:cubicBezTo>
                    <a:pt x="53806" y="761"/>
                    <a:pt x="53965" y="729"/>
                    <a:pt x="54155" y="793"/>
                  </a:cubicBezTo>
                  <a:cubicBezTo>
                    <a:pt x="54313" y="824"/>
                    <a:pt x="54535" y="856"/>
                    <a:pt x="54693" y="919"/>
                  </a:cubicBezTo>
                  <a:cubicBezTo>
                    <a:pt x="55295" y="1046"/>
                    <a:pt x="55896" y="1204"/>
                    <a:pt x="56498" y="1331"/>
                  </a:cubicBezTo>
                  <a:cubicBezTo>
                    <a:pt x="56625" y="1363"/>
                    <a:pt x="56720" y="1426"/>
                    <a:pt x="56942" y="1489"/>
                  </a:cubicBezTo>
                  <a:cubicBezTo>
                    <a:pt x="56625" y="1679"/>
                    <a:pt x="56435" y="1774"/>
                    <a:pt x="56245" y="1838"/>
                  </a:cubicBezTo>
                  <a:cubicBezTo>
                    <a:pt x="55421" y="2218"/>
                    <a:pt x="54598" y="2598"/>
                    <a:pt x="53775" y="2978"/>
                  </a:cubicBezTo>
                  <a:cubicBezTo>
                    <a:pt x="53395" y="3168"/>
                    <a:pt x="53015" y="3326"/>
                    <a:pt x="52666" y="3484"/>
                  </a:cubicBezTo>
                  <a:cubicBezTo>
                    <a:pt x="51875" y="3833"/>
                    <a:pt x="51083" y="4181"/>
                    <a:pt x="50291" y="4466"/>
                  </a:cubicBezTo>
                  <a:cubicBezTo>
                    <a:pt x="49341" y="4846"/>
                    <a:pt x="48454" y="5290"/>
                    <a:pt x="47568" y="5796"/>
                  </a:cubicBezTo>
                  <a:cubicBezTo>
                    <a:pt x="46586" y="6366"/>
                    <a:pt x="45604" y="6905"/>
                    <a:pt x="44622" y="7443"/>
                  </a:cubicBezTo>
                  <a:cubicBezTo>
                    <a:pt x="44464" y="7538"/>
                    <a:pt x="44274" y="7570"/>
                    <a:pt x="44052" y="7633"/>
                  </a:cubicBezTo>
                  <a:cubicBezTo>
                    <a:pt x="43894" y="8076"/>
                    <a:pt x="43736" y="8488"/>
                    <a:pt x="43577" y="8932"/>
                  </a:cubicBezTo>
                  <a:cubicBezTo>
                    <a:pt x="43102" y="10198"/>
                    <a:pt x="42595" y="11465"/>
                    <a:pt x="42152" y="12763"/>
                  </a:cubicBezTo>
                  <a:cubicBezTo>
                    <a:pt x="41772" y="13904"/>
                    <a:pt x="41424" y="15107"/>
                    <a:pt x="41107" y="16279"/>
                  </a:cubicBezTo>
                  <a:cubicBezTo>
                    <a:pt x="40759" y="17419"/>
                    <a:pt x="40474" y="18559"/>
                    <a:pt x="40062" y="19667"/>
                  </a:cubicBezTo>
                  <a:cubicBezTo>
                    <a:pt x="39745" y="20586"/>
                    <a:pt x="39492" y="21536"/>
                    <a:pt x="39270" y="22486"/>
                  </a:cubicBezTo>
                  <a:cubicBezTo>
                    <a:pt x="38985" y="23626"/>
                    <a:pt x="38732" y="24766"/>
                    <a:pt x="38637" y="25938"/>
                  </a:cubicBezTo>
                  <a:cubicBezTo>
                    <a:pt x="38637" y="25969"/>
                    <a:pt x="38605" y="26001"/>
                    <a:pt x="38605" y="26033"/>
                  </a:cubicBezTo>
                  <a:cubicBezTo>
                    <a:pt x="38383" y="25969"/>
                    <a:pt x="38162" y="25938"/>
                    <a:pt x="37908" y="25874"/>
                  </a:cubicBezTo>
                  <a:cubicBezTo>
                    <a:pt x="37908" y="25779"/>
                    <a:pt x="37877" y="25653"/>
                    <a:pt x="37877" y="25526"/>
                  </a:cubicBezTo>
                  <a:cubicBezTo>
                    <a:pt x="37845" y="24703"/>
                    <a:pt x="37813" y="23879"/>
                    <a:pt x="37782" y="23024"/>
                  </a:cubicBezTo>
                  <a:cubicBezTo>
                    <a:pt x="37782" y="22898"/>
                    <a:pt x="37750" y="22771"/>
                    <a:pt x="37877" y="22644"/>
                  </a:cubicBezTo>
                  <a:cubicBezTo>
                    <a:pt x="38035" y="22486"/>
                    <a:pt x="38003" y="22296"/>
                    <a:pt x="37972" y="22106"/>
                  </a:cubicBezTo>
                  <a:cubicBezTo>
                    <a:pt x="37877" y="21694"/>
                    <a:pt x="37687" y="21346"/>
                    <a:pt x="37402" y="20997"/>
                  </a:cubicBezTo>
                  <a:cubicBezTo>
                    <a:pt x="37877" y="20744"/>
                    <a:pt x="38067" y="20332"/>
                    <a:pt x="38162" y="19889"/>
                  </a:cubicBezTo>
                  <a:close/>
                  <a:moveTo>
                    <a:pt x="33285" y="37719"/>
                  </a:moveTo>
                  <a:cubicBezTo>
                    <a:pt x="33253" y="38510"/>
                    <a:pt x="33348" y="39302"/>
                    <a:pt x="33475" y="40094"/>
                  </a:cubicBezTo>
                  <a:cubicBezTo>
                    <a:pt x="33538" y="40315"/>
                    <a:pt x="33538" y="40537"/>
                    <a:pt x="33570" y="40822"/>
                  </a:cubicBezTo>
                  <a:cubicBezTo>
                    <a:pt x="33380" y="40759"/>
                    <a:pt x="33221" y="40727"/>
                    <a:pt x="33095" y="40664"/>
                  </a:cubicBezTo>
                  <a:cubicBezTo>
                    <a:pt x="32398" y="40347"/>
                    <a:pt x="31670" y="40189"/>
                    <a:pt x="30941" y="39967"/>
                  </a:cubicBezTo>
                  <a:cubicBezTo>
                    <a:pt x="30783" y="39904"/>
                    <a:pt x="30593" y="39872"/>
                    <a:pt x="30435" y="39809"/>
                  </a:cubicBezTo>
                  <a:cubicBezTo>
                    <a:pt x="29769" y="39524"/>
                    <a:pt x="29041" y="39365"/>
                    <a:pt x="28313" y="39207"/>
                  </a:cubicBezTo>
                  <a:cubicBezTo>
                    <a:pt x="28186" y="39175"/>
                    <a:pt x="28059" y="39144"/>
                    <a:pt x="27933" y="39112"/>
                  </a:cubicBezTo>
                  <a:cubicBezTo>
                    <a:pt x="27743" y="39080"/>
                    <a:pt x="27648" y="38954"/>
                    <a:pt x="27648" y="38795"/>
                  </a:cubicBezTo>
                  <a:cubicBezTo>
                    <a:pt x="27648" y="38669"/>
                    <a:pt x="27648" y="38542"/>
                    <a:pt x="27648" y="38447"/>
                  </a:cubicBezTo>
                  <a:cubicBezTo>
                    <a:pt x="27648" y="37687"/>
                    <a:pt x="27648" y="36927"/>
                    <a:pt x="27711" y="36167"/>
                  </a:cubicBezTo>
                  <a:cubicBezTo>
                    <a:pt x="27743" y="35565"/>
                    <a:pt x="27869" y="34963"/>
                    <a:pt x="27964" y="34362"/>
                  </a:cubicBezTo>
                  <a:cubicBezTo>
                    <a:pt x="28028" y="34108"/>
                    <a:pt x="28123" y="33855"/>
                    <a:pt x="28249" y="33602"/>
                  </a:cubicBezTo>
                  <a:cubicBezTo>
                    <a:pt x="28566" y="32905"/>
                    <a:pt x="28914" y="32208"/>
                    <a:pt x="29263" y="31511"/>
                  </a:cubicBezTo>
                  <a:cubicBezTo>
                    <a:pt x="29389" y="31258"/>
                    <a:pt x="29516" y="31005"/>
                    <a:pt x="29611" y="30751"/>
                  </a:cubicBezTo>
                  <a:cubicBezTo>
                    <a:pt x="29896" y="30118"/>
                    <a:pt x="30276" y="29516"/>
                    <a:pt x="30720" y="28978"/>
                  </a:cubicBezTo>
                  <a:cubicBezTo>
                    <a:pt x="30751" y="28946"/>
                    <a:pt x="30783" y="28915"/>
                    <a:pt x="30783" y="28883"/>
                  </a:cubicBezTo>
                  <a:cubicBezTo>
                    <a:pt x="31860" y="27775"/>
                    <a:pt x="32335" y="26381"/>
                    <a:pt x="32493" y="24893"/>
                  </a:cubicBezTo>
                  <a:cubicBezTo>
                    <a:pt x="32588" y="24101"/>
                    <a:pt x="32556" y="23278"/>
                    <a:pt x="32556" y="22486"/>
                  </a:cubicBezTo>
                  <a:cubicBezTo>
                    <a:pt x="32556" y="22391"/>
                    <a:pt x="32556" y="22327"/>
                    <a:pt x="32556" y="22106"/>
                  </a:cubicBezTo>
                  <a:cubicBezTo>
                    <a:pt x="32715" y="22327"/>
                    <a:pt x="32778" y="22454"/>
                    <a:pt x="32873" y="22581"/>
                  </a:cubicBezTo>
                  <a:cubicBezTo>
                    <a:pt x="33063" y="22866"/>
                    <a:pt x="33221" y="23119"/>
                    <a:pt x="33411" y="23404"/>
                  </a:cubicBezTo>
                  <a:cubicBezTo>
                    <a:pt x="33506" y="23499"/>
                    <a:pt x="33696" y="23468"/>
                    <a:pt x="33696" y="23341"/>
                  </a:cubicBezTo>
                  <a:cubicBezTo>
                    <a:pt x="33823" y="22929"/>
                    <a:pt x="33950" y="22486"/>
                    <a:pt x="33696" y="22042"/>
                  </a:cubicBezTo>
                  <a:cubicBezTo>
                    <a:pt x="33506" y="22232"/>
                    <a:pt x="33506" y="22232"/>
                    <a:pt x="33348" y="22612"/>
                  </a:cubicBezTo>
                  <a:cubicBezTo>
                    <a:pt x="33285" y="22517"/>
                    <a:pt x="33190" y="22486"/>
                    <a:pt x="33158" y="22422"/>
                  </a:cubicBezTo>
                  <a:cubicBezTo>
                    <a:pt x="32968" y="22137"/>
                    <a:pt x="32810" y="21852"/>
                    <a:pt x="32588" y="21536"/>
                  </a:cubicBezTo>
                  <a:cubicBezTo>
                    <a:pt x="33126" y="20681"/>
                    <a:pt x="33570" y="19731"/>
                    <a:pt x="33918" y="18717"/>
                  </a:cubicBezTo>
                  <a:cubicBezTo>
                    <a:pt x="34330" y="18686"/>
                    <a:pt x="34742" y="18654"/>
                    <a:pt x="35153" y="18654"/>
                  </a:cubicBezTo>
                  <a:cubicBezTo>
                    <a:pt x="35692" y="19129"/>
                    <a:pt x="36103" y="19731"/>
                    <a:pt x="36452" y="20364"/>
                  </a:cubicBezTo>
                  <a:cubicBezTo>
                    <a:pt x="36673" y="20776"/>
                    <a:pt x="36895" y="21219"/>
                    <a:pt x="37212" y="21599"/>
                  </a:cubicBezTo>
                  <a:cubicBezTo>
                    <a:pt x="37275" y="21694"/>
                    <a:pt x="37307" y="21852"/>
                    <a:pt x="37370" y="22011"/>
                  </a:cubicBezTo>
                  <a:cubicBezTo>
                    <a:pt x="37117" y="22074"/>
                    <a:pt x="36927" y="22232"/>
                    <a:pt x="36768" y="22454"/>
                  </a:cubicBezTo>
                  <a:cubicBezTo>
                    <a:pt x="36642" y="22644"/>
                    <a:pt x="36610" y="22929"/>
                    <a:pt x="36388" y="23119"/>
                  </a:cubicBezTo>
                  <a:cubicBezTo>
                    <a:pt x="36135" y="22644"/>
                    <a:pt x="36040" y="22137"/>
                    <a:pt x="35628" y="21821"/>
                  </a:cubicBezTo>
                  <a:cubicBezTo>
                    <a:pt x="35470" y="21821"/>
                    <a:pt x="35502" y="21916"/>
                    <a:pt x="35502" y="22011"/>
                  </a:cubicBezTo>
                  <a:cubicBezTo>
                    <a:pt x="35502" y="22106"/>
                    <a:pt x="35533" y="22232"/>
                    <a:pt x="35565" y="22327"/>
                  </a:cubicBezTo>
                  <a:cubicBezTo>
                    <a:pt x="35723" y="22803"/>
                    <a:pt x="35882" y="23246"/>
                    <a:pt x="36072" y="23721"/>
                  </a:cubicBezTo>
                  <a:cubicBezTo>
                    <a:pt x="36135" y="23848"/>
                    <a:pt x="36198" y="23974"/>
                    <a:pt x="36420" y="24006"/>
                  </a:cubicBezTo>
                  <a:cubicBezTo>
                    <a:pt x="36895" y="23721"/>
                    <a:pt x="36927" y="23056"/>
                    <a:pt x="37243" y="22644"/>
                  </a:cubicBezTo>
                  <a:cubicBezTo>
                    <a:pt x="37402" y="22676"/>
                    <a:pt x="37402" y="22771"/>
                    <a:pt x="37402" y="22834"/>
                  </a:cubicBezTo>
                  <a:cubicBezTo>
                    <a:pt x="37402" y="24038"/>
                    <a:pt x="37402" y="25241"/>
                    <a:pt x="37370" y="26476"/>
                  </a:cubicBezTo>
                  <a:cubicBezTo>
                    <a:pt x="37338" y="27299"/>
                    <a:pt x="37022" y="28091"/>
                    <a:pt x="36642" y="28851"/>
                  </a:cubicBezTo>
                  <a:cubicBezTo>
                    <a:pt x="36293" y="29485"/>
                    <a:pt x="35945" y="30150"/>
                    <a:pt x="35565" y="30783"/>
                  </a:cubicBezTo>
                  <a:cubicBezTo>
                    <a:pt x="35375" y="31131"/>
                    <a:pt x="35185" y="31448"/>
                    <a:pt x="34900" y="31733"/>
                  </a:cubicBezTo>
                  <a:cubicBezTo>
                    <a:pt x="34076" y="32652"/>
                    <a:pt x="33601" y="33728"/>
                    <a:pt x="33411" y="34963"/>
                  </a:cubicBezTo>
                  <a:cubicBezTo>
                    <a:pt x="33316" y="35597"/>
                    <a:pt x="33285" y="36198"/>
                    <a:pt x="33285" y="36832"/>
                  </a:cubicBezTo>
                  <a:cubicBezTo>
                    <a:pt x="33316" y="37149"/>
                    <a:pt x="33316" y="37434"/>
                    <a:pt x="33285" y="37719"/>
                  </a:cubicBezTo>
                  <a:close/>
                  <a:moveTo>
                    <a:pt x="37022" y="42184"/>
                  </a:moveTo>
                  <a:cubicBezTo>
                    <a:pt x="36927" y="42342"/>
                    <a:pt x="36832" y="42501"/>
                    <a:pt x="36705" y="42691"/>
                  </a:cubicBezTo>
                  <a:cubicBezTo>
                    <a:pt x="36198" y="42596"/>
                    <a:pt x="35818" y="42247"/>
                    <a:pt x="35438" y="41994"/>
                  </a:cubicBezTo>
                  <a:cubicBezTo>
                    <a:pt x="35027" y="41709"/>
                    <a:pt x="34647" y="41392"/>
                    <a:pt x="34267" y="41107"/>
                  </a:cubicBezTo>
                  <a:cubicBezTo>
                    <a:pt x="33886" y="39714"/>
                    <a:pt x="33696" y="37054"/>
                    <a:pt x="33918" y="35755"/>
                  </a:cubicBezTo>
                  <a:cubicBezTo>
                    <a:pt x="34171" y="35723"/>
                    <a:pt x="34425" y="35692"/>
                    <a:pt x="34678" y="35628"/>
                  </a:cubicBezTo>
                  <a:cubicBezTo>
                    <a:pt x="34932" y="35597"/>
                    <a:pt x="35153" y="35502"/>
                    <a:pt x="35407" y="35407"/>
                  </a:cubicBezTo>
                  <a:cubicBezTo>
                    <a:pt x="35628" y="35280"/>
                    <a:pt x="35882" y="35153"/>
                    <a:pt x="36103" y="35027"/>
                  </a:cubicBezTo>
                  <a:cubicBezTo>
                    <a:pt x="36325" y="34868"/>
                    <a:pt x="36515" y="34742"/>
                    <a:pt x="36737" y="34583"/>
                  </a:cubicBezTo>
                  <a:cubicBezTo>
                    <a:pt x="36800" y="34583"/>
                    <a:pt x="36863" y="34583"/>
                    <a:pt x="36895" y="34583"/>
                  </a:cubicBezTo>
                  <a:cubicBezTo>
                    <a:pt x="37275" y="34773"/>
                    <a:pt x="37655" y="34900"/>
                    <a:pt x="38067" y="34963"/>
                  </a:cubicBezTo>
                  <a:cubicBezTo>
                    <a:pt x="38288" y="34995"/>
                    <a:pt x="38510" y="35058"/>
                    <a:pt x="38732" y="35153"/>
                  </a:cubicBezTo>
                  <a:cubicBezTo>
                    <a:pt x="39524" y="35597"/>
                    <a:pt x="40379" y="35945"/>
                    <a:pt x="41107" y="36483"/>
                  </a:cubicBezTo>
                  <a:cubicBezTo>
                    <a:pt x="41930" y="37085"/>
                    <a:pt x="42595" y="37845"/>
                    <a:pt x="42849" y="38890"/>
                  </a:cubicBezTo>
                  <a:cubicBezTo>
                    <a:pt x="42849" y="38985"/>
                    <a:pt x="42849" y="39080"/>
                    <a:pt x="42880" y="39175"/>
                  </a:cubicBezTo>
                  <a:cubicBezTo>
                    <a:pt x="42722" y="39175"/>
                    <a:pt x="42595" y="39207"/>
                    <a:pt x="42469" y="39175"/>
                  </a:cubicBezTo>
                  <a:cubicBezTo>
                    <a:pt x="41487" y="39049"/>
                    <a:pt x="40569" y="39270"/>
                    <a:pt x="39682" y="39650"/>
                  </a:cubicBezTo>
                  <a:cubicBezTo>
                    <a:pt x="39492" y="39714"/>
                    <a:pt x="39302" y="39840"/>
                    <a:pt x="39144" y="39967"/>
                  </a:cubicBezTo>
                  <a:cubicBezTo>
                    <a:pt x="38732" y="40315"/>
                    <a:pt x="38320" y="40664"/>
                    <a:pt x="37908" y="41012"/>
                  </a:cubicBezTo>
                  <a:cubicBezTo>
                    <a:pt x="37528" y="41360"/>
                    <a:pt x="37243" y="41741"/>
                    <a:pt x="37022" y="42184"/>
                  </a:cubicBezTo>
                  <a:close/>
                  <a:moveTo>
                    <a:pt x="37972" y="43926"/>
                  </a:moveTo>
                  <a:cubicBezTo>
                    <a:pt x="37718" y="43672"/>
                    <a:pt x="37497" y="43419"/>
                    <a:pt x="37243" y="43134"/>
                  </a:cubicBezTo>
                  <a:cubicBezTo>
                    <a:pt x="37465" y="42627"/>
                    <a:pt x="37687" y="42121"/>
                    <a:pt x="38098" y="41772"/>
                  </a:cubicBezTo>
                  <a:cubicBezTo>
                    <a:pt x="38573" y="41329"/>
                    <a:pt x="39080" y="40885"/>
                    <a:pt x="39587" y="40474"/>
                  </a:cubicBezTo>
                  <a:cubicBezTo>
                    <a:pt x="40125" y="40094"/>
                    <a:pt x="40727" y="39904"/>
                    <a:pt x="41392" y="39840"/>
                  </a:cubicBezTo>
                  <a:cubicBezTo>
                    <a:pt x="41804" y="39777"/>
                    <a:pt x="42215" y="39809"/>
                    <a:pt x="42659" y="39872"/>
                  </a:cubicBezTo>
                  <a:cubicBezTo>
                    <a:pt x="43039" y="39904"/>
                    <a:pt x="43134" y="39999"/>
                    <a:pt x="43166" y="40379"/>
                  </a:cubicBezTo>
                  <a:cubicBezTo>
                    <a:pt x="43197" y="40822"/>
                    <a:pt x="43324" y="41234"/>
                    <a:pt x="43292" y="41677"/>
                  </a:cubicBezTo>
                  <a:cubicBezTo>
                    <a:pt x="43102" y="41804"/>
                    <a:pt x="42944" y="41709"/>
                    <a:pt x="42817" y="41709"/>
                  </a:cubicBezTo>
                  <a:cubicBezTo>
                    <a:pt x="41740" y="41582"/>
                    <a:pt x="40759" y="41899"/>
                    <a:pt x="39840" y="42374"/>
                  </a:cubicBezTo>
                  <a:cubicBezTo>
                    <a:pt x="39365" y="42627"/>
                    <a:pt x="38922" y="42944"/>
                    <a:pt x="38605" y="43419"/>
                  </a:cubicBezTo>
                  <a:cubicBezTo>
                    <a:pt x="38478" y="43609"/>
                    <a:pt x="38288" y="43799"/>
                    <a:pt x="38098" y="44021"/>
                  </a:cubicBezTo>
                  <a:cubicBezTo>
                    <a:pt x="38035" y="43957"/>
                    <a:pt x="37972" y="43957"/>
                    <a:pt x="37972" y="43926"/>
                  </a:cubicBezTo>
                  <a:close/>
                  <a:moveTo>
                    <a:pt x="39175" y="45699"/>
                  </a:moveTo>
                  <a:cubicBezTo>
                    <a:pt x="38827" y="45382"/>
                    <a:pt x="38637" y="45002"/>
                    <a:pt x="38415" y="44622"/>
                  </a:cubicBezTo>
                  <a:cubicBezTo>
                    <a:pt x="38700" y="44306"/>
                    <a:pt x="38985" y="43989"/>
                    <a:pt x="39239" y="43672"/>
                  </a:cubicBezTo>
                  <a:cubicBezTo>
                    <a:pt x="39524" y="43292"/>
                    <a:pt x="39904" y="43039"/>
                    <a:pt x="40347" y="42849"/>
                  </a:cubicBezTo>
                  <a:cubicBezTo>
                    <a:pt x="40695" y="42691"/>
                    <a:pt x="41075" y="42532"/>
                    <a:pt x="41487" y="42437"/>
                  </a:cubicBezTo>
                  <a:cubicBezTo>
                    <a:pt x="42057" y="42247"/>
                    <a:pt x="42659" y="42279"/>
                    <a:pt x="43261" y="42437"/>
                  </a:cubicBezTo>
                  <a:cubicBezTo>
                    <a:pt x="43356" y="42881"/>
                    <a:pt x="43292" y="43324"/>
                    <a:pt x="43356" y="43799"/>
                  </a:cubicBezTo>
                  <a:cubicBezTo>
                    <a:pt x="42944" y="43799"/>
                    <a:pt x="42595" y="43799"/>
                    <a:pt x="42247" y="43799"/>
                  </a:cubicBezTo>
                  <a:cubicBezTo>
                    <a:pt x="41455" y="43831"/>
                    <a:pt x="40727" y="44084"/>
                    <a:pt x="40157" y="44686"/>
                  </a:cubicBezTo>
                  <a:cubicBezTo>
                    <a:pt x="39999" y="44844"/>
                    <a:pt x="39809" y="45002"/>
                    <a:pt x="39650" y="45161"/>
                  </a:cubicBezTo>
                  <a:cubicBezTo>
                    <a:pt x="39524" y="45351"/>
                    <a:pt x="39365" y="45509"/>
                    <a:pt x="39175" y="45699"/>
                  </a:cubicBezTo>
                  <a:close/>
                  <a:moveTo>
                    <a:pt x="40347" y="47124"/>
                  </a:moveTo>
                  <a:cubicBezTo>
                    <a:pt x="40062" y="46934"/>
                    <a:pt x="39935" y="46776"/>
                    <a:pt x="39587" y="46174"/>
                  </a:cubicBezTo>
                  <a:cubicBezTo>
                    <a:pt x="39935" y="45826"/>
                    <a:pt x="40252" y="45477"/>
                    <a:pt x="40600" y="45129"/>
                  </a:cubicBezTo>
                  <a:cubicBezTo>
                    <a:pt x="41075" y="44654"/>
                    <a:pt x="41645" y="44464"/>
                    <a:pt x="42279" y="44432"/>
                  </a:cubicBezTo>
                  <a:cubicBezTo>
                    <a:pt x="42627" y="44401"/>
                    <a:pt x="43007" y="44401"/>
                    <a:pt x="43419" y="44401"/>
                  </a:cubicBezTo>
                  <a:cubicBezTo>
                    <a:pt x="43482" y="44876"/>
                    <a:pt x="43482" y="45256"/>
                    <a:pt x="43419" y="45636"/>
                  </a:cubicBezTo>
                  <a:cubicBezTo>
                    <a:pt x="43007" y="45667"/>
                    <a:pt x="42627" y="45699"/>
                    <a:pt x="42247" y="45762"/>
                  </a:cubicBezTo>
                  <a:cubicBezTo>
                    <a:pt x="41867" y="45857"/>
                    <a:pt x="41487" y="46047"/>
                    <a:pt x="41170" y="46301"/>
                  </a:cubicBezTo>
                  <a:cubicBezTo>
                    <a:pt x="40885" y="46554"/>
                    <a:pt x="40632" y="46839"/>
                    <a:pt x="40347" y="47124"/>
                  </a:cubicBezTo>
                  <a:close/>
                  <a:moveTo>
                    <a:pt x="40759" y="47884"/>
                  </a:moveTo>
                  <a:cubicBezTo>
                    <a:pt x="41234" y="46713"/>
                    <a:pt x="42120" y="46174"/>
                    <a:pt x="43324" y="46301"/>
                  </a:cubicBezTo>
                  <a:cubicBezTo>
                    <a:pt x="43482" y="46491"/>
                    <a:pt x="43419" y="46744"/>
                    <a:pt x="43419" y="46966"/>
                  </a:cubicBezTo>
                  <a:cubicBezTo>
                    <a:pt x="43419" y="47188"/>
                    <a:pt x="43451" y="47441"/>
                    <a:pt x="43356" y="47631"/>
                  </a:cubicBezTo>
                  <a:cubicBezTo>
                    <a:pt x="42025" y="47726"/>
                    <a:pt x="42025" y="47726"/>
                    <a:pt x="41012" y="48296"/>
                  </a:cubicBezTo>
                  <a:cubicBezTo>
                    <a:pt x="40917" y="48138"/>
                    <a:pt x="40822" y="48011"/>
                    <a:pt x="40759" y="47884"/>
                  </a:cubicBezTo>
                  <a:close/>
                  <a:moveTo>
                    <a:pt x="41740" y="49848"/>
                  </a:moveTo>
                  <a:cubicBezTo>
                    <a:pt x="41550" y="49753"/>
                    <a:pt x="41550" y="49531"/>
                    <a:pt x="41487" y="49404"/>
                  </a:cubicBezTo>
                  <a:cubicBezTo>
                    <a:pt x="41424" y="49278"/>
                    <a:pt x="41360" y="49119"/>
                    <a:pt x="41297" y="48961"/>
                  </a:cubicBezTo>
                  <a:cubicBezTo>
                    <a:pt x="41835" y="48233"/>
                    <a:pt x="42564" y="48201"/>
                    <a:pt x="43324" y="48201"/>
                  </a:cubicBezTo>
                  <a:cubicBezTo>
                    <a:pt x="43419" y="48644"/>
                    <a:pt x="43419" y="48739"/>
                    <a:pt x="43292" y="49309"/>
                  </a:cubicBezTo>
                  <a:cubicBezTo>
                    <a:pt x="42722" y="49341"/>
                    <a:pt x="42184" y="49468"/>
                    <a:pt x="41740" y="49848"/>
                  </a:cubicBezTo>
                  <a:close/>
                  <a:moveTo>
                    <a:pt x="42405" y="51590"/>
                  </a:moveTo>
                  <a:cubicBezTo>
                    <a:pt x="42152" y="51368"/>
                    <a:pt x="42057" y="51019"/>
                    <a:pt x="42025" y="50703"/>
                  </a:cubicBezTo>
                  <a:cubicBezTo>
                    <a:pt x="41962" y="50418"/>
                    <a:pt x="42184" y="50228"/>
                    <a:pt x="42405" y="50101"/>
                  </a:cubicBezTo>
                  <a:cubicBezTo>
                    <a:pt x="42659" y="49974"/>
                    <a:pt x="42944" y="49848"/>
                    <a:pt x="43229" y="49911"/>
                  </a:cubicBezTo>
                  <a:cubicBezTo>
                    <a:pt x="43356" y="50291"/>
                    <a:pt x="43387" y="50766"/>
                    <a:pt x="43261" y="51336"/>
                  </a:cubicBezTo>
                  <a:cubicBezTo>
                    <a:pt x="42975" y="51400"/>
                    <a:pt x="42722" y="51495"/>
                    <a:pt x="42405" y="51590"/>
                  </a:cubicBezTo>
                  <a:close/>
                  <a:moveTo>
                    <a:pt x="48296" y="63054"/>
                  </a:moveTo>
                  <a:cubicBezTo>
                    <a:pt x="47758" y="63719"/>
                    <a:pt x="47029" y="64130"/>
                    <a:pt x="46269" y="64447"/>
                  </a:cubicBezTo>
                  <a:cubicBezTo>
                    <a:pt x="45414" y="64764"/>
                    <a:pt x="44559" y="65144"/>
                    <a:pt x="43672" y="65302"/>
                  </a:cubicBezTo>
                  <a:cubicBezTo>
                    <a:pt x="43419" y="65365"/>
                    <a:pt x="43166" y="65524"/>
                    <a:pt x="42880" y="65492"/>
                  </a:cubicBezTo>
                  <a:cubicBezTo>
                    <a:pt x="42880" y="65365"/>
                    <a:pt x="42849" y="65239"/>
                    <a:pt x="42880" y="65144"/>
                  </a:cubicBezTo>
                  <a:cubicBezTo>
                    <a:pt x="43007" y="64574"/>
                    <a:pt x="43039" y="64004"/>
                    <a:pt x="43039" y="63434"/>
                  </a:cubicBezTo>
                  <a:cubicBezTo>
                    <a:pt x="43039" y="60995"/>
                    <a:pt x="43007" y="58525"/>
                    <a:pt x="43007" y="56087"/>
                  </a:cubicBezTo>
                  <a:cubicBezTo>
                    <a:pt x="43007" y="55010"/>
                    <a:pt x="42880" y="53933"/>
                    <a:pt x="42659" y="52888"/>
                  </a:cubicBezTo>
                  <a:cubicBezTo>
                    <a:pt x="42659" y="52730"/>
                    <a:pt x="42627" y="52571"/>
                    <a:pt x="42595" y="52413"/>
                  </a:cubicBezTo>
                  <a:cubicBezTo>
                    <a:pt x="42595" y="52381"/>
                    <a:pt x="42627" y="52350"/>
                    <a:pt x="42627" y="52286"/>
                  </a:cubicBezTo>
                  <a:cubicBezTo>
                    <a:pt x="42785" y="52160"/>
                    <a:pt x="42975" y="52033"/>
                    <a:pt x="43166" y="52001"/>
                  </a:cubicBezTo>
                  <a:cubicBezTo>
                    <a:pt x="43324" y="52096"/>
                    <a:pt x="43324" y="52223"/>
                    <a:pt x="43324" y="52318"/>
                  </a:cubicBezTo>
                  <a:cubicBezTo>
                    <a:pt x="43292" y="53870"/>
                    <a:pt x="43292" y="55390"/>
                    <a:pt x="43261" y="56942"/>
                  </a:cubicBezTo>
                  <a:cubicBezTo>
                    <a:pt x="43261" y="57670"/>
                    <a:pt x="43229" y="58430"/>
                    <a:pt x="43229" y="59158"/>
                  </a:cubicBezTo>
                  <a:cubicBezTo>
                    <a:pt x="43229" y="59665"/>
                    <a:pt x="43229" y="60140"/>
                    <a:pt x="43324" y="60615"/>
                  </a:cubicBezTo>
                  <a:cubicBezTo>
                    <a:pt x="43482" y="61692"/>
                    <a:pt x="43451" y="62800"/>
                    <a:pt x="43419" y="63877"/>
                  </a:cubicBezTo>
                  <a:cubicBezTo>
                    <a:pt x="43419" y="64225"/>
                    <a:pt x="43356" y="64574"/>
                    <a:pt x="43356" y="64922"/>
                  </a:cubicBezTo>
                  <a:cubicBezTo>
                    <a:pt x="43324" y="65080"/>
                    <a:pt x="43419" y="65207"/>
                    <a:pt x="43577" y="65207"/>
                  </a:cubicBezTo>
                  <a:cubicBezTo>
                    <a:pt x="43704" y="65239"/>
                    <a:pt x="43799" y="65144"/>
                    <a:pt x="43831" y="65049"/>
                  </a:cubicBezTo>
                  <a:cubicBezTo>
                    <a:pt x="43862" y="64922"/>
                    <a:pt x="43894" y="64795"/>
                    <a:pt x="43894" y="64700"/>
                  </a:cubicBezTo>
                  <a:cubicBezTo>
                    <a:pt x="43926" y="63719"/>
                    <a:pt x="43957" y="62737"/>
                    <a:pt x="43957" y="61787"/>
                  </a:cubicBezTo>
                  <a:cubicBezTo>
                    <a:pt x="43957" y="61375"/>
                    <a:pt x="43862" y="60964"/>
                    <a:pt x="43831" y="60552"/>
                  </a:cubicBezTo>
                  <a:cubicBezTo>
                    <a:pt x="43799" y="60203"/>
                    <a:pt x="43736" y="59855"/>
                    <a:pt x="43736" y="59507"/>
                  </a:cubicBezTo>
                  <a:cubicBezTo>
                    <a:pt x="43767" y="56150"/>
                    <a:pt x="43799" y="52793"/>
                    <a:pt x="43831" y="49468"/>
                  </a:cubicBezTo>
                  <a:cubicBezTo>
                    <a:pt x="43831" y="48518"/>
                    <a:pt x="43831" y="47568"/>
                    <a:pt x="43894" y="46649"/>
                  </a:cubicBezTo>
                  <a:cubicBezTo>
                    <a:pt x="43926" y="45921"/>
                    <a:pt x="43957" y="45224"/>
                    <a:pt x="43957" y="44496"/>
                  </a:cubicBezTo>
                  <a:cubicBezTo>
                    <a:pt x="43957" y="42944"/>
                    <a:pt x="43831" y="41360"/>
                    <a:pt x="43609" y="39840"/>
                  </a:cubicBezTo>
                  <a:cubicBezTo>
                    <a:pt x="43546" y="39397"/>
                    <a:pt x="43387" y="38954"/>
                    <a:pt x="43261" y="38542"/>
                  </a:cubicBezTo>
                  <a:cubicBezTo>
                    <a:pt x="43229" y="38384"/>
                    <a:pt x="43102" y="38257"/>
                    <a:pt x="43102" y="38099"/>
                  </a:cubicBezTo>
                  <a:cubicBezTo>
                    <a:pt x="43007" y="37655"/>
                    <a:pt x="42754" y="37339"/>
                    <a:pt x="42469" y="37022"/>
                  </a:cubicBezTo>
                  <a:cubicBezTo>
                    <a:pt x="42025" y="36578"/>
                    <a:pt x="41614" y="36103"/>
                    <a:pt x="41075" y="35787"/>
                  </a:cubicBezTo>
                  <a:cubicBezTo>
                    <a:pt x="40379" y="35375"/>
                    <a:pt x="39682" y="34995"/>
                    <a:pt x="38985" y="34647"/>
                  </a:cubicBezTo>
                  <a:cubicBezTo>
                    <a:pt x="38637" y="34488"/>
                    <a:pt x="38288" y="34425"/>
                    <a:pt x="37908" y="34330"/>
                  </a:cubicBezTo>
                  <a:cubicBezTo>
                    <a:pt x="37655" y="34267"/>
                    <a:pt x="37402" y="34235"/>
                    <a:pt x="37148" y="34045"/>
                  </a:cubicBezTo>
                  <a:cubicBezTo>
                    <a:pt x="37275" y="33792"/>
                    <a:pt x="37402" y="33538"/>
                    <a:pt x="37528" y="33317"/>
                  </a:cubicBezTo>
                  <a:cubicBezTo>
                    <a:pt x="37623" y="33285"/>
                    <a:pt x="37655" y="33253"/>
                    <a:pt x="37687" y="33253"/>
                  </a:cubicBezTo>
                  <a:cubicBezTo>
                    <a:pt x="38225" y="33317"/>
                    <a:pt x="38795" y="33317"/>
                    <a:pt x="39365" y="33443"/>
                  </a:cubicBezTo>
                  <a:cubicBezTo>
                    <a:pt x="40284" y="33665"/>
                    <a:pt x="41202" y="33982"/>
                    <a:pt x="42089" y="34425"/>
                  </a:cubicBezTo>
                  <a:cubicBezTo>
                    <a:pt x="42659" y="34710"/>
                    <a:pt x="43229" y="35058"/>
                    <a:pt x="43831" y="35312"/>
                  </a:cubicBezTo>
                  <a:cubicBezTo>
                    <a:pt x="44432" y="35565"/>
                    <a:pt x="44971" y="35977"/>
                    <a:pt x="45382" y="36452"/>
                  </a:cubicBezTo>
                  <a:cubicBezTo>
                    <a:pt x="45762" y="36863"/>
                    <a:pt x="46016" y="37370"/>
                    <a:pt x="46206" y="37909"/>
                  </a:cubicBezTo>
                  <a:cubicBezTo>
                    <a:pt x="46427" y="38637"/>
                    <a:pt x="46681" y="39365"/>
                    <a:pt x="46902" y="40094"/>
                  </a:cubicBezTo>
                  <a:cubicBezTo>
                    <a:pt x="47092" y="40822"/>
                    <a:pt x="47251" y="41550"/>
                    <a:pt x="47441" y="42311"/>
                  </a:cubicBezTo>
                  <a:cubicBezTo>
                    <a:pt x="47504" y="42564"/>
                    <a:pt x="47536" y="42817"/>
                    <a:pt x="47473" y="43071"/>
                  </a:cubicBezTo>
                  <a:cubicBezTo>
                    <a:pt x="47346" y="43324"/>
                    <a:pt x="47029" y="43356"/>
                    <a:pt x="46934" y="43609"/>
                  </a:cubicBezTo>
                  <a:cubicBezTo>
                    <a:pt x="47029" y="43704"/>
                    <a:pt x="47124" y="43641"/>
                    <a:pt x="47219" y="43609"/>
                  </a:cubicBezTo>
                  <a:cubicBezTo>
                    <a:pt x="47282" y="43546"/>
                    <a:pt x="47377" y="43514"/>
                    <a:pt x="47504" y="43451"/>
                  </a:cubicBezTo>
                  <a:cubicBezTo>
                    <a:pt x="47536" y="43577"/>
                    <a:pt x="47568" y="43641"/>
                    <a:pt x="47599" y="43736"/>
                  </a:cubicBezTo>
                  <a:cubicBezTo>
                    <a:pt x="47599" y="44369"/>
                    <a:pt x="47631" y="45034"/>
                    <a:pt x="47599" y="45667"/>
                  </a:cubicBezTo>
                  <a:cubicBezTo>
                    <a:pt x="47599" y="45984"/>
                    <a:pt x="47599" y="46301"/>
                    <a:pt x="47599" y="46618"/>
                  </a:cubicBezTo>
                  <a:cubicBezTo>
                    <a:pt x="47631" y="47029"/>
                    <a:pt x="47599" y="47441"/>
                    <a:pt x="47599" y="47853"/>
                  </a:cubicBezTo>
                  <a:cubicBezTo>
                    <a:pt x="47599" y="48993"/>
                    <a:pt x="47599" y="50101"/>
                    <a:pt x="47663" y="51241"/>
                  </a:cubicBezTo>
                  <a:cubicBezTo>
                    <a:pt x="47726" y="51843"/>
                    <a:pt x="47789" y="52445"/>
                    <a:pt x="47631" y="53046"/>
                  </a:cubicBezTo>
                  <a:cubicBezTo>
                    <a:pt x="47631" y="53078"/>
                    <a:pt x="47631" y="53110"/>
                    <a:pt x="47631" y="53141"/>
                  </a:cubicBezTo>
                  <a:cubicBezTo>
                    <a:pt x="47789" y="53458"/>
                    <a:pt x="47758" y="53806"/>
                    <a:pt x="47758" y="54123"/>
                  </a:cubicBezTo>
                  <a:cubicBezTo>
                    <a:pt x="47821" y="55770"/>
                    <a:pt x="47979" y="57385"/>
                    <a:pt x="47979" y="59032"/>
                  </a:cubicBezTo>
                  <a:cubicBezTo>
                    <a:pt x="47979" y="59317"/>
                    <a:pt x="48011" y="59570"/>
                    <a:pt x="48043" y="59855"/>
                  </a:cubicBezTo>
                  <a:cubicBezTo>
                    <a:pt x="48296" y="60900"/>
                    <a:pt x="48328" y="61977"/>
                    <a:pt x="48296" y="63054"/>
                  </a:cubicBezTo>
                  <a:close/>
                  <a:moveTo>
                    <a:pt x="48296" y="54060"/>
                  </a:moveTo>
                  <a:cubicBezTo>
                    <a:pt x="48486" y="53901"/>
                    <a:pt x="48613" y="53775"/>
                    <a:pt x="48771" y="53616"/>
                  </a:cubicBezTo>
                  <a:cubicBezTo>
                    <a:pt x="48644" y="53648"/>
                    <a:pt x="48518" y="53680"/>
                    <a:pt x="48359" y="53711"/>
                  </a:cubicBezTo>
                  <a:cubicBezTo>
                    <a:pt x="48233" y="53490"/>
                    <a:pt x="48264" y="53236"/>
                    <a:pt x="48296" y="52983"/>
                  </a:cubicBezTo>
                  <a:cubicBezTo>
                    <a:pt x="48296" y="52888"/>
                    <a:pt x="48391" y="52793"/>
                    <a:pt x="48454" y="52698"/>
                  </a:cubicBezTo>
                  <a:cubicBezTo>
                    <a:pt x="48803" y="52445"/>
                    <a:pt x="49151" y="52191"/>
                    <a:pt x="49499" y="51938"/>
                  </a:cubicBezTo>
                  <a:cubicBezTo>
                    <a:pt x="49784" y="51748"/>
                    <a:pt x="50038" y="51526"/>
                    <a:pt x="50323" y="51305"/>
                  </a:cubicBezTo>
                  <a:cubicBezTo>
                    <a:pt x="50671" y="51019"/>
                    <a:pt x="51019" y="50734"/>
                    <a:pt x="51368" y="50481"/>
                  </a:cubicBezTo>
                  <a:cubicBezTo>
                    <a:pt x="51653" y="50259"/>
                    <a:pt x="51970" y="50038"/>
                    <a:pt x="52255" y="49816"/>
                  </a:cubicBezTo>
                  <a:cubicBezTo>
                    <a:pt x="52350" y="49784"/>
                    <a:pt x="52413" y="49753"/>
                    <a:pt x="52540" y="49689"/>
                  </a:cubicBezTo>
                  <a:cubicBezTo>
                    <a:pt x="52603" y="50069"/>
                    <a:pt x="52540" y="50323"/>
                    <a:pt x="52223" y="50576"/>
                  </a:cubicBezTo>
                  <a:cubicBezTo>
                    <a:pt x="51463" y="51178"/>
                    <a:pt x="50703" y="51843"/>
                    <a:pt x="49943" y="52476"/>
                  </a:cubicBezTo>
                  <a:cubicBezTo>
                    <a:pt x="49626" y="52761"/>
                    <a:pt x="49309" y="53078"/>
                    <a:pt x="48993" y="53395"/>
                  </a:cubicBezTo>
                  <a:cubicBezTo>
                    <a:pt x="49214" y="53268"/>
                    <a:pt x="49468" y="53173"/>
                    <a:pt x="49689" y="52983"/>
                  </a:cubicBezTo>
                  <a:cubicBezTo>
                    <a:pt x="50418" y="52381"/>
                    <a:pt x="51178" y="51748"/>
                    <a:pt x="51906" y="51114"/>
                  </a:cubicBezTo>
                  <a:cubicBezTo>
                    <a:pt x="52065" y="50988"/>
                    <a:pt x="52191" y="50829"/>
                    <a:pt x="52445" y="50766"/>
                  </a:cubicBezTo>
                  <a:cubicBezTo>
                    <a:pt x="52508" y="51051"/>
                    <a:pt x="52445" y="51336"/>
                    <a:pt x="52413" y="51590"/>
                  </a:cubicBezTo>
                  <a:cubicBezTo>
                    <a:pt x="52318" y="51653"/>
                    <a:pt x="52223" y="51748"/>
                    <a:pt x="52128" y="51811"/>
                  </a:cubicBezTo>
                  <a:cubicBezTo>
                    <a:pt x="50829" y="52666"/>
                    <a:pt x="49721" y="53775"/>
                    <a:pt x="48454" y="54725"/>
                  </a:cubicBezTo>
                  <a:cubicBezTo>
                    <a:pt x="48454" y="54756"/>
                    <a:pt x="48423" y="54725"/>
                    <a:pt x="48359" y="54725"/>
                  </a:cubicBezTo>
                  <a:cubicBezTo>
                    <a:pt x="48296" y="54535"/>
                    <a:pt x="48328" y="54281"/>
                    <a:pt x="48296" y="54060"/>
                  </a:cubicBezTo>
                  <a:close/>
                  <a:moveTo>
                    <a:pt x="48676" y="54820"/>
                  </a:moveTo>
                  <a:cubicBezTo>
                    <a:pt x="49119" y="54440"/>
                    <a:pt x="49563" y="54123"/>
                    <a:pt x="50006" y="53775"/>
                  </a:cubicBezTo>
                  <a:cubicBezTo>
                    <a:pt x="50418" y="53426"/>
                    <a:pt x="50829" y="53078"/>
                    <a:pt x="51241" y="52730"/>
                  </a:cubicBezTo>
                  <a:cubicBezTo>
                    <a:pt x="51589" y="52445"/>
                    <a:pt x="51938" y="52255"/>
                    <a:pt x="52381" y="51970"/>
                  </a:cubicBezTo>
                  <a:lnTo>
                    <a:pt x="52381" y="52951"/>
                  </a:lnTo>
                  <a:cubicBezTo>
                    <a:pt x="52001" y="53300"/>
                    <a:pt x="51589" y="53616"/>
                    <a:pt x="51178" y="53933"/>
                  </a:cubicBezTo>
                  <a:cubicBezTo>
                    <a:pt x="50766" y="54281"/>
                    <a:pt x="50323" y="54598"/>
                    <a:pt x="49943" y="54946"/>
                  </a:cubicBezTo>
                  <a:cubicBezTo>
                    <a:pt x="49499" y="55358"/>
                    <a:pt x="48993" y="55643"/>
                    <a:pt x="48454" y="55960"/>
                  </a:cubicBezTo>
                  <a:cubicBezTo>
                    <a:pt x="48328" y="55675"/>
                    <a:pt x="48391" y="55421"/>
                    <a:pt x="48359" y="55136"/>
                  </a:cubicBezTo>
                  <a:cubicBezTo>
                    <a:pt x="48454" y="55010"/>
                    <a:pt x="48549" y="54915"/>
                    <a:pt x="48676" y="54820"/>
                  </a:cubicBezTo>
                  <a:close/>
                  <a:moveTo>
                    <a:pt x="49088" y="55833"/>
                  </a:moveTo>
                  <a:cubicBezTo>
                    <a:pt x="49468" y="55611"/>
                    <a:pt x="49816" y="55326"/>
                    <a:pt x="50164" y="55010"/>
                  </a:cubicBezTo>
                  <a:cubicBezTo>
                    <a:pt x="50481" y="54725"/>
                    <a:pt x="50829" y="54471"/>
                    <a:pt x="51146" y="54218"/>
                  </a:cubicBezTo>
                  <a:cubicBezTo>
                    <a:pt x="51336" y="54060"/>
                    <a:pt x="51526" y="53933"/>
                    <a:pt x="51716" y="53775"/>
                  </a:cubicBezTo>
                  <a:cubicBezTo>
                    <a:pt x="51906" y="53648"/>
                    <a:pt x="52065" y="53490"/>
                    <a:pt x="52255" y="53363"/>
                  </a:cubicBezTo>
                  <a:cubicBezTo>
                    <a:pt x="52445" y="53870"/>
                    <a:pt x="52413" y="53996"/>
                    <a:pt x="52065" y="54345"/>
                  </a:cubicBezTo>
                  <a:cubicBezTo>
                    <a:pt x="52001" y="54440"/>
                    <a:pt x="51906" y="54566"/>
                    <a:pt x="51843" y="54661"/>
                  </a:cubicBezTo>
                  <a:cubicBezTo>
                    <a:pt x="51970" y="54566"/>
                    <a:pt x="52128" y="54471"/>
                    <a:pt x="52286" y="54345"/>
                  </a:cubicBezTo>
                  <a:cubicBezTo>
                    <a:pt x="52413" y="54598"/>
                    <a:pt x="52381" y="54788"/>
                    <a:pt x="52191" y="54946"/>
                  </a:cubicBezTo>
                  <a:cubicBezTo>
                    <a:pt x="51748" y="55295"/>
                    <a:pt x="51273" y="55675"/>
                    <a:pt x="50829" y="56023"/>
                  </a:cubicBezTo>
                  <a:cubicBezTo>
                    <a:pt x="50386" y="56403"/>
                    <a:pt x="49911" y="56752"/>
                    <a:pt x="49468" y="57132"/>
                  </a:cubicBezTo>
                  <a:cubicBezTo>
                    <a:pt x="49373" y="57195"/>
                    <a:pt x="49278" y="57258"/>
                    <a:pt x="49183" y="57322"/>
                  </a:cubicBezTo>
                  <a:cubicBezTo>
                    <a:pt x="49056" y="57417"/>
                    <a:pt x="48993" y="57353"/>
                    <a:pt x="48898" y="57163"/>
                  </a:cubicBezTo>
                  <a:cubicBezTo>
                    <a:pt x="49056" y="57100"/>
                    <a:pt x="49183" y="57037"/>
                    <a:pt x="49214" y="56847"/>
                  </a:cubicBezTo>
                  <a:cubicBezTo>
                    <a:pt x="49119" y="56942"/>
                    <a:pt x="48993" y="57037"/>
                    <a:pt x="48866" y="57132"/>
                  </a:cubicBezTo>
                  <a:cubicBezTo>
                    <a:pt x="48866" y="57132"/>
                    <a:pt x="48866" y="57132"/>
                    <a:pt x="48866" y="57132"/>
                  </a:cubicBezTo>
                  <a:cubicBezTo>
                    <a:pt x="48771" y="57163"/>
                    <a:pt x="48644" y="57195"/>
                    <a:pt x="48549" y="57227"/>
                  </a:cubicBezTo>
                  <a:cubicBezTo>
                    <a:pt x="48391" y="56910"/>
                    <a:pt x="48423" y="56625"/>
                    <a:pt x="48391" y="56308"/>
                  </a:cubicBezTo>
                  <a:cubicBezTo>
                    <a:pt x="48644" y="56150"/>
                    <a:pt x="48834" y="55960"/>
                    <a:pt x="49088" y="55833"/>
                  </a:cubicBezTo>
                  <a:close/>
                  <a:moveTo>
                    <a:pt x="49911" y="62325"/>
                  </a:moveTo>
                  <a:cubicBezTo>
                    <a:pt x="49499" y="62104"/>
                    <a:pt x="49183" y="61945"/>
                    <a:pt x="48866" y="61755"/>
                  </a:cubicBezTo>
                  <a:cubicBezTo>
                    <a:pt x="48803" y="61185"/>
                    <a:pt x="48739" y="60647"/>
                    <a:pt x="48644" y="60108"/>
                  </a:cubicBezTo>
                  <a:cubicBezTo>
                    <a:pt x="48518" y="59507"/>
                    <a:pt x="48518" y="58873"/>
                    <a:pt x="48518" y="58272"/>
                  </a:cubicBezTo>
                  <a:cubicBezTo>
                    <a:pt x="48518" y="58145"/>
                    <a:pt x="48518" y="58050"/>
                    <a:pt x="48549" y="57892"/>
                  </a:cubicBezTo>
                  <a:cubicBezTo>
                    <a:pt x="48676" y="57923"/>
                    <a:pt x="48803" y="57923"/>
                    <a:pt x="48929" y="57955"/>
                  </a:cubicBezTo>
                  <a:cubicBezTo>
                    <a:pt x="48993" y="58335"/>
                    <a:pt x="48961" y="58683"/>
                    <a:pt x="48993" y="59032"/>
                  </a:cubicBezTo>
                  <a:cubicBezTo>
                    <a:pt x="48993" y="59222"/>
                    <a:pt x="48993" y="59412"/>
                    <a:pt x="49024" y="59602"/>
                  </a:cubicBezTo>
                  <a:cubicBezTo>
                    <a:pt x="49056" y="59950"/>
                    <a:pt x="49151" y="60045"/>
                    <a:pt x="49468" y="60108"/>
                  </a:cubicBezTo>
                  <a:cubicBezTo>
                    <a:pt x="49594" y="60140"/>
                    <a:pt x="49753" y="60140"/>
                    <a:pt x="49911" y="60172"/>
                  </a:cubicBezTo>
                  <a:lnTo>
                    <a:pt x="49911" y="62325"/>
                  </a:lnTo>
                  <a:close/>
                  <a:moveTo>
                    <a:pt x="50988" y="59348"/>
                  </a:moveTo>
                  <a:cubicBezTo>
                    <a:pt x="50893" y="59380"/>
                    <a:pt x="50798" y="59443"/>
                    <a:pt x="50734" y="59443"/>
                  </a:cubicBezTo>
                  <a:cubicBezTo>
                    <a:pt x="50354" y="59475"/>
                    <a:pt x="50006" y="59507"/>
                    <a:pt x="49594" y="59570"/>
                  </a:cubicBezTo>
                  <a:cubicBezTo>
                    <a:pt x="49468" y="59063"/>
                    <a:pt x="49468" y="58620"/>
                    <a:pt x="49499" y="58177"/>
                  </a:cubicBezTo>
                  <a:cubicBezTo>
                    <a:pt x="49531" y="58145"/>
                    <a:pt x="49563" y="58113"/>
                    <a:pt x="49594" y="58113"/>
                  </a:cubicBezTo>
                  <a:cubicBezTo>
                    <a:pt x="49626" y="58082"/>
                    <a:pt x="49658" y="58082"/>
                    <a:pt x="49689" y="58082"/>
                  </a:cubicBezTo>
                  <a:cubicBezTo>
                    <a:pt x="50196" y="58050"/>
                    <a:pt x="50671" y="58018"/>
                    <a:pt x="51146" y="57987"/>
                  </a:cubicBezTo>
                  <a:cubicBezTo>
                    <a:pt x="51273" y="58335"/>
                    <a:pt x="51209" y="58683"/>
                    <a:pt x="51209" y="59032"/>
                  </a:cubicBezTo>
                  <a:cubicBezTo>
                    <a:pt x="51209" y="59190"/>
                    <a:pt x="51114" y="59285"/>
                    <a:pt x="50988" y="593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" name="Google Shape;129;p27"/>
            <p:cNvSpPr/>
            <p:nvPr/>
          </p:nvSpPr>
          <p:spPr>
            <a:xfrm>
              <a:off x="4370125" y="1815975"/>
              <a:ext cx="790975" cy="638925"/>
            </a:xfrm>
            <a:custGeom>
              <a:avLst/>
              <a:gdLst/>
              <a:ahLst/>
              <a:cxnLst/>
              <a:rect l="l" t="t" r="r" b="b"/>
              <a:pathLst>
                <a:path w="31639" h="25557" extrusionOk="0">
                  <a:moveTo>
                    <a:pt x="16120" y="6619"/>
                  </a:moveTo>
                  <a:cubicBezTo>
                    <a:pt x="16057" y="6746"/>
                    <a:pt x="15994" y="6904"/>
                    <a:pt x="15772" y="6936"/>
                  </a:cubicBezTo>
                  <a:cubicBezTo>
                    <a:pt x="15677" y="6841"/>
                    <a:pt x="15582" y="6714"/>
                    <a:pt x="15487" y="6587"/>
                  </a:cubicBezTo>
                  <a:cubicBezTo>
                    <a:pt x="15234" y="6271"/>
                    <a:pt x="14980" y="5922"/>
                    <a:pt x="14695" y="5574"/>
                  </a:cubicBezTo>
                  <a:cubicBezTo>
                    <a:pt x="13302" y="3959"/>
                    <a:pt x="11687" y="2534"/>
                    <a:pt x="9850" y="1425"/>
                  </a:cubicBezTo>
                  <a:cubicBezTo>
                    <a:pt x="8963" y="918"/>
                    <a:pt x="8076" y="412"/>
                    <a:pt x="7095" y="95"/>
                  </a:cubicBezTo>
                  <a:cubicBezTo>
                    <a:pt x="6873" y="32"/>
                    <a:pt x="6683" y="0"/>
                    <a:pt x="6461" y="32"/>
                  </a:cubicBezTo>
                  <a:cubicBezTo>
                    <a:pt x="6335" y="253"/>
                    <a:pt x="6430" y="570"/>
                    <a:pt x="6176" y="760"/>
                  </a:cubicBezTo>
                  <a:cubicBezTo>
                    <a:pt x="6113" y="728"/>
                    <a:pt x="6018" y="665"/>
                    <a:pt x="5923" y="665"/>
                  </a:cubicBezTo>
                  <a:cubicBezTo>
                    <a:pt x="5670" y="570"/>
                    <a:pt x="5543" y="633"/>
                    <a:pt x="5511" y="887"/>
                  </a:cubicBezTo>
                  <a:cubicBezTo>
                    <a:pt x="5480" y="1108"/>
                    <a:pt x="5480" y="1330"/>
                    <a:pt x="5416" y="1520"/>
                  </a:cubicBezTo>
                  <a:cubicBezTo>
                    <a:pt x="5385" y="1647"/>
                    <a:pt x="5290" y="1710"/>
                    <a:pt x="5163" y="1679"/>
                  </a:cubicBezTo>
                  <a:cubicBezTo>
                    <a:pt x="5036" y="1647"/>
                    <a:pt x="4941" y="1647"/>
                    <a:pt x="4846" y="1615"/>
                  </a:cubicBezTo>
                  <a:cubicBezTo>
                    <a:pt x="4720" y="1932"/>
                    <a:pt x="4751" y="2249"/>
                    <a:pt x="4593" y="2534"/>
                  </a:cubicBezTo>
                  <a:cubicBezTo>
                    <a:pt x="4308" y="2565"/>
                    <a:pt x="4055" y="2565"/>
                    <a:pt x="3864" y="2597"/>
                  </a:cubicBezTo>
                  <a:cubicBezTo>
                    <a:pt x="3453" y="3357"/>
                    <a:pt x="2914" y="3959"/>
                    <a:pt x="2471" y="4624"/>
                  </a:cubicBezTo>
                  <a:cubicBezTo>
                    <a:pt x="2344" y="4624"/>
                    <a:pt x="2249" y="4624"/>
                    <a:pt x="2154" y="4624"/>
                  </a:cubicBezTo>
                  <a:cubicBezTo>
                    <a:pt x="1743" y="4655"/>
                    <a:pt x="1553" y="4845"/>
                    <a:pt x="1489" y="5225"/>
                  </a:cubicBezTo>
                  <a:cubicBezTo>
                    <a:pt x="1426" y="5574"/>
                    <a:pt x="1394" y="5922"/>
                    <a:pt x="1394" y="6271"/>
                  </a:cubicBezTo>
                  <a:cubicBezTo>
                    <a:pt x="1331" y="6904"/>
                    <a:pt x="1299" y="7506"/>
                    <a:pt x="1236" y="8139"/>
                  </a:cubicBezTo>
                  <a:cubicBezTo>
                    <a:pt x="1078" y="9691"/>
                    <a:pt x="919" y="11274"/>
                    <a:pt x="793" y="12826"/>
                  </a:cubicBezTo>
                  <a:cubicBezTo>
                    <a:pt x="729" y="13649"/>
                    <a:pt x="634" y="14473"/>
                    <a:pt x="571" y="15264"/>
                  </a:cubicBezTo>
                  <a:cubicBezTo>
                    <a:pt x="508" y="16183"/>
                    <a:pt x="413" y="17101"/>
                    <a:pt x="318" y="18020"/>
                  </a:cubicBezTo>
                  <a:cubicBezTo>
                    <a:pt x="318" y="18210"/>
                    <a:pt x="286" y="18431"/>
                    <a:pt x="254" y="18653"/>
                  </a:cubicBezTo>
                  <a:cubicBezTo>
                    <a:pt x="191" y="19413"/>
                    <a:pt x="128" y="20173"/>
                    <a:pt x="33" y="20902"/>
                  </a:cubicBezTo>
                  <a:cubicBezTo>
                    <a:pt x="1" y="21313"/>
                    <a:pt x="223" y="21598"/>
                    <a:pt x="539" y="21757"/>
                  </a:cubicBezTo>
                  <a:cubicBezTo>
                    <a:pt x="729" y="21820"/>
                    <a:pt x="919" y="21852"/>
                    <a:pt x="1109" y="21915"/>
                  </a:cubicBezTo>
                  <a:cubicBezTo>
                    <a:pt x="2946" y="22453"/>
                    <a:pt x="4783" y="22992"/>
                    <a:pt x="6620" y="23530"/>
                  </a:cubicBezTo>
                  <a:cubicBezTo>
                    <a:pt x="7950" y="23910"/>
                    <a:pt x="9312" y="24258"/>
                    <a:pt x="10642" y="24670"/>
                  </a:cubicBezTo>
                  <a:cubicBezTo>
                    <a:pt x="11560" y="24923"/>
                    <a:pt x="12510" y="25114"/>
                    <a:pt x="13397" y="25525"/>
                  </a:cubicBezTo>
                  <a:cubicBezTo>
                    <a:pt x="13492" y="25557"/>
                    <a:pt x="13619" y="25557"/>
                    <a:pt x="13682" y="25525"/>
                  </a:cubicBezTo>
                  <a:cubicBezTo>
                    <a:pt x="13809" y="25494"/>
                    <a:pt x="13935" y="25399"/>
                    <a:pt x="14030" y="25304"/>
                  </a:cubicBezTo>
                  <a:cubicBezTo>
                    <a:pt x="13682" y="25367"/>
                    <a:pt x="13365" y="25272"/>
                    <a:pt x="13049" y="25177"/>
                  </a:cubicBezTo>
                  <a:cubicBezTo>
                    <a:pt x="10262" y="24353"/>
                    <a:pt x="7443" y="23562"/>
                    <a:pt x="4625" y="22738"/>
                  </a:cubicBezTo>
                  <a:cubicBezTo>
                    <a:pt x="3579" y="22422"/>
                    <a:pt x="2534" y="22137"/>
                    <a:pt x="1489" y="21820"/>
                  </a:cubicBezTo>
                  <a:cubicBezTo>
                    <a:pt x="1204" y="21757"/>
                    <a:pt x="951" y="21630"/>
                    <a:pt x="698" y="21503"/>
                  </a:cubicBezTo>
                  <a:cubicBezTo>
                    <a:pt x="381" y="21313"/>
                    <a:pt x="254" y="21060"/>
                    <a:pt x="318" y="20680"/>
                  </a:cubicBezTo>
                  <a:cubicBezTo>
                    <a:pt x="349" y="20427"/>
                    <a:pt x="349" y="20173"/>
                    <a:pt x="349" y="19920"/>
                  </a:cubicBezTo>
                  <a:cubicBezTo>
                    <a:pt x="381" y="19761"/>
                    <a:pt x="349" y="19603"/>
                    <a:pt x="381" y="19445"/>
                  </a:cubicBezTo>
                  <a:cubicBezTo>
                    <a:pt x="508" y="18843"/>
                    <a:pt x="508" y="18210"/>
                    <a:pt x="571" y="17576"/>
                  </a:cubicBezTo>
                  <a:cubicBezTo>
                    <a:pt x="603" y="17070"/>
                    <a:pt x="666" y="16595"/>
                    <a:pt x="698" y="16088"/>
                  </a:cubicBezTo>
                  <a:cubicBezTo>
                    <a:pt x="793" y="15011"/>
                    <a:pt x="888" y="13934"/>
                    <a:pt x="951" y="12889"/>
                  </a:cubicBezTo>
                  <a:cubicBezTo>
                    <a:pt x="983" y="12731"/>
                    <a:pt x="983" y="12573"/>
                    <a:pt x="1078" y="12478"/>
                  </a:cubicBezTo>
                  <a:cubicBezTo>
                    <a:pt x="1236" y="12509"/>
                    <a:pt x="1236" y="12604"/>
                    <a:pt x="1204" y="12699"/>
                  </a:cubicBezTo>
                  <a:cubicBezTo>
                    <a:pt x="1141" y="13681"/>
                    <a:pt x="1078" y="14631"/>
                    <a:pt x="1014" y="15613"/>
                  </a:cubicBezTo>
                  <a:cubicBezTo>
                    <a:pt x="888" y="16943"/>
                    <a:pt x="793" y="18305"/>
                    <a:pt x="698" y="19635"/>
                  </a:cubicBezTo>
                  <a:cubicBezTo>
                    <a:pt x="666" y="19951"/>
                    <a:pt x="634" y="20237"/>
                    <a:pt x="603" y="20553"/>
                  </a:cubicBezTo>
                  <a:cubicBezTo>
                    <a:pt x="571" y="21060"/>
                    <a:pt x="698" y="21282"/>
                    <a:pt x="1204" y="21440"/>
                  </a:cubicBezTo>
                  <a:cubicBezTo>
                    <a:pt x="2186" y="21757"/>
                    <a:pt x="3136" y="22042"/>
                    <a:pt x="4150" y="22327"/>
                  </a:cubicBezTo>
                  <a:cubicBezTo>
                    <a:pt x="7095" y="23182"/>
                    <a:pt x="10040" y="24037"/>
                    <a:pt x="13017" y="24892"/>
                  </a:cubicBezTo>
                  <a:cubicBezTo>
                    <a:pt x="13080" y="24923"/>
                    <a:pt x="13175" y="24923"/>
                    <a:pt x="13239" y="24955"/>
                  </a:cubicBezTo>
                  <a:cubicBezTo>
                    <a:pt x="13587" y="25082"/>
                    <a:pt x="13904" y="25082"/>
                    <a:pt x="14220" y="24892"/>
                  </a:cubicBezTo>
                  <a:cubicBezTo>
                    <a:pt x="14727" y="24607"/>
                    <a:pt x="15265" y="24543"/>
                    <a:pt x="15804" y="24607"/>
                  </a:cubicBezTo>
                  <a:cubicBezTo>
                    <a:pt x="16405" y="24638"/>
                    <a:pt x="17007" y="24670"/>
                    <a:pt x="17577" y="24923"/>
                  </a:cubicBezTo>
                  <a:cubicBezTo>
                    <a:pt x="17862" y="25082"/>
                    <a:pt x="18147" y="25082"/>
                    <a:pt x="18464" y="24987"/>
                  </a:cubicBezTo>
                  <a:cubicBezTo>
                    <a:pt x="19889" y="24512"/>
                    <a:pt x="21314" y="24100"/>
                    <a:pt x="22739" y="23657"/>
                  </a:cubicBezTo>
                  <a:cubicBezTo>
                    <a:pt x="25304" y="22865"/>
                    <a:pt x="27838" y="22042"/>
                    <a:pt x="30403" y="21218"/>
                  </a:cubicBezTo>
                  <a:cubicBezTo>
                    <a:pt x="31037" y="21028"/>
                    <a:pt x="31068" y="20933"/>
                    <a:pt x="31005" y="20332"/>
                  </a:cubicBezTo>
                  <a:cubicBezTo>
                    <a:pt x="30847" y="18780"/>
                    <a:pt x="30720" y="17196"/>
                    <a:pt x="30593" y="15613"/>
                  </a:cubicBezTo>
                  <a:cubicBezTo>
                    <a:pt x="30467" y="14061"/>
                    <a:pt x="30308" y="12509"/>
                    <a:pt x="30181" y="10958"/>
                  </a:cubicBezTo>
                  <a:cubicBezTo>
                    <a:pt x="30118" y="10261"/>
                    <a:pt x="30055" y="9564"/>
                    <a:pt x="30023" y="8867"/>
                  </a:cubicBezTo>
                  <a:cubicBezTo>
                    <a:pt x="29991" y="8772"/>
                    <a:pt x="30023" y="8646"/>
                    <a:pt x="30055" y="8551"/>
                  </a:cubicBezTo>
                  <a:cubicBezTo>
                    <a:pt x="30213" y="8582"/>
                    <a:pt x="30213" y="8677"/>
                    <a:pt x="30245" y="8772"/>
                  </a:cubicBezTo>
                  <a:cubicBezTo>
                    <a:pt x="30277" y="9184"/>
                    <a:pt x="30308" y="9564"/>
                    <a:pt x="30340" y="9976"/>
                  </a:cubicBezTo>
                  <a:cubicBezTo>
                    <a:pt x="30498" y="11781"/>
                    <a:pt x="30657" y="13554"/>
                    <a:pt x="30815" y="15328"/>
                  </a:cubicBezTo>
                  <a:cubicBezTo>
                    <a:pt x="30878" y="15930"/>
                    <a:pt x="30973" y="16500"/>
                    <a:pt x="30973" y="17070"/>
                  </a:cubicBezTo>
                  <a:cubicBezTo>
                    <a:pt x="30973" y="17228"/>
                    <a:pt x="31037" y="17386"/>
                    <a:pt x="31068" y="17545"/>
                  </a:cubicBezTo>
                  <a:cubicBezTo>
                    <a:pt x="31100" y="17798"/>
                    <a:pt x="31132" y="18051"/>
                    <a:pt x="31132" y="18273"/>
                  </a:cubicBezTo>
                  <a:cubicBezTo>
                    <a:pt x="31132" y="18621"/>
                    <a:pt x="31132" y="18938"/>
                    <a:pt x="31227" y="19255"/>
                  </a:cubicBezTo>
                  <a:cubicBezTo>
                    <a:pt x="31290" y="19445"/>
                    <a:pt x="31290" y="19603"/>
                    <a:pt x="31290" y="19793"/>
                  </a:cubicBezTo>
                  <a:cubicBezTo>
                    <a:pt x="31290" y="20046"/>
                    <a:pt x="31290" y="20300"/>
                    <a:pt x="31322" y="20553"/>
                  </a:cubicBezTo>
                  <a:cubicBezTo>
                    <a:pt x="31385" y="20807"/>
                    <a:pt x="31353" y="21060"/>
                    <a:pt x="31258" y="21345"/>
                  </a:cubicBezTo>
                  <a:cubicBezTo>
                    <a:pt x="31068" y="21408"/>
                    <a:pt x="30847" y="21503"/>
                    <a:pt x="30593" y="21598"/>
                  </a:cubicBezTo>
                  <a:cubicBezTo>
                    <a:pt x="29421" y="21947"/>
                    <a:pt x="28218" y="22263"/>
                    <a:pt x="27046" y="22612"/>
                  </a:cubicBezTo>
                  <a:cubicBezTo>
                    <a:pt x="24988" y="23245"/>
                    <a:pt x="22929" y="23878"/>
                    <a:pt x="20871" y="24512"/>
                  </a:cubicBezTo>
                  <a:cubicBezTo>
                    <a:pt x="20744" y="24543"/>
                    <a:pt x="20586" y="24543"/>
                    <a:pt x="20491" y="24702"/>
                  </a:cubicBezTo>
                  <a:cubicBezTo>
                    <a:pt x="20649" y="24670"/>
                    <a:pt x="20839" y="24702"/>
                    <a:pt x="20997" y="24638"/>
                  </a:cubicBezTo>
                  <a:cubicBezTo>
                    <a:pt x="21853" y="24417"/>
                    <a:pt x="22708" y="24163"/>
                    <a:pt x="23563" y="23942"/>
                  </a:cubicBezTo>
                  <a:cubicBezTo>
                    <a:pt x="25209" y="23467"/>
                    <a:pt x="26856" y="22960"/>
                    <a:pt x="28535" y="22485"/>
                  </a:cubicBezTo>
                  <a:cubicBezTo>
                    <a:pt x="29326" y="22263"/>
                    <a:pt x="30150" y="22010"/>
                    <a:pt x="30973" y="21757"/>
                  </a:cubicBezTo>
                  <a:cubicBezTo>
                    <a:pt x="31480" y="21598"/>
                    <a:pt x="31638" y="21345"/>
                    <a:pt x="31607" y="20870"/>
                  </a:cubicBezTo>
                  <a:cubicBezTo>
                    <a:pt x="31543" y="20046"/>
                    <a:pt x="31448" y="19223"/>
                    <a:pt x="31385" y="18431"/>
                  </a:cubicBezTo>
                  <a:cubicBezTo>
                    <a:pt x="31290" y="17671"/>
                    <a:pt x="31258" y="16943"/>
                    <a:pt x="31195" y="16215"/>
                  </a:cubicBezTo>
                  <a:cubicBezTo>
                    <a:pt x="31163" y="15930"/>
                    <a:pt x="31132" y="15645"/>
                    <a:pt x="31100" y="15328"/>
                  </a:cubicBezTo>
                  <a:cubicBezTo>
                    <a:pt x="31068" y="15106"/>
                    <a:pt x="31068" y="14884"/>
                    <a:pt x="31037" y="14631"/>
                  </a:cubicBezTo>
                  <a:cubicBezTo>
                    <a:pt x="31005" y="14219"/>
                    <a:pt x="30942" y="13808"/>
                    <a:pt x="30910" y="13364"/>
                  </a:cubicBezTo>
                  <a:cubicBezTo>
                    <a:pt x="30847" y="12699"/>
                    <a:pt x="30783" y="12003"/>
                    <a:pt x="30720" y="11338"/>
                  </a:cubicBezTo>
                  <a:cubicBezTo>
                    <a:pt x="30657" y="10514"/>
                    <a:pt x="30593" y="9691"/>
                    <a:pt x="30530" y="8899"/>
                  </a:cubicBezTo>
                  <a:cubicBezTo>
                    <a:pt x="30435" y="8044"/>
                    <a:pt x="30372" y="7189"/>
                    <a:pt x="30277" y="6334"/>
                  </a:cubicBezTo>
                  <a:cubicBezTo>
                    <a:pt x="30245" y="5954"/>
                    <a:pt x="30213" y="5605"/>
                    <a:pt x="30150" y="5225"/>
                  </a:cubicBezTo>
                  <a:cubicBezTo>
                    <a:pt x="30118" y="4845"/>
                    <a:pt x="29928" y="4655"/>
                    <a:pt x="29516" y="4624"/>
                  </a:cubicBezTo>
                  <a:cubicBezTo>
                    <a:pt x="29421" y="4624"/>
                    <a:pt x="29295" y="4624"/>
                    <a:pt x="29200" y="4592"/>
                  </a:cubicBezTo>
                  <a:cubicBezTo>
                    <a:pt x="28725" y="3927"/>
                    <a:pt x="28155" y="3325"/>
                    <a:pt x="27806" y="2597"/>
                  </a:cubicBezTo>
                  <a:cubicBezTo>
                    <a:pt x="27585" y="2439"/>
                    <a:pt x="27268" y="2629"/>
                    <a:pt x="27046" y="2470"/>
                  </a:cubicBezTo>
                  <a:cubicBezTo>
                    <a:pt x="26983" y="2217"/>
                    <a:pt x="26920" y="1964"/>
                    <a:pt x="26856" y="1710"/>
                  </a:cubicBezTo>
                  <a:cubicBezTo>
                    <a:pt x="26825" y="1615"/>
                    <a:pt x="26761" y="1552"/>
                    <a:pt x="26635" y="1647"/>
                  </a:cubicBezTo>
                  <a:cubicBezTo>
                    <a:pt x="26666" y="2090"/>
                    <a:pt x="26666" y="2502"/>
                    <a:pt x="26666" y="2914"/>
                  </a:cubicBezTo>
                  <a:cubicBezTo>
                    <a:pt x="26730" y="3579"/>
                    <a:pt x="26793" y="4244"/>
                    <a:pt x="26825" y="4909"/>
                  </a:cubicBezTo>
                  <a:cubicBezTo>
                    <a:pt x="26920" y="6144"/>
                    <a:pt x="26983" y="7347"/>
                    <a:pt x="27078" y="8582"/>
                  </a:cubicBezTo>
                  <a:cubicBezTo>
                    <a:pt x="27110" y="9406"/>
                    <a:pt x="27205" y="10229"/>
                    <a:pt x="27268" y="11084"/>
                  </a:cubicBezTo>
                  <a:cubicBezTo>
                    <a:pt x="27300" y="11686"/>
                    <a:pt x="27331" y="12288"/>
                    <a:pt x="27395" y="12889"/>
                  </a:cubicBezTo>
                  <a:cubicBezTo>
                    <a:pt x="27490" y="14093"/>
                    <a:pt x="27585" y="15328"/>
                    <a:pt x="27680" y="16563"/>
                  </a:cubicBezTo>
                  <a:cubicBezTo>
                    <a:pt x="27331" y="16721"/>
                    <a:pt x="26983" y="16785"/>
                    <a:pt x="26666" y="16816"/>
                  </a:cubicBezTo>
                  <a:cubicBezTo>
                    <a:pt x="25621" y="16943"/>
                    <a:pt x="24639" y="17260"/>
                    <a:pt x="23658" y="17545"/>
                  </a:cubicBezTo>
                  <a:cubicBezTo>
                    <a:pt x="22708" y="17798"/>
                    <a:pt x="21821" y="18210"/>
                    <a:pt x="20934" y="18653"/>
                  </a:cubicBezTo>
                  <a:cubicBezTo>
                    <a:pt x="20839" y="18685"/>
                    <a:pt x="20744" y="18716"/>
                    <a:pt x="20617" y="18716"/>
                  </a:cubicBezTo>
                  <a:cubicBezTo>
                    <a:pt x="20617" y="18748"/>
                    <a:pt x="20617" y="18748"/>
                    <a:pt x="20617" y="18748"/>
                  </a:cubicBezTo>
                  <a:cubicBezTo>
                    <a:pt x="20617" y="18748"/>
                    <a:pt x="20617" y="18748"/>
                    <a:pt x="20586" y="18748"/>
                  </a:cubicBezTo>
                  <a:cubicBezTo>
                    <a:pt x="20586" y="18780"/>
                    <a:pt x="20586" y="18811"/>
                    <a:pt x="20554" y="18811"/>
                  </a:cubicBezTo>
                  <a:cubicBezTo>
                    <a:pt x="20554" y="18811"/>
                    <a:pt x="20522" y="18780"/>
                    <a:pt x="20522" y="18780"/>
                  </a:cubicBezTo>
                  <a:cubicBezTo>
                    <a:pt x="20554" y="18780"/>
                    <a:pt x="20586" y="18748"/>
                    <a:pt x="20586" y="18748"/>
                  </a:cubicBezTo>
                  <a:cubicBezTo>
                    <a:pt x="20586" y="18748"/>
                    <a:pt x="20586" y="18748"/>
                    <a:pt x="20617" y="18716"/>
                  </a:cubicBezTo>
                  <a:cubicBezTo>
                    <a:pt x="20617" y="18716"/>
                    <a:pt x="20617" y="18716"/>
                    <a:pt x="20617" y="18716"/>
                  </a:cubicBezTo>
                  <a:cubicBezTo>
                    <a:pt x="20681" y="18685"/>
                    <a:pt x="20712" y="18621"/>
                    <a:pt x="20776" y="18590"/>
                  </a:cubicBezTo>
                  <a:cubicBezTo>
                    <a:pt x="21156" y="18305"/>
                    <a:pt x="21568" y="18051"/>
                    <a:pt x="21979" y="17798"/>
                  </a:cubicBezTo>
                  <a:cubicBezTo>
                    <a:pt x="23436" y="16975"/>
                    <a:pt x="24924" y="16215"/>
                    <a:pt x="26508" y="15676"/>
                  </a:cubicBezTo>
                  <a:cubicBezTo>
                    <a:pt x="26666" y="15613"/>
                    <a:pt x="26856" y="15518"/>
                    <a:pt x="27015" y="15423"/>
                  </a:cubicBezTo>
                  <a:cubicBezTo>
                    <a:pt x="27015" y="15328"/>
                    <a:pt x="27046" y="15233"/>
                    <a:pt x="27015" y="15169"/>
                  </a:cubicBezTo>
                  <a:cubicBezTo>
                    <a:pt x="26983" y="13903"/>
                    <a:pt x="26920" y="12636"/>
                    <a:pt x="26856" y="11369"/>
                  </a:cubicBezTo>
                  <a:cubicBezTo>
                    <a:pt x="26793" y="10007"/>
                    <a:pt x="26666" y="8646"/>
                    <a:pt x="26603" y="7284"/>
                  </a:cubicBezTo>
                  <a:cubicBezTo>
                    <a:pt x="26540" y="6176"/>
                    <a:pt x="26476" y="5035"/>
                    <a:pt x="26381" y="3895"/>
                  </a:cubicBezTo>
                  <a:cubicBezTo>
                    <a:pt x="26350" y="3199"/>
                    <a:pt x="26255" y="2502"/>
                    <a:pt x="26318" y="1805"/>
                  </a:cubicBezTo>
                  <a:cubicBezTo>
                    <a:pt x="26350" y="1774"/>
                    <a:pt x="26350" y="1679"/>
                    <a:pt x="26318" y="1647"/>
                  </a:cubicBezTo>
                  <a:cubicBezTo>
                    <a:pt x="26191" y="1489"/>
                    <a:pt x="26191" y="1330"/>
                    <a:pt x="26191" y="1140"/>
                  </a:cubicBezTo>
                  <a:cubicBezTo>
                    <a:pt x="26128" y="602"/>
                    <a:pt x="26128" y="507"/>
                    <a:pt x="25494" y="728"/>
                  </a:cubicBezTo>
                  <a:cubicBezTo>
                    <a:pt x="25494" y="728"/>
                    <a:pt x="25463" y="728"/>
                    <a:pt x="25431" y="697"/>
                  </a:cubicBezTo>
                  <a:cubicBezTo>
                    <a:pt x="25336" y="475"/>
                    <a:pt x="25273" y="253"/>
                    <a:pt x="25178" y="0"/>
                  </a:cubicBezTo>
                  <a:cubicBezTo>
                    <a:pt x="24988" y="32"/>
                    <a:pt x="24829" y="32"/>
                    <a:pt x="24671" y="63"/>
                  </a:cubicBezTo>
                  <a:cubicBezTo>
                    <a:pt x="24354" y="190"/>
                    <a:pt x="24038" y="285"/>
                    <a:pt x="23721" y="412"/>
                  </a:cubicBezTo>
                  <a:cubicBezTo>
                    <a:pt x="22739" y="855"/>
                    <a:pt x="21789" y="1394"/>
                    <a:pt x="20902" y="2027"/>
                  </a:cubicBezTo>
                  <a:cubicBezTo>
                    <a:pt x="19034" y="3294"/>
                    <a:pt x="17482" y="4845"/>
                    <a:pt x="16120" y="6619"/>
                  </a:cubicBezTo>
                  <a:close/>
                  <a:moveTo>
                    <a:pt x="5448" y="6302"/>
                  </a:moveTo>
                  <a:cubicBezTo>
                    <a:pt x="5511" y="5257"/>
                    <a:pt x="5606" y="4244"/>
                    <a:pt x="5670" y="3199"/>
                  </a:cubicBezTo>
                  <a:cubicBezTo>
                    <a:pt x="5733" y="2470"/>
                    <a:pt x="5765" y="1710"/>
                    <a:pt x="5796" y="918"/>
                  </a:cubicBezTo>
                  <a:cubicBezTo>
                    <a:pt x="5986" y="728"/>
                    <a:pt x="6113" y="950"/>
                    <a:pt x="6240" y="1045"/>
                  </a:cubicBezTo>
                  <a:cubicBezTo>
                    <a:pt x="5860" y="5669"/>
                    <a:pt x="5638" y="10324"/>
                    <a:pt x="5385" y="14916"/>
                  </a:cubicBezTo>
                  <a:cubicBezTo>
                    <a:pt x="5480" y="15106"/>
                    <a:pt x="5670" y="15169"/>
                    <a:pt x="5828" y="15233"/>
                  </a:cubicBezTo>
                  <a:cubicBezTo>
                    <a:pt x="7316" y="15771"/>
                    <a:pt x="8742" y="16500"/>
                    <a:pt x="10072" y="17355"/>
                  </a:cubicBezTo>
                  <a:cubicBezTo>
                    <a:pt x="10167" y="17418"/>
                    <a:pt x="10262" y="17481"/>
                    <a:pt x="10357" y="17576"/>
                  </a:cubicBezTo>
                  <a:cubicBezTo>
                    <a:pt x="10388" y="17640"/>
                    <a:pt x="10388" y="17703"/>
                    <a:pt x="10388" y="17766"/>
                  </a:cubicBezTo>
                  <a:cubicBezTo>
                    <a:pt x="10388" y="17766"/>
                    <a:pt x="10388" y="17766"/>
                    <a:pt x="10388" y="17766"/>
                  </a:cubicBezTo>
                  <a:lnTo>
                    <a:pt x="10420" y="17766"/>
                  </a:lnTo>
                  <a:cubicBezTo>
                    <a:pt x="10452" y="17766"/>
                    <a:pt x="10515" y="17735"/>
                    <a:pt x="10547" y="17703"/>
                  </a:cubicBezTo>
                  <a:cubicBezTo>
                    <a:pt x="10547" y="17735"/>
                    <a:pt x="10547" y="17735"/>
                    <a:pt x="10578" y="17766"/>
                  </a:cubicBezTo>
                  <a:cubicBezTo>
                    <a:pt x="10515" y="17766"/>
                    <a:pt x="10483" y="17766"/>
                    <a:pt x="10420" y="17766"/>
                  </a:cubicBezTo>
                  <a:lnTo>
                    <a:pt x="10388" y="17798"/>
                  </a:lnTo>
                  <a:cubicBezTo>
                    <a:pt x="10388" y="17766"/>
                    <a:pt x="10388" y="17766"/>
                    <a:pt x="10388" y="17766"/>
                  </a:cubicBezTo>
                  <a:cubicBezTo>
                    <a:pt x="10262" y="17671"/>
                    <a:pt x="10135" y="17576"/>
                    <a:pt x="9977" y="17481"/>
                  </a:cubicBezTo>
                  <a:cubicBezTo>
                    <a:pt x="8488" y="16626"/>
                    <a:pt x="6905" y="15961"/>
                    <a:pt x="5258" y="15486"/>
                  </a:cubicBezTo>
                  <a:cubicBezTo>
                    <a:pt x="5100" y="15423"/>
                    <a:pt x="4973" y="15359"/>
                    <a:pt x="4846" y="15296"/>
                  </a:cubicBezTo>
                  <a:cubicBezTo>
                    <a:pt x="4783" y="14948"/>
                    <a:pt x="4783" y="14631"/>
                    <a:pt x="4846" y="14314"/>
                  </a:cubicBezTo>
                  <a:cubicBezTo>
                    <a:pt x="4941" y="13713"/>
                    <a:pt x="4973" y="13079"/>
                    <a:pt x="5005" y="12478"/>
                  </a:cubicBezTo>
                  <a:cubicBezTo>
                    <a:pt x="5068" y="11528"/>
                    <a:pt x="5163" y="10577"/>
                    <a:pt x="5226" y="9627"/>
                  </a:cubicBezTo>
                  <a:cubicBezTo>
                    <a:pt x="5321" y="8519"/>
                    <a:pt x="5385" y="7411"/>
                    <a:pt x="5448" y="6302"/>
                  </a:cubicBezTo>
                  <a:close/>
                  <a:moveTo>
                    <a:pt x="5005" y="1995"/>
                  </a:moveTo>
                  <a:cubicBezTo>
                    <a:pt x="5005" y="1964"/>
                    <a:pt x="5005" y="1900"/>
                    <a:pt x="5036" y="1900"/>
                  </a:cubicBezTo>
                  <a:cubicBezTo>
                    <a:pt x="5068" y="1837"/>
                    <a:pt x="5131" y="1774"/>
                    <a:pt x="5163" y="1805"/>
                  </a:cubicBezTo>
                  <a:cubicBezTo>
                    <a:pt x="5226" y="1805"/>
                    <a:pt x="5321" y="1837"/>
                    <a:pt x="5321" y="1900"/>
                  </a:cubicBezTo>
                  <a:cubicBezTo>
                    <a:pt x="5385" y="1964"/>
                    <a:pt x="5385" y="2027"/>
                    <a:pt x="5353" y="2122"/>
                  </a:cubicBezTo>
                  <a:cubicBezTo>
                    <a:pt x="5353" y="2629"/>
                    <a:pt x="5321" y="3135"/>
                    <a:pt x="5290" y="3642"/>
                  </a:cubicBezTo>
                  <a:cubicBezTo>
                    <a:pt x="5290" y="3800"/>
                    <a:pt x="5258" y="3927"/>
                    <a:pt x="5258" y="4085"/>
                  </a:cubicBezTo>
                  <a:cubicBezTo>
                    <a:pt x="5163" y="5542"/>
                    <a:pt x="5100" y="6967"/>
                    <a:pt x="5005" y="8424"/>
                  </a:cubicBezTo>
                  <a:cubicBezTo>
                    <a:pt x="4941" y="9469"/>
                    <a:pt x="4846" y="10546"/>
                    <a:pt x="4783" y="11623"/>
                  </a:cubicBezTo>
                  <a:cubicBezTo>
                    <a:pt x="4783" y="11939"/>
                    <a:pt x="4783" y="12288"/>
                    <a:pt x="4783" y="12604"/>
                  </a:cubicBezTo>
                  <a:cubicBezTo>
                    <a:pt x="4720" y="13396"/>
                    <a:pt x="4688" y="14156"/>
                    <a:pt x="4656" y="14948"/>
                  </a:cubicBezTo>
                  <a:cubicBezTo>
                    <a:pt x="4625" y="15106"/>
                    <a:pt x="4656" y="15264"/>
                    <a:pt x="4656" y="15454"/>
                  </a:cubicBezTo>
                  <a:cubicBezTo>
                    <a:pt x="4846" y="15518"/>
                    <a:pt x="5036" y="15613"/>
                    <a:pt x="5226" y="15708"/>
                  </a:cubicBezTo>
                  <a:cubicBezTo>
                    <a:pt x="7221" y="16405"/>
                    <a:pt x="9090" y="17386"/>
                    <a:pt x="10863" y="18558"/>
                  </a:cubicBezTo>
                  <a:cubicBezTo>
                    <a:pt x="10927" y="18590"/>
                    <a:pt x="10990" y="18685"/>
                    <a:pt x="11053" y="18748"/>
                  </a:cubicBezTo>
                  <a:cubicBezTo>
                    <a:pt x="11053" y="18748"/>
                    <a:pt x="11053" y="18748"/>
                    <a:pt x="11053" y="18748"/>
                  </a:cubicBezTo>
                  <a:cubicBezTo>
                    <a:pt x="11053" y="18748"/>
                    <a:pt x="11053" y="18748"/>
                    <a:pt x="11053" y="18748"/>
                  </a:cubicBezTo>
                  <a:cubicBezTo>
                    <a:pt x="11085" y="18748"/>
                    <a:pt x="11117" y="18748"/>
                    <a:pt x="11148" y="18780"/>
                  </a:cubicBezTo>
                  <a:cubicBezTo>
                    <a:pt x="11148" y="18780"/>
                    <a:pt x="11180" y="18780"/>
                    <a:pt x="11180" y="18811"/>
                  </a:cubicBezTo>
                  <a:cubicBezTo>
                    <a:pt x="11148" y="18811"/>
                    <a:pt x="11117" y="18843"/>
                    <a:pt x="11085" y="18843"/>
                  </a:cubicBezTo>
                  <a:cubicBezTo>
                    <a:pt x="11085" y="18811"/>
                    <a:pt x="11053" y="18780"/>
                    <a:pt x="11053" y="18748"/>
                  </a:cubicBezTo>
                  <a:cubicBezTo>
                    <a:pt x="11053" y="18748"/>
                    <a:pt x="11053" y="18748"/>
                    <a:pt x="11053" y="18748"/>
                  </a:cubicBezTo>
                  <a:cubicBezTo>
                    <a:pt x="11022" y="18748"/>
                    <a:pt x="11022" y="18748"/>
                    <a:pt x="11022" y="18748"/>
                  </a:cubicBezTo>
                  <a:cubicBezTo>
                    <a:pt x="10895" y="18780"/>
                    <a:pt x="10800" y="18685"/>
                    <a:pt x="10673" y="18621"/>
                  </a:cubicBezTo>
                  <a:cubicBezTo>
                    <a:pt x="9818" y="18210"/>
                    <a:pt x="8932" y="17798"/>
                    <a:pt x="7981" y="17545"/>
                  </a:cubicBezTo>
                  <a:cubicBezTo>
                    <a:pt x="6968" y="17228"/>
                    <a:pt x="5955" y="16943"/>
                    <a:pt x="4910" y="16785"/>
                  </a:cubicBezTo>
                  <a:cubicBezTo>
                    <a:pt x="4625" y="16753"/>
                    <a:pt x="4340" y="16690"/>
                    <a:pt x="4023" y="16626"/>
                  </a:cubicBezTo>
                  <a:cubicBezTo>
                    <a:pt x="4023" y="16373"/>
                    <a:pt x="4055" y="16151"/>
                    <a:pt x="4055" y="15930"/>
                  </a:cubicBezTo>
                  <a:cubicBezTo>
                    <a:pt x="4118" y="14156"/>
                    <a:pt x="4340" y="12414"/>
                    <a:pt x="4435" y="10672"/>
                  </a:cubicBezTo>
                  <a:cubicBezTo>
                    <a:pt x="4530" y="8962"/>
                    <a:pt x="4720" y="7221"/>
                    <a:pt x="4815" y="5510"/>
                  </a:cubicBezTo>
                  <a:cubicBezTo>
                    <a:pt x="4878" y="4339"/>
                    <a:pt x="5036" y="3167"/>
                    <a:pt x="5005" y="1995"/>
                  </a:cubicBezTo>
                  <a:close/>
                  <a:moveTo>
                    <a:pt x="2978" y="4624"/>
                  </a:moveTo>
                  <a:cubicBezTo>
                    <a:pt x="2978" y="4655"/>
                    <a:pt x="2978" y="4655"/>
                    <a:pt x="2978" y="4687"/>
                  </a:cubicBezTo>
                  <a:cubicBezTo>
                    <a:pt x="2978" y="4687"/>
                    <a:pt x="2978" y="4687"/>
                    <a:pt x="2946" y="4719"/>
                  </a:cubicBezTo>
                  <a:cubicBezTo>
                    <a:pt x="2946" y="4687"/>
                    <a:pt x="2946" y="4687"/>
                    <a:pt x="2946" y="4655"/>
                  </a:cubicBezTo>
                  <a:cubicBezTo>
                    <a:pt x="2946" y="4655"/>
                    <a:pt x="2946" y="4655"/>
                    <a:pt x="2978" y="4624"/>
                  </a:cubicBezTo>
                  <a:close/>
                  <a:moveTo>
                    <a:pt x="2028" y="7632"/>
                  </a:moveTo>
                  <a:cubicBezTo>
                    <a:pt x="2091" y="7917"/>
                    <a:pt x="2091" y="8202"/>
                    <a:pt x="2028" y="8487"/>
                  </a:cubicBezTo>
                  <a:close/>
                  <a:moveTo>
                    <a:pt x="1458" y="14694"/>
                  </a:moveTo>
                  <a:cubicBezTo>
                    <a:pt x="1553" y="12826"/>
                    <a:pt x="1774" y="10926"/>
                    <a:pt x="1933" y="8931"/>
                  </a:cubicBezTo>
                  <a:cubicBezTo>
                    <a:pt x="2028" y="9532"/>
                    <a:pt x="1964" y="10039"/>
                    <a:pt x="2059" y="10514"/>
                  </a:cubicBezTo>
                  <a:cubicBezTo>
                    <a:pt x="2091" y="10451"/>
                    <a:pt x="2123" y="10356"/>
                    <a:pt x="2123" y="10292"/>
                  </a:cubicBezTo>
                  <a:cubicBezTo>
                    <a:pt x="2123" y="9564"/>
                    <a:pt x="2154" y="8867"/>
                    <a:pt x="2313" y="8139"/>
                  </a:cubicBezTo>
                  <a:cubicBezTo>
                    <a:pt x="2344" y="7981"/>
                    <a:pt x="2313" y="7791"/>
                    <a:pt x="2313" y="7632"/>
                  </a:cubicBezTo>
                  <a:cubicBezTo>
                    <a:pt x="2313" y="7284"/>
                    <a:pt x="2313" y="6967"/>
                    <a:pt x="2408" y="6651"/>
                  </a:cubicBezTo>
                  <a:cubicBezTo>
                    <a:pt x="2471" y="6524"/>
                    <a:pt x="2439" y="6366"/>
                    <a:pt x="2439" y="6239"/>
                  </a:cubicBezTo>
                  <a:cubicBezTo>
                    <a:pt x="2471" y="5922"/>
                    <a:pt x="2471" y="5605"/>
                    <a:pt x="2503" y="5257"/>
                  </a:cubicBezTo>
                  <a:cubicBezTo>
                    <a:pt x="2566" y="5859"/>
                    <a:pt x="2566" y="6461"/>
                    <a:pt x="2471" y="7062"/>
                  </a:cubicBezTo>
                  <a:cubicBezTo>
                    <a:pt x="2408" y="7632"/>
                    <a:pt x="2408" y="8614"/>
                    <a:pt x="2503" y="9184"/>
                  </a:cubicBezTo>
                  <a:cubicBezTo>
                    <a:pt x="2661" y="8519"/>
                    <a:pt x="2566" y="7917"/>
                    <a:pt x="2661" y="7347"/>
                  </a:cubicBezTo>
                  <a:cubicBezTo>
                    <a:pt x="2756" y="6777"/>
                    <a:pt x="2788" y="6144"/>
                    <a:pt x="2883" y="5542"/>
                  </a:cubicBezTo>
                  <a:cubicBezTo>
                    <a:pt x="2883" y="5637"/>
                    <a:pt x="2883" y="5732"/>
                    <a:pt x="2883" y="5827"/>
                  </a:cubicBezTo>
                  <a:cubicBezTo>
                    <a:pt x="2851" y="6651"/>
                    <a:pt x="2851" y="7506"/>
                    <a:pt x="2724" y="8329"/>
                  </a:cubicBezTo>
                  <a:cubicBezTo>
                    <a:pt x="2693" y="8519"/>
                    <a:pt x="2693" y="8709"/>
                    <a:pt x="2693" y="8899"/>
                  </a:cubicBezTo>
                  <a:cubicBezTo>
                    <a:pt x="2724" y="9089"/>
                    <a:pt x="2724" y="9279"/>
                    <a:pt x="2756" y="9532"/>
                  </a:cubicBezTo>
                  <a:cubicBezTo>
                    <a:pt x="2914" y="9152"/>
                    <a:pt x="2914" y="9152"/>
                    <a:pt x="2914" y="8646"/>
                  </a:cubicBezTo>
                  <a:cubicBezTo>
                    <a:pt x="2914" y="8361"/>
                    <a:pt x="2914" y="8044"/>
                    <a:pt x="2978" y="7791"/>
                  </a:cubicBezTo>
                  <a:cubicBezTo>
                    <a:pt x="3041" y="7506"/>
                    <a:pt x="3041" y="7252"/>
                    <a:pt x="3041" y="6967"/>
                  </a:cubicBezTo>
                  <a:cubicBezTo>
                    <a:pt x="3041" y="6682"/>
                    <a:pt x="3073" y="6397"/>
                    <a:pt x="3104" y="6112"/>
                  </a:cubicBezTo>
                  <a:cubicBezTo>
                    <a:pt x="3136" y="6651"/>
                    <a:pt x="3168" y="7221"/>
                    <a:pt x="3073" y="7791"/>
                  </a:cubicBezTo>
                  <a:cubicBezTo>
                    <a:pt x="2978" y="8392"/>
                    <a:pt x="3009" y="9026"/>
                    <a:pt x="3136" y="9627"/>
                  </a:cubicBezTo>
                  <a:cubicBezTo>
                    <a:pt x="3136" y="9406"/>
                    <a:pt x="3168" y="9184"/>
                    <a:pt x="3168" y="8962"/>
                  </a:cubicBezTo>
                  <a:cubicBezTo>
                    <a:pt x="3199" y="8646"/>
                    <a:pt x="3199" y="8361"/>
                    <a:pt x="3199" y="8044"/>
                  </a:cubicBezTo>
                  <a:cubicBezTo>
                    <a:pt x="3294" y="7094"/>
                    <a:pt x="3389" y="6176"/>
                    <a:pt x="3484" y="5257"/>
                  </a:cubicBezTo>
                  <a:cubicBezTo>
                    <a:pt x="3484" y="4909"/>
                    <a:pt x="3484" y="4560"/>
                    <a:pt x="3516" y="4212"/>
                  </a:cubicBezTo>
                  <a:cubicBezTo>
                    <a:pt x="3516" y="3927"/>
                    <a:pt x="3516" y="3610"/>
                    <a:pt x="3674" y="3294"/>
                  </a:cubicBezTo>
                  <a:cubicBezTo>
                    <a:pt x="3801" y="3579"/>
                    <a:pt x="3738" y="3769"/>
                    <a:pt x="3738" y="3990"/>
                  </a:cubicBezTo>
                  <a:cubicBezTo>
                    <a:pt x="3643" y="5194"/>
                    <a:pt x="3579" y="6397"/>
                    <a:pt x="3516" y="7601"/>
                  </a:cubicBezTo>
                  <a:cubicBezTo>
                    <a:pt x="3484" y="8107"/>
                    <a:pt x="3421" y="8582"/>
                    <a:pt x="3389" y="9089"/>
                  </a:cubicBezTo>
                  <a:cubicBezTo>
                    <a:pt x="3358" y="9912"/>
                    <a:pt x="3326" y="10704"/>
                    <a:pt x="3263" y="11496"/>
                  </a:cubicBezTo>
                  <a:cubicBezTo>
                    <a:pt x="3168" y="12256"/>
                    <a:pt x="3199" y="13048"/>
                    <a:pt x="3136" y="13839"/>
                  </a:cubicBezTo>
                  <a:cubicBezTo>
                    <a:pt x="3073" y="14473"/>
                    <a:pt x="3009" y="15138"/>
                    <a:pt x="3009" y="15803"/>
                  </a:cubicBezTo>
                  <a:cubicBezTo>
                    <a:pt x="3009" y="15930"/>
                    <a:pt x="3009" y="16056"/>
                    <a:pt x="3104" y="16215"/>
                  </a:cubicBezTo>
                  <a:cubicBezTo>
                    <a:pt x="3136" y="16120"/>
                    <a:pt x="3168" y="16025"/>
                    <a:pt x="3168" y="15930"/>
                  </a:cubicBezTo>
                  <a:cubicBezTo>
                    <a:pt x="3231" y="14916"/>
                    <a:pt x="3294" y="13903"/>
                    <a:pt x="3358" y="12889"/>
                  </a:cubicBezTo>
                  <a:cubicBezTo>
                    <a:pt x="3421" y="12003"/>
                    <a:pt x="3516" y="11084"/>
                    <a:pt x="3579" y="10166"/>
                  </a:cubicBezTo>
                  <a:cubicBezTo>
                    <a:pt x="3643" y="8931"/>
                    <a:pt x="3738" y="7696"/>
                    <a:pt x="3833" y="6429"/>
                  </a:cubicBezTo>
                  <a:cubicBezTo>
                    <a:pt x="3896" y="5669"/>
                    <a:pt x="3928" y="4877"/>
                    <a:pt x="3991" y="4117"/>
                  </a:cubicBezTo>
                  <a:cubicBezTo>
                    <a:pt x="4023" y="3737"/>
                    <a:pt x="4086" y="3325"/>
                    <a:pt x="4118" y="2945"/>
                  </a:cubicBezTo>
                  <a:cubicBezTo>
                    <a:pt x="4340" y="2850"/>
                    <a:pt x="4466" y="2850"/>
                    <a:pt x="4625" y="3009"/>
                  </a:cubicBezTo>
                  <a:cubicBezTo>
                    <a:pt x="4625" y="3135"/>
                    <a:pt x="4625" y="3262"/>
                    <a:pt x="4625" y="3389"/>
                  </a:cubicBezTo>
                  <a:cubicBezTo>
                    <a:pt x="4530" y="4655"/>
                    <a:pt x="4435" y="5922"/>
                    <a:pt x="4371" y="7189"/>
                  </a:cubicBezTo>
                  <a:cubicBezTo>
                    <a:pt x="4308" y="8361"/>
                    <a:pt x="4245" y="9564"/>
                    <a:pt x="4181" y="10736"/>
                  </a:cubicBezTo>
                  <a:cubicBezTo>
                    <a:pt x="4181" y="10863"/>
                    <a:pt x="4181" y="11021"/>
                    <a:pt x="4150" y="11148"/>
                  </a:cubicBezTo>
                  <a:cubicBezTo>
                    <a:pt x="4055" y="12763"/>
                    <a:pt x="3960" y="14409"/>
                    <a:pt x="3864" y="16025"/>
                  </a:cubicBezTo>
                  <a:cubicBezTo>
                    <a:pt x="3864" y="16278"/>
                    <a:pt x="3833" y="16531"/>
                    <a:pt x="3896" y="16816"/>
                  </a:cubicBezTo>
                  <a:cubicBezTo>
                    <a:pt x="4625" y="16975"/>
                    <a:pt x="5321" y="17165"/>
                    <a:pt x="6050" y="17291"/>
                  </a:cubicBezTo>
                  <a:cubicBezTo>
                    <a:pt x="6746" y="17450"/>
                    <a:pt x="7475" y="17671"/>
                    <a:pt x="8140" y="17925"/>
                  </a:cubicBezTo>
                  <a:cubicBezTo>
                    <a:pt x="8805" y="18178"/>
                    <a:pt x="9502" y="18400"/>
                    <a:pt x="10103" y="18811"/>
                  </a:cubicBezTo>
                  <a:cubicBezTo>
                    <a:pt x="8963" y="18495"/>
                    <a:pt x="7791" y="18210"/>
                    <a:pt x="6620" y="17988"/>
                  </a:cubicBezTo>
                  <a:cubicBezTo>
                    <a:pt x="5448" y="17798"/>
                    <a:pt x="4276" y="17766"/>
                    <a:pt x="3073" y="17703"/>
                  </a:cubicBezTo>
                  <a:cubicBezTo>
                    <a:pt x="3041" y="17355"/>
                    <a:pt x="3041" y="17038"/>
                    <a:pt x="3009" y="16595"/>
                  </a:cubicBezTo>
                  <a:cubicBezTo>
                    <a:pt x="2883" y="16943"/>
                    <a:pt x="2883" y="17165"/>
                    <a:pt x="2883" y="17386"/>
                  </a:cubicBezTo>
                  <a:cubicBezTo>
                    <a:pt x="2883" y="17671"/>
                    <a:pt x="2819" y="17893"/>
                    <a:pt x="2661" y="18115"/>
                  </a:cubicBezTo>
                  <a:cubicBezTo>
                    <a:pt x="2218" y="18780"/>
                    <a:pt x="1806" y="19445"/>
                    <a:pt x="1363" y="20110"/>
                  </a:cubicBezTo>
                  <a:cubicBezTo>
                    <a:pt x="1299" y="20205"/>
                    <a:pt x="1268" y="20332"/>
                    <a:pt x="1078" y="20300"/>
                  </a:cubicBezTo>
                  <a:cubicBezTo>
                    <a:pt x="1109" y="18431"/>
                    <a:pt x="1363" y="16563"/>
                    <a:pt x="1458" y="14694"/>
                  </a:cubicBezTo>
                  <a:close/>
                  <a:moveTo>
                    <a:pt x="14949" y="22992"/>
                  </a:moveTo>
                  <a:cubicBezTo>
                    <a:pt x="15044" y="23277"/>
                    <a:pt x="14917" y="23435"/>
                    <a:pt x="14664" y="23372"/>
                  </a:cubicBezTo>
                  <a:cubicBezTo>
                    <a:pt x="14537" y="23340"/>
                    <a:pt x="14410" y="23277"/>
                    <a:pt x="14315" y="23213"/>
                  </a:cubicBezTo>
                  <a:cubicBezTo>
                    <a:pt x="14189" y="23150"/>
                    <a:pt x="14062" y="23055"/>
                    <a:pt x="13935" y="22960"/>
                  </a:cubicBezTo>
                  <a:cubicBezTo>
                    <a:pt x="13809" y="23055"/>
                    <a:pt x="13872" y="23118"/>
                    <a:pt x="13935" y="23150"/>
                  </a:cubicBezTo>
                  <a:cubicBezTo>
                    <a:pt x="14062" y="23308"/>
                    <a:pt x="14189" y="23435"/>
                    <a:pt x="14347" y="23562"/>
                  </a:cubicBezTo>
                  <a:cubicBezTo>
                    <a:pt x="14157" y="23815"/>
                    <a:pt x="14157" y="23815"/>
                    <a:pt x="13935" y="23752"/>
                  </a:cubicBezTo>
                  <a:cubicBezTo>
                    <a:pt x="13904" y="23752"/>
                    <a:pt x="13840" y="23688"/>
                    <a:pt x="13777" y="23688"/>
                  </a:cubicBezTo>
                  <a:cubicBezTo>
                    <a:pt x="13745" y="23657"/>
                    <a:pt x="13714" y="23688"/>
                    <a:pt x="13619" y="23688"/>
                  </a:cubicBezTo>
                  <a:cubicBezTo>
                    <a:pt x="13745" y="23815"/>
                    <a:pt x="13840" y="23910"/>
                    <a:pt x="13967" y="24037"/>
                  </a:cubicBezTo>
                  <a:cubicBezTo>
                    <a:pt x="13872" y="24132"/>
                    <a:pt x="13777" y="24195"/>
                    <a:pt x="13714" y="24290"/>
                  </a:cubicBezTo>
                  <a:cubicBezTo>
                    <a:pt x="13429" y="24258"/>
                    <a:pt x="13239" y="24037"/>
                    <a:pt x="12827" y="23973"/>
                  </a:cubicBezTo>
                  <a:cubicBezTo>
                    <a:pt x="13017" y="24163"/>
                    <a:pt x="13112" y="24227"/>
                    <a:pt x="13207" y="24322"/>
                  </a:cubicBezTo>
                  <a:cubicBezTo>
                    <a:pt x="13302" y="24385"/>
                    <a:pt x="13397" y="24417"/>
                    <a:pt x="13492" y="24480"/>
                  </a:cubicBezTo>
                  <a:cubicBezTo>
                    <a:pt x="13397" y="24670"/>
                    <a:pt x="13270" y="24575"/>
                    <a:pt x="13175" y="24543"/>
                  </a:cubicBezTo>
                  <a:cubicBezTo>
                    <a:pt x="12510" y="24353"/>
                    <a:pt x="11845" y="24163"/>
                    <a:pt x="11180" y="23942"/>
                  </a:cubicBezTo>
                  <a:cubicBezTo>
                    <a:pt x="10135" y="23625"/>
                    <a:pt x="9090" y="23277"/>
                    <a:pt x="8045" y="22928"/>
                  </a:cubicBezTo>
                  <a:cubicBezTo>
                    <a:pt x="6018" y="22295"/>
                    <a:pt x="3991" y="21693"/>
                    <a:pt x="1933" y="21060"/>
                  </a:cubicBezTo>
                  <a:cubicBezTo>
                    <a:pt x="1679" y="20965"/>
                    <a:pt x="1426" y="20870"/>
                    <a:pt x="1173" y="20807"/>
                  </a:cubicBezTo>
                  <a:cubicBezTo>
                    <a:pt x="1141" y="20775"/>
                    <a:pt x="1109" y="20712"/>
                    <a:pt x="1109" y="20648"/>
                  </a:cubicBezTo>
                  <a:cubicBezTo>
                    <a:pt x="1109" y="20617"/>
                    <a:pt x="1141" y="20553"/>
                    <a:pt x="1173" y="20522"/>
                  </a:cubicBezTo>
                  <a:cubicBezTo>
                    <a:pt x="1299" y="20427"/>
                    <a:pt x="1426" y="20427"/>
                    <a:pt x="1584" y="20458"/>
                  </a:cubicBezTo>
                  <a:cubicBezTo>
                    <a:pt x="1933" y="20553"/>
                    <a:pt x="2281" y="20648"/>
                    <a:pt x="2629" y="20775"/>
                  </a:cubicBezTo>
                  <a:cubicBezTo>
                    <a:pt x="4815" y="21408"/>
                    <a:pt x="6968" y="22042"/>
                    <a:pt x="9153" y="22675"/>
                  </a:cubicBezTo>
                  <a:cubicBezTo>
                    <a:pt x="9343" y="22738"/>
                    <a:pt x="9533" y="22770"/>
                    <a:pt x="9692" y="22928"/>
                  </a:cubicBezTo>
                  <a:cubicBezTo>
                    <a:pt x="9692" y="22833"/>
                    <a:pt x="9660" y="22770"/>
                    <a:pt x="9628" y="22675"/>
                  </a:cubicBezTo>
                  <a:cubicBezTo>
                    <a:pt x="6968" y="21757"/>
                    <a:pt x="4308" y="20838"/>
                    <a:pt x="1489" y="20205"/>
                  </a:cubicBezTo>
                  <a:cubicBezTo>
                    <a:pt x="2028" y="19445"/>
                    <a:pt x="2534" y="18685"/>
                    <a:pt x="3041" y="17925"/>
                  </a:cubicBezTo>
                  <a:cubicBezTo>
                    <a:pt x="3548" y="17861"/>
                    <a:pt x="4086" y="17893"/>
                    <a:pt x="4625" y="17925"/>
                  </a:cubicBezTo>
                  <a:cubicBezTo>
                    <a:pt x="5131" y="17988"/>
                    <a:pt x="5606" y="18115"/>
                    <a:pt x="6113" y="18178"/>
                  </a:cubicBezTo>
                  <a:cubicBezTo>
                    <a:pt x="7221" y="18305"/>
                    <a:pt x="8298" y="18590"/>
                    <a:pt x="9375" y="18938"/>
                  </a:cubicBezTo>
                  <a:cubicBezTo>
                    <a:pt x="11148" y="19476"/>
                    <a:pt x="12732" y="20300"/>
                    <a:pt x="14189" y="21440"/>
                  </a:cubicBezTo>
                  <a:cubicBezTo>
                    <a:pt x="14632" y="21757"/>
                    <a:pt x="14885" y="22200"/>
                    <a:pt x="15170" y="22707"/>
                  </a:cubicBezTo>
                  <a:cubicBezTo>
                    <a:pt x="15075" y="22738"/>
                    <a:pt x="15012" y="22802"/>
                    <a:pt x="14917" y="22833"/>
                  </a:cubicBezTo>
                  <a:cubicBezTo>
                    <a:pt x="14917" y="22897"/>
                    <a:pt x="14917" y="22960"/>
                    <a:pt x="14949" y="22992"/>
                  </a:cubicBezTo>
                  <a:close/>
                  <a:moveTo>
                    <a:pt x="15740" y="21915"/>
                  </a:moveTo>
                  <a:lnTo>
                    <a:pt x="15740" y="22453"/>
                  </a:lnTo>
                  <a:cubicBezTo>
                    <a:pt x="15614" y="22327"/>
                    <a:pt x="15582" y="22327"/>
                    <a:pt x="15550" y="22295"/>
                  </a:cubicBezTo>
                  <a:cubicBezTo>
                    <a:pt x="14474" y="20553"/>
                    <a:pt x="13080" y="19128"/>
                    <a:pt x="11433" y="17893"/>
                  </a:cubicBezTo>
                  <a:cubicBezTo>
                    <a:pt x="9723" y="16658"/>
                    <a:pt x="7886" y="15708"/>
                    <a:pt x="5891" y="15043"/>
                  </a:cubicBezTo>
                  <a:cubicBezTo>
                    <a:pt x="5828" y="15011"/>
                    <a:pt x="5733" y="15011"/>
                    <a:pt x="5670" y="14979"/>
                  </a:cubicBezTo>
                  <a:cubicBezTo>
                    <a:pt x="5511" y="14758"/>
                    <a:pt x="5606" y="14504"/>
                    <a:pt x="5606" y="14283"/>
                  </a:cubicBezTo>
                  <a:cubicBezTo>
                    <a:pt x="5638" y="13903"/>
                    <a:pt x="5670" y="13523"/>
                    <a:pt x="5701" y="13143"/>
                  </a:cubicBezTo>
                  <a:cubicBezTo>
                    <a:pt x="5796" y="12161"/>
                    <a:pt x="5891" y="11179"/>
                    <a:pt x="5955" y="10229"/>
                  </a:cubicBezTo>
                  <a:cubicBezTo>
                    <a:pt x="6050" y="9216"/>
                    <a:pt x="6113" y="8202"/>
                    <a:pt x="6176" y="7189"/>
                  </a:cubicBezTo>
                  <a:cubicBezTo>
                    <a:pt x="6303" y="5384"/>
                    <a:pt x="6430" y="3579"/>
                    <a:pt x="6556" y="1774"/>
                  </a:cubicBezTo>
                  <a:cubicBezTo>
                    <a:pt x="6588" y="1394"/>
                    <a:pt x="6588" y="1045"/>
                    <a:pt x="6588" y="665"/>
                  </a:cubicBezTo>
                  <a:cubicBezTo>
                    <a:pt x="6588" y="538"/>
                    <a:pt x="6620" y="443"/>
                    <a:pt x="6620" y="317"/>
                  </a:cubicBezTo>
                  <a:cubicBezTo>
                    <a:pt x="6683" y="317"/>
                    <a:pt x="6746" y="317"/>
                    <a:pt x="6810" y="317"/>
                  </a:cubicBezTo>
                  <a:cubicBezTo>
                    <a:pt x="7728" y="792"/>
                    <a:pt x="8647" y="1235"/>
                    <a:pt x="9533" y="1742"/>
                  </a:cubicBezTo>
                  <a:cubicBezTo>
                    <a:pt x="11813" y="3072"/>
                    <a:pt x="13745" y="4750"/>
                    <a:pt x="15424" y="6809"/>
                  </a:cubicBezTo>
                  <a:cubicBezTo>
                    <a:pt x="15645" y="7094"/>
                    <a:pt x="15740" y="7379"/>
                    <a:pt x="15740" y="7759"/>
                  </a:cubicBezTo>
                  <a:cubicBezTo>
                    <a:pt x="15740" y="12478"/>
                    <a:pt x="15740" y="17196"/>
                    <a:pt x="15740" y="21915"/>
                  </a:cubicBezTo>
                  <a:close/>
                  <a:moveTo>
                    <a:pt x="29580" y="7537"/>
                  </a:moveTo>
                  <a:cubicBezTo>
                    <a:pt x="29611" y="7537"/>
                    <a:pt x="29611" y="7537"/>
                    <a:pt x="29643" y="7537"/>
                  </a:cubicBezTo>
                  <a:lnTo>
                    <a:pt x="29643" y="8487"/>
                  </a:lnTo>
                  <a:lnTo>
                    <a:pt x="29580" y="8487"/>
                  </a:lnTo>
                  <a:close/>
                  <a:moveTo>
                    <a:pt x="25431" y="18178"/>
                  </a:moveTo>
                  <a:cubicBezTo>
                    <a:pt x="26065" y="18115"/>
                    <a:pt x="26666" y="17988"/>
                    <a:pt x="27300" y="17956"/>
                  </a:cubicBezTo>
                  <a:cubicBezTo>
                    <a:pt x="27711" y="17893"/>
                    <a:pt x="28186" y="17925"/>
                    <a:pt x="28598" y="17925"/>
                  </a:cubicBezTo>
                  <a:lnTo>
                    <a:pt x="30118" y="20141"/>
                  </a:lnTo>
                  <a:cubicBezTo>
                    <a:pt x="30086" y="20268"/>
                    <a:pt x="29991" y="20268"/>
                    <a:pt x="29896" y="20268"/>
                  </a:cubicBezTo>
                  <a:cubicBezTo>
                    <a:pt x="28218" y="20648"/>
                    <a:pt x="26571" y="21187"/>
                    <a:pt x="24924" y="21693"/>
                  </a:cubicBezTo>
                  <a:cubicBezTo>
                    <a:pt x="24133" y="21947"/>
                    <a:pt x="23309" y="22137"/>
                    <a:pt x="22518" y="22390"/>
                  </a:cubicBezTo>
                  <a:cubicBezTo>
                    <a:pt x="21948" y="22580"/>
                    <a:pt x="21377" y="22802"/>
                    <a:pt x="20776" y="23023"/>
                  </a:cubicBezTo>
                  <a:cubicBezTo>
                    <a:pt x="20744" y="23055"/>
                    <a:pt x="20681" y="23087"/>
                    <a:pt x="20617" y="23118"/>
                  </a:cubicBezTo>
                  <a:cubicBezTo>
                    <a:pt x="20807" y="23245"/>
                    <a:pt x="20966" y="23150"/>
                    <a:pt x="21124" y="23118"/>
                  </a:cubicBezTo>
                  <a:cubicBezTo>
                    <a:pt x="22138" y="22802"/>
                    <a:pt x="23183" y="22517"/>
                    <a:pt x="24228" y="22200"/>
                  </a:cubicBezTo>
                  <a:cubicBezTo>
                    <a:pt x="26033" y="21662"/>
                    <a:pt x="27838" y="21155"/>
                    <a:pt x="29611" y="20617"/>
                  </a:cubicBezTo>
                  <a:cubicBezTo>
                    <a:pt x="29865" y="20522"/>
                    <a:pt x="30086" y="20458"/>
                    <a:pt x="30340" y="20395"/>
                  </a:cubicBezTo>
                  <a:cubicBezTo>
                    <a:pt x="30340" y="20363"/>
                    <a:pt x="30340" y="20363"/>
                    <a:pt x="30340" y="20363"/>
                  </a:cubicBezTo>
                  <a:cubicBezTo>
                    <a:pt x="30340" y="20363"/>
                    <a:pt x="30340" y="20363"/>
                    <a:pt x="30340" y="20363"/>
                  </a:cubicBezTo>
                  <a:cubicBezTo>
                    <a:pt x="30403" y="20268"/>
                    <a:pt x="30372" y="20205"/>
                    <a:pt x="30308" y="20110"/>
                  </a:cubicBezTo>
                  <a:cubicBezTo>
                    <a:pt x="29960" y="19603"/>
                    <a:pt x="29643" y="19096"/>
                    <a:pt x="29295" y="18590"/>
                  </a:cubicBezTo>
                  <a:cubicBezTo>
                    <a:pt x="29200" y="18431"/>
                    <a:pt x="29136" y="18305"/>
                    <a:pt x="29041" y="18178"/>
                  </a:cubicBezTo>
                  <a:cubicBezTo>
                    <a:pt x="28851" y="17925"/>
                    <a:pt x="28756" y="17640"/>
                    <a:pt x="28756" y="17323"/>
                  </a:cubicBezTo>
                  <a:cubicBezTo>
                    <a:pt x="28788" y="17070"/>
                    <a:pt x="28788" y="16785"/>
                    <a:pt x="28598" y="16531"/>
                  </a:cubicBezTo>
                  <a:lnTo>
                    <a:pt x="28598" y="17608"/>
                  </a:lnTo>
                  <a:cubicBezTo>
                    <a:pt x="28440" y="17798"/>
                    <a:pt x="28250" y="17735"/>
                    <a:pt x="28091" y="17735"/>
                  </a:cubicBezTo>
                  <a:cubicBezTo>
                    <a:pt x="26983" y="17766"/>
                    <a:pt x="25875" y="17830"/>
                    <a:pt x="24798" y="18051"/>
                  </a:cubicBezTo>
                  <a:cubicBezTo>
                    <a:pt x="23784" y="18241"/>
                    <a:pt x="22803" y="18463"/>
                    <a:pt x="21821" y="18780"/>
                  </a:cubicBezTo>
                  <a:cubicBezTo>
                    <a:pt x="21726" y="18811"/>
                    <a:pt x="21631" y="18811"/>
                    <a:pt x="21473" y="18875"/>
                  </a:cubicBezTo>
                  <a:cubicBezTo>
                    <a:pt x="21884" y="18526"/>
                    <a:pt x="23151" y="17988"/>
                    <a:pt x="24544" y="17608"/>
                  </a:cubicBezTo>
                  <a:cubicBezTo>
                    <a:pt x="25589" y="17323"/>
                    <a:pt x="26666" y="17070"/>
                    <a:pt x="27775" y="16785"/>
                  </a:cubicBezTo>
                  <a:cubicBezTo>
                    <a:pt x="27775" y="16690"/>
                    <a:pt x="27806" y="16595"/>
                    <a:pt x="27775" y="16468"/>
                  </a:cubicBezTo>
                  <a:cubicBezTo>
                    <a:pt x="27743" y="15296"/>
                    <a:pt x="27680" y="14124"/>
                    <a:pt x="27616" y="12984"/>
                  </a:cubicBezTo>
                  <a:cubicBezTo>
                    <a:pt x="27585" y="11939"/>
                    <a:pt x="27521" y="10926"/>
                    <a:pt x="27458" y="9881"/>
                  </a:cubicBezTo>
                  <a:cubicBezTo>
                    <a:pt x="27363" y="8392"/>
                    <a:pt x="27268" y="6872"/>
                    <a:pt x="27173" y="5352"/>
                  </a:cubicBezTo>
                  <a:cubicBezTo>
                    <a:pt x="27110" y="4719"/>
                    <a:pt x="27078" y="4085"/>
                    <a:pt x="27015" y="3420"/>
                  </a:cubicBezTo>
                  <a:cubicBezTo>
                    <a:pt x="27015" y="3357"/>
                    <a:pt x="27015" y="3325"/>
                    <a:pt x="27015" y="3262"/>
                  </a:cubicBezTo>
                  <a:cubicBezTo>
                    <a:pt x="27015" y="2914"/>
                    <a:pt x="27078" y="2882"/>
                    <a:pt x="27521" y="2945"/>
                  </a:cubicBezTo>
                  <a:cubicBezTo>
                    <a:pt x="27616" y="3515"/>
                    <a:pt x="27680" y="4117"/>
                    <a:pt x="27711" y="4719"/>
                  </a:cubicBezTo>
                  <a:cubicBezTo>
                    <a:pt x="27775" y="5700"/>
                    <a:pt x="27838" y="6682"/>
                    <a:pt x="27901" y="7696"/>
                  </a:cubicBezTo>
                  <a:cubicBezTo>
                    <a:pt x="27933" y="8234"/>
                    <a:pt x="27965" y="8772"/>
                    <a:pt x="28028" y="9311"/>
                  </a:cubicBezTo>
                  <a:cubicBezTo>
                    <a:pt x="28091" y="10292"/>
                    <a:pt x="28186" y="11243"/>
                    <a:pt x="28250" y="12224"/>
                  </a:cubicBezTo>
                  <a:cubicBezTo>
                    <a:pt x="28250" y="12256"/>
                    <a:pt x="28250" y="12256"/>
                    <a:pt x="28250" y="12288"/>
                  </a:cubicBezTo>
                  <a:cubicBezTo>
                    <a:pt x="28313" y="13364"/>
                    <a:pt x="28376" y="14409"/>
                    <a:pt x="28471" y="15486"/>
                  </a:cubicBezTo>
                  <a:cubicBezTo>
                    <a:pt x="28471" y="15835"/>
                    <a:pt x="28440" y="16215"/>
                    <a:pt x="28630" y="16563"/>
                  </a:cubicBezTo>
                  <a:cubicBezTo>
                    <a:pt x="28630" y="15740"/>
                    <a:pt x="28693" y="14948"/>
                    <a:pt x="28566" y="14124"/>
                  </a:cubicBezTo>
                  <a:cubicBezTo>
                    <a:pt x="28535" y="14061"/>
                    <a:pt x="28535" y="13966"/>
                    <a:pt x="28535" y="13903"/>
                  </a:cubicBezTo>
                  <a:cubicBezTo>
                    <a:pt x="28535" y="12921"/>
                    <a:pt x="28440" y="11939"/>
                    <a:pt x="28376" y="10989"/>
                  </a:cubicBezTo>
                  <a:cubicBezTo>
                    <a:pt x="28313" y="10292"/>
                    <a:pt x="28281" y="9627"/>
                    <a:pt x="28250" y="8931"/>
                  </a:cubicBezTo>
                  <a:cubicBezTo>
                    <a:pt x="28186" y="8076"/>
                    <a:pt x="28123" y="7189"/>
                    <a:pt x="28060" y="6302"/>
                  </a:cubicBezTo>
                  <a:cubicBezTo>
                    <a:pt x="28028" y="5542"/>
                    <a:pt x="27965" y="4750"/>
                    <a:pt x="27933" y="3990"/>
                  </a:cubicBezTo>
                  <a:cubicBezTo>
                    <a:pt x="27901" y="3800"/>
                    <a:pt x="27870" y="3579"/>
                    <a:pt x="27965" y="3325"/>
                  </a:cubicBezTo>
                  <a:cubicBezTo>
                    <a:pt x="28123" y="3579"/>
                    <a:pt x="28123" y="3800"/>
                    <a:pt x="28123" y="4054"/>
                  </a:cubicBezTo>
                  <a:cubicBezTo>
                    <a:pt x="28186" y="4972"/>
                    <a:pt x="28250" y="5922"/>
                    <a:pt x="28281" y="6841"/>
                  </a:cubicBezTo>
                  <a:cubicBezTo>
                    <a:pt x="28313" y="7031"/>
                    <a:pt x="28345" y="7221"/>
                    <a:pt x="28345" y="7411"/>
                  </a:cubicBezTo>
                  <a:cubicBezTo>
                    <a:pt x="28408" y="7949"/>
                    <a:pt x="28440" y="8456"/>
                    <a:pt x="28471" y="8994"/>
                  </a:cubicBezTo>
                  <a:cubicBezTo>
                    <a:pt x="28471" y="9216"/>
                    <a:pt x="28503" y="9437"/>
                    <a:pt x="28566" y="9691"/>
                  </a:cubicBezTo>
                  <a:cubicBezTo>
                    <a:pt x="28598" y="8994"/>
                    <a:pt x="28725" y="8329"/>
                    <a:pt x="28535" y="7664"/>
                  </a:cubicBezTo>
                  <a:cubicBezTo>
                    <a:pt x="28503" y="7569"/>
                    <a:pt x="28503" y="7474"/>
                    <a:pt x="28503" y="7379"/>
                  </a:cubicBezTo>
                  <a:cubicBezTo>
                    <a:pt x="28503" y="6967"/>
                    <a:pt x="28503" y="6556"/>
                    <a:pt x="28535" y="6144"/>
                  </a:cubicBezTo>
                  <a:cubicBezTo>
                    <a:pt x="28661" y="6714"/>
                    <a:pt x="28535" y="7252"/>
                    <a:pt x="28693" y="7822"/>
                  </a:cubicBezTo>
                  <a:cubicBezTo>
                    <a:pt x="28820" y="8361"/>
                    <a:pt x="28693" y="8931"/>
                    <a:pt x="28820" y="9564"/>
                  </a:cubicBezTo>
                  <a:cubicBezTo>
                    <a:pt x="28883" y="9437"/>
                    <a:pt x="28915" y="9406"/>
                    <a:pt x="28915" y="9374"/>
                  </a:cubicBezTo>
                  <a:cubicBezTo>
                    <a:pt x="28946" y="8899"/>
                    <a:pt x="28946" y="8456"/>
                    <a:pt x="28883" y="7981"/>
                  </a:cubicBezTo>
                  <a:cubicBezTo>
                    <a:pt x="28756" y="7221"/>
                    <a:pt x="28756" y="6429"/>
                    <a:pt x="28820" y="5669"/>
                  </a:cubicBezTo>
                  <a:cubicBezTo>
                    <a:pt x="28883" y="6239"/>
                    <a:pt x="28946" y="6809"/>
                    <a:pt x="28978" y="7411"/>
                  </a:cubicBezTo>
                  <a:cubicBezTo>
                    <a:pt x="29041" y="7949"/>
                    <a:pt x="29073" y="8519"/>
                    <a:pt x="29168" y="9089"/>
                  </a:cubicBezTo>
                  <a:cubicBezTo>
                    <a:pt x="29168" y="9026"/>
                    <a:pt x="29200" y="8962"/>
                    <a:pt x="29200" y="8899"/>
                  </a:cubicBezTo>
                  <a:cubicBezTo>
                    <a:pt x="29200" y="8234"/>
                    <a:pt x="29231" y="7537"/>
                    <a:pt x="29136" y="6872"/>
                  </a:cubicBezTo>
                  <a:cubicBezTo>
                    <a:pt x="29041" y="6302"/>
                    <a:pt x="29073" y="5732"/>
                    <a:pt x="29168" y="5162"/>
                  </a:cubicBezTo>
                  <a:cubicBezTo>
                    <a:pt x="29168" y="5320"/>
                    <a:pt x="29168" y="5510"/>
                    <a:pt x="29168" y="5669"/>
                  </a:cubicBezTo>
                  <a:cubicBezTo>
                    <a:pt x="29200" y="6081"/>
                    <a:pt x="29168" y="6492"/>
                    <a:pt x="29295" y="6904"/>
                  </a:cubicBezTo>
                  <a:cubicBezTo>
                    <a:pt x="29295" y="6936"/>
                    <a:pt x="29295" y="6967"/>
                    <a:pt x="29295" y="6999"/>
                  </a:cubicBezTo>
                  <a:cubicBezTo>
                    <a:pt x="29263" y="8107"/>
                    <a:pt x="29580" y="9216"/>
                    <a:pt x="29516" y="10324"/>
                  </a:cubicBezTo>
                  <a:cubicBezTo>
                    <a:pt x="29516" y="10419"/>
                    <a:pt x="29548" y="10514"/>
                    <a:pt x="29580" y="10609"/>
                  </a:cubicBezTo>
                  <a:cubicBezTo>
                    <a:pt x="29706" y="10134"/>
                    <a:pt x="29611" y="9627"/>
                    <a:pt x="29706" y="9089"/>
                  </a:cubicBezTo>
                  <a:cubicBezTo>
                    <a:pt x="29738" y="9184"/>
                    <a:pt x="29770" y="9247"/>
                    <a:pt x="29770" y="9311"/>
                  </a:cubicBezTo>
                  <a:cubicBezTo>
                    <a:pt x="30023" y="12953"/>
                    <a:pt x="30308" y="16595"/>
                    <a:pt x="30562" y="20237"/>
                  </a:cubicBezTo>
                  <a:cubicBezTo>
                    <a:pt x="30562" y="20268"/>
                    <a:pt x="30562" y="20332"/>
                    <a:pt x="30530" y="20363"/>
                  </a:cubicBezTo>
                  <a:cubicBezTo>
                    <a:pt x="30467" y="20363"/>
                    <a:pt x="30403" y="20395"/>
                    <a:pt x="30340" y="20395"/>
                  </a:cubicBezTo>
                  <a:cubicBezTo>
                    <a:pt x="30340" y="20395"/>
                    <a:pt x="30340" y="20395"/>
                    <a:pt x="30340" y="20395"/>
                  </a:cubicBezTo>
                  <a:lnTo>
                    <a:pt x="30340" y="20395"/>
                  </a:lnTo>
                  <a:cubicBezTo>
                    <a:pt x="30403" y="20490"/>
                    <a:pt x="30498" y="20617"/>
                    <a:pt x="30593" y="20743"/>
                  </a:cubicBezTo>
                  <a:cubicBezTo>
                    <a:pt x="30498" y="20775"/>
                    <a:pt x="30403" y="20838"/>
                    <a:pt x="30340" y="20870"/>
                  </a:cubicBezTo>
                  <a:cubicBezTo>
                    <a:pt x="29801" y="21060"/>
                    <a:pt x="29263" y="21218"/>
                    <a:pt x="28725" y="21377"/>
                  </a:cubicBezTo>
                  <a:cubicBezTo>
                    <a:pt x="27585" y="21725"/>
                    <a:pt x="26476" y="22073"/>
                    <a:pt x="25336" y="22422"/>
                  </a:cubicBezTo>
                  <a:cubicBezTo>
                    <a:pt x="23911" y="22865"/>
                    <a:pt x="22518" y="23308"/>
                    <a:pt x="21092" y="23752"/>
                  </a:cubicBezTo>
                  <a:lnTo>
                    <a:pt x="18654" y="24512"/>
                  </a:lnTo>
                  <a:cubicBezTo>
                    <a:pt x="18622" y="24543"/>
                    <a:pt x="18559" y="24543"/>
                    <a:pt x="18527" y="24543"/>
                  </a:cubicBezTo>
                  <a:cubicBezTo>
                    <a:pt x="18211" y="24638"/>
                    <a:pt x="18021" y="24638"/>
                    <a:pt x="18021" y="24480"/>
                  </a:cubicBezTo>
                  <a:cubicBezTo>
                    <a:pt x="18052" y="24258"/>
                    <a:pt x="18274" y="24290"/>
                    <a:pt x="18432" y="24258"/>
                  </a:cubicBezTo>
                  <a:cubicBezTo>
                    <a:pt x="18527" y="24227"/>
                    <a:pt x="18654" y="24163"/>
                    <a:pt x="18812" y="24100"/>
                  </a:cubicBezTo>
                  <a:cubicBezTo>
                    <a:pt x="18527" y="24005"/>
                    <a:pt x="18369" y="24068"/>
                    <a:pt x="18179" y="24100"/>
                  </a:cubicBezTo>
                  <a:cubicBezTo>
                    <a:pt x="18052" y="24132"/>
                    <a:pt x="17957" y="24163"/>
                    <a:pt x="17831" y="24163"/>
                  </a:cubicBezTo>
                  <a:cubicBezTo>
                    <a:pt x="17799" y="24163"/>
                    <a:pt x="17736" y="24100"/>
                    <a:pt x="17704" y="24068"/>
                  </a:cubicBezTo>
                  <a:cubicBezTo>
                    <a:pt x="17704" y="24005"/>
                    <a:pt x="17704" y="23942"/>
                    <a:pt x="17736" y="23910"/>
                  </a:cubicBezTo>
                  <a:cubicBezTo>
                    <a:pt x="17862" y="23815"/>
                    <a:pt x="17989" y="23783"/>
                    <a:pt x="18084" y="23688"/>
                  </a:cubicBezTo>
                  <a:cubicBezTo>
                    <a:pt x="18179" y="23657"/>
                    <a:pt x="18242" y="23593"/>
                    <a:pt x="18369" y="23498"/>
                  </a:cubicBezTo>
                  <a:cubicBezTo>
                    <a:pt x="18211" y="23498"/>
                    <a:pt x="18147" y="23467"/>
                    <a:pt x="18084" y="23498"/>
                  </a:cubicBezTo>
                  <a:cubicBezTo>
                    <a:pt x="17894" y="23562"/>
                    <a:pt x="17736" y="23625"/>
                    <a:pt x="17577" y="23688"/>
                  </a:cubicBezTo>
                  <a:cubicBezTo>
                    <a:pt x="17387" y="23783"/>
                    <a:pt x="17261" y="23720"/>
                    <a:pt x="17134" y="23530"/>
                  </a:cubicBezTo>
                  <a:cubicBezTo>
                    <a:pt x="17261" y="23340"/>
                    <a:pt x="17419" y="23150"/>
                    <a:pt x="17609" y="22897"/>
                  </a:cubicBezTo>
                  <a:cubicBezTo>
                    <a:pt x="17229" y="22897"/>
                    <a:pt x="17134" y="23277"/>
                    <a:pt x="16849" y="23340"/>
                  </a:cubicBezTo>
                  <a:cubicBezTo>
                    <a:pt x="16785" y="23245"/>
                    <a:pt x="16754" y="23150"/>
                    <a:pt x="16722" y="23055"/>
                  </a:cubicBezTo>
                  <a:cubicBezTo>
                    <a:pt x="16595" y="22928"/>
                    <a:pt x="16469" y="23118"/>
                    <a:pt x="16310" y="23087"/>
                  </a:cubicBezTo>
                  <a:cubicBezTo>
                    <a:pt x="16247" y="22770"/>
                    <a:pt x="16374" y="22485"/>
                    <a:pt x="16595" y="22263"/>
                  </a:cubicBezTo>
                  <a:cubicBezTo>
                    <a:pt x="16849" y="22010"/>
                    <a:pt x="17134" y="21757"/>
                    <a:pt x="17419" y="21503"/>
                  </a:cubicBezTo>
                  <a:cubicBezTo>
                    <a:pt x="18242" y="20807"/>
                    <a:pt x="19161" y="20268"/>
                    <a:pt x="20111" y="19825"/>
                  </a:cubicBezTo>
                  <a:cubicBezTo>
                    <a:pt x="21821" y="18970"/>
                    <a:pt x="23594" y="18463"/>
                    <a:pt x="25431" y="18178"/>
                  </a:cubicBezTo>
                  <a:close/>
                  <a:moveTo>
                    <a:pt x="25811" y="855"/>
                  </a:moveTo>
                  <a:cubicBezTo>
                    <a:pt x="25843" y="887"/>
                    <a:pt x="25875" y="918"/>
                    <a:pt x="25875" y="950"/>
                  </a:cubicBezTo>
                  <a:cubicBezTo>
                    <a:pt x="25938" y="1900"/>
                    <a:pt x="26001" y="2882"/>
                    <a:pt x="26065" y="3800"/>
                  </a:cubicBezTo>
                  <a:cubicBezTo>
                    <a:pt x="26128" y="4877"/>
                    <a:pt x="26191" y="5954"/>
                    <a:pt x="26255" y="7031"/>
                  </a:cubicBezTo>
                  <a:cubicBezTo>
                    <a:pt x="26318" y="8076"/>
                    <a:pt x="26413" y="9121"/>
                    <a:pt x="26508" y="10166"/>
                  </a:cubicBezTo>
                  <a:cubicBezTo>
                    <a:pt x="26508" y="10229"/>
                    <a:pt x="26508" y="10292"/>
                    <a:pt x="26508" y="10324"/>
                  </a:cubicBezTo>
                  <a:cubicBezTo>
                    <a:pt x="26571" y="11274"/>
                    <a:pt x="26635" y="12256"/>
                    <a:pt x="26698" y="13206"/>
                  </a:cubicBezTo>
                  <a:cubicBezTo>
                    <a:pt x="26698" y="13491"/>
                    <a:pt x="26761" y="13808"/>
                    <a:pt x="26825" y="14124"/>
                  </a:cubicBezTo>
                  <a:cubicBezTo>
                    <a:pt x="26888" y="14473"/>
                    <a:pt x="26856" y="14853"/>
                    <a:pt x="26856" y="15233"/>
                  </a:cubicBezTo>
                  <a:cubicBezTo>
                    <a:pt x="26730" y="15328"/>
                    <a:pt x="26603" y="15423"/>
                    <a:pt x="26445" y="15454"/>
                  </a:cubicBezTo>
                  <a:cubicBezTo>
                    <a:pt x="25051" y="15835"/>
                    <a:pt x="23753" y="16405"/>
                    <a:pt x="22454" y="17038"/>
                  </a:cubicBezTo>
                  <a:cubicBezTo>
                    <a:pt x="22074" y="17228"/>
                    <a:pt x="21694" y="17481"/>
                    <a:pt x="21282" y="17703"/>
                  </a:cubicBezTo>
                  <a:cubicBezTo>
                    <a:pt x="21282" y="17481"/>
                    <a:pt x="21441" y="17450"/>
                    <a:pt x="21536" y="17386"/>
                  </a:cubicBezTo>
                  <a:cubicBezTo>
                    <a:pt x="22296" y="16943"/>
                    <a:pt x="23024" y="16531"/>
                    <a:pt x="23784" y="16120"/>
                  </a:cubicBezTo>
                  <a:cubicBezTo>
                    <a:pt x="24449" y="15803"/>
                    <a:pt x="25114" y="15550"/>
                    <a:pt x="25811" y="15233"/>
                  </a:cubicBezTo>
                  <a:cubicBezTo>
                    <a:pt x="25970" y="15169"/>
                    <a:pt x="26096" y="15106"/>
                    <a:pt x="26286" y="15011"/>
                  </a:cubicBezTo>
                  <a:cubicBezTo>
                    <a:pt x="26255" y="14061"/>
                    <a:pt x="26223" y="13143"/>
                    <a:pt x="26160" y="12224"/>
                  </a:cubicBezTo>
                  <a:cubicBezTo>
                    <a:pt x="26096" y="11274"/>
                    <a:pt x="26033" y="10356"/>
                    <a:pt x="25970" y="9406"/>
                  </a:cubicBezTo>
                  <a:cubicBezTo>
                    <a:pt x="25938" y="8487"/>
                    <a:pt x="25875" y="7569"/>
                    <a:pt x="25843" y="6682"/>
                  </a:cubicBezTo>
                  <a:cubicBezTo>
                    <a:pt x="25779" y="5732"/>
                    <a:pt x="25716" y="4814"/>
                    <a:pt x="25653" y="3864"/>
                  </a:cubicBezTo>
                  <a:cubicBezTo>
                    <a:pt x="25558" y="2945"/>
                    <a:pt x="25494" y="2027"/>
                    <a:pt x="25399" y="1045"/>
                  </a:cubicBezTo>
                  <a:cubicBezTo>
                    <a:pt x="25558" y="918"/>
                    <a:pt x="25653" y="792"/>
                    <a:pt x="25811" y="855"/>
                  </a:cubicBezTo>
                  <a:close/>
                  <a:moveTo>
                    <a:pt x="23658" y="918"/>
                  </a:moveTo>
                  <a:cubicBezTo>
                    <a:pt x="24069" y="697"/>
                    <a:pt x="24481" y="507"/>
                    <a:pt x="24893" y="285"/>
                  </a:cubicBezTo>
                  <a:cubicBezTo>
                    <a:pt x="24924" y="285"/>
                    <a:pt x="24924" y="285"/>
                    <a:pt x="25019" y="317"/>
                  </a:cubicBezTo>
                  <a:cubicBezTo>
                    <a:pt x="25051" y="443"/>
                    <a:pt x="25051" y="538"/>
                    <a:pt x="25051" y="665"/>
                  </a:cubicBezTo>
                  <a:cubicBezTo>
                    <a:pt x="25114" y="1900"/>
                    <a:pt x="25178" y="3167"/>
                    <a:pt x="25273" y="4402"/>
                  </a:cubicBezTo>
                  <a:cubicBezTo>
                    <a:pt x="25304" y="5257"/>
                    <a:pt x="25399" y="6144"/>
                    <a:pt x="25463" y="6999"/>
                  </a:cubicBezTo>
                  <a:cubicBezTo>
                    <a:pt x="25558" y="8107"/>
                    <a:pt x="25621" y="9184"/>
                    <a:pt x="25716" y="10261"/>
                  </a:cubicBezTo>
                  <a:cubicBezTo>
                    <a:pt x="25779" y="11084"/>
                    <a:pt x="25843" y="11908"/>
                    <a:pt x="25906" y="12699"/>
                  </a:cubicBezTo>
                  <a:cubicBezTo>
                    <a:pt x="25938" y="12826"/>
                    <a:pt x="25938" y="12953"/>
                    <a:pt x="25938" y="13048"/>
                  </a:cubicBezTo>
                  <a:cubicBezTo>
                    <a:pt x="25970" y="13459"/>
                    <a:pt x="26001" y="13871"/>
                    <a:pt x="26033" y="14283"/>
                  </a:cubicBezTo>
                  <a:cubicBezTo>
                    <a:pt x="26065" y="14504"/>
                    <a:pt x="26033" y="14694"/>
                    <a:pt x="26033" y="14916"/>
                  </a:cubicBezTo>
                  <a:cubicBezTo>
                    <a:pt x="21916" y="16341"/>
                    <a:pt x="18432" y="18621"/>
                    <a:pt x="16025" y="22390"/>
                  </a:cubicBezTo>
                  <a:cubicBezTo>
                    <a:pt x="15867" y="22295"/>
                    <a:pt x="15930" y="22137"/>
                    <a:pt x="15930" y="22010"/>
                  </a:cubicBezTo>
                  <a:cubicBezTo>
                    <a:pt x="15930" y="20046"/>
                    <a:pt x="15930" y="18051"/>
                    <a:pt x="15930" y="16056"/>
                  </a:cubicBezTo>
                  <a:cubicBezTo>
                    <a:pt x="15930" y="13301"/>
                    <a:pt x="15930" y="10546"/>
                    <a:pt x="15930" y="7759"/>
                  </a:cubicBezTo>
                  <a:cubicBezTo>
                    <a:pt x="15930" y="7379"/>
                    <a:pt x="16025" y="7062"/>
                    <a:pt x="16279" y="6746"/>
                  </a:cubicBezTo>
                  <a:cubicBezTo>
                    <a:pt x="18306" y="4275"/>
                    <a:pt x="20776" y="2312"/>
                    <a:pt x="23658" y="9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" name="Google Shape;130;p27"/>
            <p:cNvSpPr/>
            <p:nvPr/>
          </p:nvSpPr>
          <p:spPr>
            <a:xfrm>
              <a:off x="4720875" y="2447750"/>
              <a:ext cx="2400" cy="825"/>
            </a:xfrm>
            <a:custGeom>
              <a:avLst/>
              <a:gdLst/>
              <a:ahLst/>
              <a:cxnLst/>
              <a:rect l="l" t="t" r="r" b="b"/>
              <a:pathLst>
                <a:path w="96" h="33" extrusionOk="0">
                  <a:moveTo>
                    <a:pt x="0" y="33"/>
                  </a:moveTo>
                  <a:cubicBezTo>
                    <a:pt x="32" y="33"/>
                    <a:pt x="32" y="33"/>
                    <a:pt x="64" y="33"/>
                  </a:cubicBezTo>
                  <a:cubicBezTo>
                    <a:pt x="64" y="33"/>
                    <a:pt x="95" y="33"/>
                    <a:pt x="95" y="1"/>
                  </a:cubicBezTo>
                  <a:cubicBezTo>
                    <a:pt x="64" y="1"/>
                    <a:pt x="64" y="1"/>
                    <a:pt x="32" y="1"/>
                  </a:cubicBezTo>
                  <a:cubicBezTo>
                    <a:pt x="32" y="33"/>
                    <a:pt x="32" y="33"/>
                    <a:pt x="0" y="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" name="Google Shape;131;p27"/>
            <p:cNvSpPr/>
            <p:nvPr/>
          </p:nvSpPr>
          <p:spPr>
            <a:xfrm>
              <a:off x="3360675" y="1540450"/>
              <a:ext cx="599375" cy="597775"/>
            </a:xfrm>
            <a:custGeom>
              <a:avLst/>
              <a:gdLst/>
              <a:ahLst/>
              <a:cxnLst/>
              <a:rect l="l" t="t" r="r" b="b"/>
              <a:pathLst>
                <a:path w="23975" h="23911" extrusionOk="0">
                  <a:moveTo>
                    <a:pt x="5100" y="21472"/>
                  </a:moveTo>
                  <a:cubicBezTo>
                    <a:pt x="6778" y="22707"/>
                    <a:pt x="8678" y="23404"/>
                    <a:pt x="10705" y="23720"/>
                  </a:cubicBezTo>
                  <a:cubicBezTo>
                    <a:pt x="10832" y="23752"/>
                    <a:pt x="10958" y="23784"/>
                    <a:pt x="11085" y="23784"/>
                  </a:cubicBezTo>
                  <a:cubicBezTo>
                    <a:pt x="12257" y="23815"/>
                    <a:pt x="13397" y="23910"/>
                    <a:pt x="14505" y="23689"/>
                  </a:cubicBezTo>
                  <a:cubicBezTo>
                    <a:pt x="15234" y="23530"/>
                    <a:pt x="15962" y="23372"/>
                    <a:pt x="16659" y="23182"/>
                  </a:cubicBezTo>
                  <a:cubicBezTo>
                    <a:pt x="17229" y="22992"/>
                    <a:pt x="17767" y="22770"/>
                    <a:pt x="18306" y="22549"/>
                  </a:cubicBezTo>
                  <a:cubicBezTo>
                    <a:pt x="18464" y="22485"/>
                    <a:pt x="18622" y="22390"/>
                    <a:pt x="18781" y="22327"/>
                  </a:cubicBezTo>
                  <a:cubicBezTo>
                    <a:pt x="19382" y="22042"/>
                    <a:pt x="19857" y="21567"/>
                    <a:pt x="20396" y="21187"/>
                  </a:cubicBezTo>
                  <a:cubicBezTo>
                    <a:pt x="22011" y="20015"/>
                    <a:pt x="22866" y="18337"/>
                    <a:pt x="23373" y="16436"/>
                  </a:cubicBezTo>
                  <a:cubicBezTo>
                    <a:pt x="23531" y="15771"/>
                    <a:pt x="23626" y="15075"/>
                    <a:pt x="23753" y="14378"/>
                  </a:cubicBezTo>
                  <a:cubicBezTo>
                    <a:pt x="23784" y="14156"/>
                    <a:pt x="23848" y="13935"/>
                    <a:pt x="23879" y="13681"/>
                  </a:cubicBezTo>
                  <a:cubicBezTo>
                    <a:pt x="23974" y="13048"/>
                    <a:pt x="23974" y="12415"/>
                    <a:pt x="23974" y="11781"/>
                  </a:cubicBezTo>
                  <a:cubicBezTo>
                    <a:pt x="23974" y="11338"/>
                    <a:pt x="23911" y="10926"/>
                    <a:pt x="23753" y="10514"/>
                  </a:cubicBezTo>
                  <a:cubicBezTo>
                    <a:pt x="23658" y="10134"/>
                    <a:pt x="23531" y="9754"/>
                    <a:pt x="23499" y="9374"/>
                  </a:cubicBezTo>
                  <a:cubicBezTo>
                    <a:pt x="23373" y="8678"/>
                    <a:pt x="23183" y="8013"/>
                    <a:pt x="22929" y="7347"/>
                  </a:cubicBezTo>
                  <a:cubicBezTo>
                    <a:pt x="22771" y="6904"/>
                    <a:pt x="22518" y="6524"/>
                    <a:pt x="22169" y="6207"/>
                  </a:cubicBezTo>
                  <a:cubicBezTo>
                    <a:pt x="22042" y="6081"/>
                    <a:pt x="21916" y="5954"/>
                    <a:pt x="21726" y="6049"/>
                  </a:cubicBezTo>
                  <a:cubicBezTo>
                    <a:pt x="21567" y="6112"/>
                    <a:pt x="21599" y="6366"/>
                    <a:pt x="21789" y="6556"/>
                  </a:cubicBezTo>
                  <a:cubicBezTo>
                    <a:pt x="22264" y="7062"/>
                    <a:pt x="22486" y="7633"/>
                    <a:pt x="22644" y="8266"/>
                  </a:cubicBezTo>
                  <a:cubicBezTo>
                    <a:pt x="22296" y="8709"/>
                    <a:pt x="22296" y="9279"/>
                    <a:pt x="22232" y="9818"/>
                  </a:cubicBezTo>
                  <a:cubicBezTo>
                    <a:pt x="22232" y="9944"/>
                    <a:pt x="22264" y="10071"/>
                    <a:pt x="22486" y="10103"/>
                  </a:cubicBezTo>
                  <a:cubicBezTo>
                    <a:pt x="22771" y="9849"/>
                    <a:pt x="22613" y="9438"/>
                    <a:pt x="22834" y="9026"/>
                  </a:cubicBezTo>
                  <a:cubicBezTo>
                    <a:pt x="22961" y="9533"/>
                    <a:pt x="23024" y="9944"/>
                    <a:pt x="23088" y="10356"/>
                  </a:cubicBezTo>
                  <a:cubicBezTo>
                    <a:pt x="22771" y="10546"/>
                    <a:pt x="22423" y="10641"/>
                    <a:pt x="22106" y="10704"/>
                  </a:cubicBezTo>
                  <a:cubicBezTo>
                    <a:pt x="21726" y="10736"/>
                    <a:pt x="21409" y="10673"/>
                    <a:pt x="21156" y="10388"/>
                  </a:cubicBezTo>
                  <a:cubicBezTo>
                    <a:pt x="21061" y="10261"/>
                    <a:pt x="20966" y="10198"/>
                    <a:pt x="20871" y="10134"/>
                  </a:cubicBezTo>
                  <a:cubicBezTo>
                    <a:pt x="20871" y="10008"/>
                    <a:pt x="20871" y="9976"/>
                    <a:pt x="20871" y="9913"/>
                  </a:cubicBezTo>
                  <a:cubicBezTo>
                    <a:pt x="20934" y="9121"/>
                    <a:pt x="21029" y="8361"/>
                    <a:pt x="21124" y="7569"/>
                  </a:cubicBezTo>
                  <a:cubicBezTo>
                    <a:pt x="21124" y="7411"/>
                    <a:pt x="21124" y="7221"/>
                    <a:pt x="21124" y="7062"/>
                  </a:cubicBezTo>
                  <a:cubicBezTo>
                    <a:pt x="21124" y="6999"/>
                    <a:pt x="21061" y="6936"/>
                    <a:pt x="20997" y="6904"/>
                  </a:cubicBezTo>
                  <a:cubicBezTo>
                    <a:pt x="20902" y="6936"/>
                    <a:pt x="20839" y="6999"/>
                    <a:pt x="20776" y="7031"/>
                  </a:cubicBezTo>
                  <a:cubicBezTo>
                    <a:pt x="20649" y="6872"/>
                    <a:pt x="20776" y="6556"/>
                    <a:pt x="20491" y="6429"/>
                  </a:cubicBezTo>
                  <a:cubicBezTo>
                    <a:pt x="20427" y="6809"/>
                    <a:pt x="20332" y="7189"/>
                    <a:pt x="20269" y="7569"/>
                  </a:cubicBezTo>
                  <a:cubicBezTo>
                    <a:pt x="20142" y="8108"/>
                    <a:pt x="20047" y="8646"/>
                    <a:pt x="19921" y="9184"/>
                  </a:cubicBezTo>
                  <a:cubicBezTo>
                    <a:pt x="19921" y="9248"/>
                    <a:pt x="19857" y="9311"/>
                    <a:pt x="19762" y="9279"/>
                  </a:cubicBezTo>
                  <a:cubicBezTo>
                    <a:pt x="19699" y="9248"/>
                    <a:pt x="19667" y="9184"/>
                    <a:pt x="19667" y="9153"/>
                  </a:cubicBezTo>
                  <a:cubicBezTo>
                    <a:pt x="19667" y="9026"/>
                    <a:pt x="19667" y="8931"/>
                    <a:pt x="19699" y="8804"/>
                  </a:cubicBezTo>
                  <a:cubicBezTo>
                    <a:pt x="19794" y="8139"/>
                    <a:pt x="19889" y="7474"/>
                    <a:pt x="20016" y="6777"/>
                  </a:cubicBezTo>
                  <a:cubicBezTo>
                    <a:pt x="20016" y="6587"/>
                    <a:pt x="20016" y="6397"/>
                    <a:pt x="20016" y="6207"/>
                  </a:cubicBezTo>
                  <a:cubicBezTo>
                    <a:pt x="20016" y="6176"/>
                    <a:pt x="19984" y="6081"/>
                    <a:pt x="19952" y="6081"/>
                  </a:cubicBezTo>
                  <a:cubicBezTo>
                    <a:pt x="19889" y="6081"/>
                    <a:pt x="19762" y="6112"/>
                    <a:pt x="19731" y="6144"/>
                  </a:cubicBezTo>
                  <a:cubicBezTo>
                    <a:pt x="19667" y="6334"/>
                    <a:pt x="19604" y="6492"/>
                    <a:pt x="19572" y="6682"/>
                  </a:cubicBezTo>
                  <a:cubicBezTo>
                    <a:pt x="19541" y="6872"/>
                    <a:pt x="19509" y="7031"/>
                    <a:pt x="19477" y="7221"/>
                  </a:cubicBezTo>
                  <a:cubicBezTo>
                    <a:pt x="19446" y="7347"/>
                    <a:pt x="19477" y="7538"/>
                    <a:pt x="19351" y="7728"/>
                  </a:cubicBezTo>
                  <a:cubicBezTo>
                    <a:pt x="19256" y="7189"/>
                    <a:pt x="19319" y="6714"/>
                    <a:pt x="19351" y="6271"/>
                  </a:cubicBezTo>
                  <a:cubicBezTo>
                    <a:pt x="19351" y="6017"/>
                    <a:pt x="19446" y="5922"/>
                    <a:pt x="19731" y="5922"/>
                  </a:cubicBezTo>
                  <a:cubicBezTo>
                    <a:pt x="20142" y="5859"/>
                    <a:pt x="20554" y="5796"/>
                    <a:pt x="20997" y="5764"/>
                  </a:cubicBezTo>
                  <a:cubicBezTo>
                    <a:pt x="21029" y="5764"/>
                    <a:pt x="21061" y="5764"/>
                    <a:pt x="21061" y="5764"/>
                  </a:cubicBezTo>
                  <a:cubicBezTo>
                    <a:pt x="21219" y="5859"/>
                    <a:pt x="21346" y="5922"/>
                    <a:pt x="21504" y="6017"/>
                  </a:cubicBezTo>
                  <a:cubicBezTo>
                    <a:pt x="21599" y="5669"/>
                    <a:pt x="21472" y="5416"/>
                    <a:pt x="21282" y="5194"/>
                  </a:cubicBezTo>
                  <a:cubicBezTo>
                    <a:pt x="20997" y="4751"/>
                    <a:pt x="20712" y="4307"/>
                    <a:pt x="20301" y="3959"/>
                  </a:cubicBezTo>
                  <a:cubicBezTo>
                    <a:pt x="19984" y="3674"/>
                    <a:pt x="19667" y="3357"/>
                    <a:pt x="19414" y="3041"/>
                  </a:cubicBezTo>
                  <a:cubicBezTo>
                    <a:pt x="19034" y="2565"/>
                    <a:pt x="18527" y="2217"/>
                    <a:pt x="17989" y="1964"/>
                  </a:cubicBezTo>
                  <a:cubicBezTo>
                    <a:pt x="17197" y="1584"/>
                    <a:pt x="16374" y="1299"/>
                    <a:pt x="15550" y="1045"/>
                  </a:cubicBezTo>
                  <a:cubicBezTo>
                    <a:pt x="15012" y="887"/>
                    <a:pt x="14474" y="697"/>
                    <a:pt x="13935" y="570"/>
                  </a:cubicBezTo>
                  <a:cubicBezTo>
                    <a:pt x="13555" y="475"/>
                    <a:pt x="13175" y="380"/>
                    <a:pt x="12795" y="317"/>
                  </a:cubicBezTo>
                  <a:cubicBezTo>
                    <a:pt x="12542" y="285"/>
                    <a:pt x="12288" y="222"/>
                    <a:pt x="12035" y="190"/>
                  </a:cubicBezTo>
                  <a:cubicBezTo>
                    <a:pt x="11560" y="127"/>
                    <a:pt x="11053" y="0"/>
                    <a:pt x="10547" y="32"/>
                  </a:cubicBezTo>
                  <a:cubicBezTo>
                    <a:pt x="10325" y="64"/>
                    <a:pt x="10072" y="32"/>
                    <a:pt x="9818" y="0"/>
                  </a:cubicBezTo>
                  <a:cubicBezTo>
                    <a:pt x="9723" y="0"/>
                    <a:pt x="9660" y="0"/>
                    <a:pt x="9597" y="32"/>
                  </a:cubicBezTo>
                  <a:cubicBezTo>
                    <a:pt x="8298" y="159"/>
                    <a:pt x="7095" y="634"/>
                    <a:pt x="5955" y="1172"/>
                  </a:cubicBezTo>
                  <a:cubicBezTo>
                    <a:pt x="5860" y="1235"/>
                    <a:pt x="5733" y="1299"/>
                    <a:pt x="5638" y="1362"/>
                  </a:cubicBezTo>
                  <a:cubicBezTo>
                    <a:pt x="5163" y="1774"/>
                    <a:pt x="4656" y="2154"/>
                    <a:pt x="4149" y="2565"/>
                  </a:cubicBezTo>
                  <a:cubicBezTo>
                    <a:pt x="2851" y="3674"/>
                    <a:pt x="1901" y="5004"/>
                    <a:pt x="1268" y="6587"/>
                  </a:cubicBezTo>
                  <a:cubicBezTo>
                    <a:pt x="919" y="7442"/>
                    <a:pt x="634" y="8266"/>
                    <a:pt x="413" y="9153"/>
                  </a:cubicBezTo>
                  <a:cubicBezTo>
                    <a:pt x="32" y="10926"/>
                    <a:pt x="1" y="12700"/>
                    <a:pt x="729" y="14441"/>
                  </a:cubicBezTo>
                  <a:cubicBezTo>
                    <a:pt x="1268" y="15740"/>
                    <a:pt x="1774" y="17070"/>
                    <a:pt x="2344" y="18368"/>
                  </a:cubicBezTo>
                  <a:cubicBezTo>
                    <a:pt x="2534" y="18780"/>
                    <a:pt x="2788" y="19160"/>
                    <a:pt x="3041" y="19508"/>
                  </a:cubicBezTo>
                  <a:cubicBezTo>
                    <a:pt x="3611" y="20268"/>
                    <a:pt x="4308" y="20902"/>
                    <a:pt x="5100" y="21472"/>
                  </a:cubicBezTo>
                  <a:close/>
                  <a:moveTo>
                    <a:pt x="9375" y="20902"/>
                  </a:moveTo>
                  <a:cubicBezTo>
                    <a:pt x="9153" y="20902"/>
                    <a:pt x="9122" y="20743"/>
                    <a:pt x="9090" y="20617"/>
                  </a:cubicBezTo>
                  <a:cubicBezTo>
                    <a:pt x="9058" y="20363"/>
                    <a:pt x="9280" y="20268"/>
                    <a:pt x="9470" y="20110"/>
                  </a:cubicBezTo>
                  <a:cubicBezTo>
                    <a:pt x="9502" y="20427"/>
                    <a:pt x="9438" y="20648"/>
                    <a:pt x="9375" y="20902"/>
                  </a:cubicBezTo>
                  <a:close/>
                  <a:moveTo>
                    <a:pt x="9850" y="22612"/>
                  </a:moveTo>
                  <a:cubicBezTo>
                    <a:pt x="9628" y="22105"/>
                    <a:pt x="9565" y="21693"/>
                    <a:pt x="9628" y="21218"/>
                  </a:cubicBezTo>
                  <a:cubicBezTo>
                    <a:pt x="9692" y="20838"/>
                    <a:pt x="9723" y="20458"/>
                    <a:pt x="9755" y="20078"/>
                  </a:cubicBezTo>
                  <a:cubicBezTo>
                    <a:pt x="9755" y="19698"/>
                    <a:pt x="9945" y="19477"/>
                    <a:pt x="10230" y="19255"/>
                  </a:cubicBezTo>
                  <a:cubicBezTo>
                    <a:pt x="10293" y="19793"/>
                    <a:pt x="10072" y="21852"/>
                    <a:pt x="9850" y="22612"/>
                  </a:cubicBezTo>
                  <a:close/>
                  <a:moveTo>
                    <a:pt x="11243" y="23182"/>
                  </a:moveTo>
                  <a:cubicBezTo>
                    <a:pt x="10895" y="23245"/>
                    <a:pt x="10642" y="23150"/>
                    <a:pt x="10325" y="23055"/>
                  </a:cubicBezTo>
                  <a:cubicBezTo>
                    <a:pt x="10325" y="22929"/>
                    <a:pt x="10325" y="22834"/>
                    <a:pt x="10325" y="22739"/>
                  </a:cubicBezTo>
                  <a:cubicBezTo>
                    <a:pt x="10420" y="21852"/>
                    <a:pt x="10547" y="20997"/>
                    <a:pt x="10610" y="20110"/>
                  </a:cubicBezTo>
                  <a:cubicBezTo>
                    <a:pt x="10642" y="19698"/>
                    <a:pt x="10610" y="19287"/>
                    <a:pt x="10610" y="18907"/>
                  </a:cubicBezTo>
                  <a:cubicBezTo>
                    <a:pt x="11053" y="18527"/>
                    <a:pt x="11465" y="18147"/>
                    <a:pt x="11877" y="17767"/>
                  </a:cubicBezTo>
                  <a:cubicBezTo>
                    <a:pt x="12130" y="17925"/>
                    <a:pt x="12732" y="18527"/>
                    <a:pt x="12827" y="18780"/>
                  </a:cubicBezTo>
                  <a:cubicBezTo>
                    <a:pt x="12890" y="18907"/>
                    <a:pt x="12890" y="19097"/>
                    <a:pt x="12890" y="19223"/>
                  </a:cubicBezTo>
                  <a:cubicBezTo>
                    <a:pt x="12827" y="19635"/>
                    <a:pt x="12700" y="20015"/>
                    <a:pt x="12605" y="20427"/>
                  </a:cubicBezTo>
                  <a:lnTo>
                    <a:pt x="12605" y="19857"/>
                  </a:lnTo>
                  <a:cubicBezTo>
                    <a:pt x="12605" y="19667"/>
                    <a:pt x="12605" y="19508"/>
                    <a:pt x="12605" y="19318"/>
                  </a:cubicBezTo>
                  <a:cubicBezTo>
                    <a:pt x="12605" y="19128"/>
                    <a:pt x="12637" y="18938"/>
                    <a:pt x="12542" y="18748"/>
                  </a:cubicBezTo>
                  <a:cubicBezTo>
                    <a:pt x="12320" y="18875"/>
                    <a:pt x="12447" y="19128"/>
                    <a:pt x="12257" y="19287"/>
                  </a:cubicBezTo>
                  <a:cubicBezTo>
                    <a:pt x="12225" y="19065"/>
                    <a:pt x="12225" y="18907"/>
                    <a:pt x="12193" y="18717"/>
                  </a:cubicBezTo>
                  <a:cubicBezTo>
                    <a:pt x="12193" y="18527"/>
                    <a:pt x="12162" y="18368"/>
                    <a:pt x="12130" y="18210"/>
                  </a:cubicBezTo>
                  <a:cubicBezTo>
                    <a:pt x="12098" y="18115"/>
                    <a:pt x="12035" y="18052"/>
                    <a:pt x="11940" y="17957"/>
                  </a:cubicBezTo>
                  <a:cubicBezTo>
                    <a:pt x="11877" y="18052"/>
                    <a:pt x="11845" y="18115"/>
                    <a:pt x="11845" y="18178"/>
                  </a:cubicBezTo>
                  <a:cubicBezTo>
                    <a:pt x="11813" y="18368"/>
                    <a:pt x="11782" y="18527"/>
                    <a:pt x="11782" y="18717"/>
                  </a:cubicBezTo>
                  <a:cubicBezTo>
                    <a:pt x="11813" y="19572"/>
                    <a:pt x="11718" y="20427"/>
                    <a:pt x="11560" y="21250"/>
                  </a:cubicBezTo>
                  <a:cubicBezTo>
                    <a:pt x="11433" y="21884"/>
                    <a:pt x="11338" y="22517"/>
                    <a:pt x="11243" y="23182"/>
                  </a:cubicBezTo>
                  <a:close/>
                  <a:moveTo>
                    <a:pt x="12542" y="20997"/>
                  </a:moveTo>
                  <a:lnTo>
                    <a:pt x="12542" y="21155"/>
                  </a:lnTo>
                  <a:lnTo>
                    <a:pt x="12510" y="21155"/>
                  </a:lnTo>
                  <a:lnTo>
                    <a:pt x="12510" y="20997"/>
                  </a:lnTo>
                  <a:close/>
                  <a:moveTo>
                    <a:pt x="12415" y="21979"/>
                  </a:moveTo>
                  <a:cubicBezTo>
                    <a:pt x="12415" y="21979"/>
                    <a:pt x="12415" y="21979"/>
                    <a:pt x="12383" y="21979"/>
                  </a:cubicBezTo>
                  <a:cubicBezTo>
                    <a:pt x="12383" y="21947"/>
                    <a:pt x="12383" y="21915"/>
                    <a:pt x="12383" y="21884"/>
                  </a:cubicBezTo>
                  <a:cubicBezTo>
                    <a:pt x="12383" y="21884"/>
                    <a:pt x="12415" y="21852"/>
                    <a:pt x="12415" y="21852"/>
                  </a:cubicBezTo>
                  <a:cubicBezTo>
                    <a:pt x="12415" y="21884"/>
                    <a:pt x="12415" y="21947"/>
                    <a:pt x="12415" y="21979"/>
                  </a:cubicBezTo>
                  <a:close/>
                  <a:moveTo>
                    <a:pt x="18717" y="15740"/>
                  </a:moveTo>
                  <a:cubicBezTo>
                    <a:pt x="19192" y="15550"/>
                    <a:pt x="19636" y="15328"/>
                    <a:pt x="20142" y="15296"/>
                  </a:cubicBezTo>
                  <a:cubicBezTo>
                    <a:pt x="20142" y="15391"/>
                    <a:pt x="20174" y="15455"/>
                    <a:pt x="20174" y="15486"/>
                  </a:cubicBezTo>
                  <a:cubicBezTo>
                    <a:pt x="20111" y="16088"/>
                    <a:pt x="20111" y="16690"/>
                    <a:pt x="20016" y="17292"/>
                  </a:cubicBezTo>
                  <a:cubicBezTo>
                    <a:pt x="19889" y="18115"/>
                    <a:pt x="19699" y="18938"/>
                    <a:pt x="19572" y="19762"/>
                  </a:cubicBezTo>
                  <a:cubicBezTo>
                    <a:pt x="19572" y="19762"/>
                    <a:pt x="19541" y="19762"/>
                    <a:pt x="19509" y="19793"/>
                  </a:cubicBezTo>
                  <a:cubicBezTo>
                    <a:pt x="18971" y="19382"/>
                    <a:pt x="18496" y="18907"/>
                    <a:pt x="18116" y="18337"/>
                  </a:cubicBezTo>
                  <a:cubicBezTo>
                    <a:pt x="18021" y="18242"/>
                    <a:pt x="17989" y="18052"/>
                    <a:pt x="17957" y="17925"/>
                  </a:cubicBezTo>
                  <a:cubicBezTo>
                    <a:pt x="17926" y="17323"/>
                    <a:pt x="17894" y="16721"/>
                    <a:pt x="17894" y="16120"/>
                  </a:cubicBezTo>
                  <a:cubicBezTo>
                    <a:pt x="17894" y="15898"/>
                    <a:pt x="17926" y="15866"/>
                    <a:pt x="18242" y="15898"/>
                  </a:cubicBezTo>
                  <a:cubicBezTo>
                    <a:pt x="18274" y="16690"/>
                    <a:pt x="18306" y="17482"/>
                    <a:pt x="18337" y="18273"/>
                  </a:cubicBezTo>
                  <a:cubicBezTo>
                    <a:pt x="18337" y="18337"/>
                    <a:pt x="18401" y="18368"/>
                    <a:pt x="18464" y="18463"/>
                  </a:cubicBezTo>
                  <a:cubicBezTo>
                    <a:pt x="18527" y="18368"/>
                    <a:pt x="18622" y="18337"/>
                    <a:pt x="18654" y="18242"/>
                  </a:cubicBezTo>
                  <a:cubicBezTo>
                    <a:pt x="18686" y="18083"/>
                    <a:pt x="18717" y="17925"/>
                    <a:pt x="18717" y="17735"/>
                  </a:cubicBezTo>
                  <a:cubicBezTo>
                    <a:pt x="18717" y="17228"/>
                    <a:pt x="18717" y="16721"/>
                    <a:pt x="18717" y="16215"/>
                  </a:cubicBezTo>
                  <a:cubicBezTo>
                    <a:pt x="18717" y="16056"/>
                    <a:pt x="18717" y="15898"/>
                    <a:pt x="18717" y="15740"/>
                  </a:cubicBezTo>
                  <a:close/>
                  <a:moveTo>
                    <a:pt x="22106" y="16911"/>
                  </a:moveTo>
                  <a:cubicBezTo>
                    <a:pt x="22042" y="17260"/>
                    <a:pt x="21979" y="17577"/>
                    <a:pt x="21852" y="17862"/>
                  </a:cubicBezTo>
                  <a:cubicBezTo>
                    <a:pt x="21757" y="18147"/>
                    <a:pt x="21726" y="18368"/>
                    <a:pt x="21884" y="18590"/>
                  </a:cubicBezTo>
                  <a:cubicBezTo>
                    <a:pt x="21789" y="18812"/>
                    <a:pt x="21694" y="19065"/>
                    <a:pt x="21441" y="19223"/>
                  </a:cubicBezTo>
                  <a:cubicBezTo>
                    <a:pt x="21377" y="18780"/>
                    <a:pt x="21567" y="18400"/>
                    <a:pt x="21599" y="17988"/>
                  </a:cubicBezTo>
                  <a:cubicBezTo>
                    <a:pt x="21662" y="17608"/>
                    <a:pt x="21789" y="17228"/>
                    <a:pt x="21662" y="16848"/>
                  </a:cubicBezTo>
                  <a:cubicBezTo>
                    <a:pt x="21346" y="17355"/>
                    <a:pt x="21219" y="17925"/>
                    <a:pt x="21092" y="18463"/>
                  </a:cubicBezTo>
                  <a:cubicBezTo>
                    <a:pt x="21061" y="18653"/>
                    <a:pt x="21029" y="18843"/>
                    <a:pt x="20997" y="19065"/>
                  </a:cubicBezTo>
                  <a:cubicBezTo>
                    <a:pt x="20966" y="19318"/>
                    <a:pt x="20966" y="19318"/>
                    <a:pt x="21187" y="19667"/>
                  </a:cubicBezTo>
                  <a:cubicBezTo>
                    <a:pt x="20966" y="19952"/>
                    <a:pt x="20681" y="20237"/>
                    <a:pt x="20364" y="20490"/>
                  </a:cubicBezTo>
                  <a:cubicBezTo>
                    <a:pt x="20142" y="20300"/>
                    <a:pt x="19984" y="20110"/>
                    <a:pt x="20047" y="19793"/>
                  </a:cubicBezTo>
                  <a:cubicBezTo>
                    <a:pt x="20142" y="19223"/>
                    <a:pt x="20206" y="18653"/>
                    <a:pt x="20301" y="18083"/>
                  </a:cubicBezTo>
                  <a:cubicBezTo>
                    <a:pt x="20396" y="17577"/>
                    <a:pt x="20459" y="17070"/>
                    <a:pt x="20522" y="16563"/>
                  </a:cubicBezTo>
                  <a:cubicBezTo>
                    <a:pt x="20586" y="16120"/>
                    <a:pt x="20586" y="15708"/>
                    <a:pt x="20427" y="15233"/>
                  </a:cubicBezTo>
                  <a:cubicBezTo>
                    <a:pt x="20617" y="15106"/>
                    <a:pt x="20839" y="15075"/>
                    <a:pt x="21124" y="15106"/>
                  </a:cubicBezTo>
                  <a:cubicBezTo>
                    <a:pt x="21187" y="15201"/>
                    <a:pt x="21282" y="15328"/>
                    <a:pt x="21377" y="15455"/>
                  </a:cubicBezTo>
                  <a:cubicBezTo>
                    <a:pt x="21599" y="15803"/>
                    <a:pt x="21789" y="16151"/>
                    <a:pt x="22042" y="16468"/>
                  </a:cubicBezTo>
                  <a:cubicBezTo>
                    <a:pt x="22137" y="16626"/>
                    <a:pt x="22137" y="16785"/>
                    <a:pt x="22106" y="16911"/>
                  </a:cubicBezTo>
                  <a:close/>
                  <a:moveTo>
                    <a:pt x="20522" y="8583"/>
                  </a:moveTo>
                  <a:cubicBezTo>
                    <a:pt x="20586" y="9153"/>
                    <a:pt x="20522" y="9501"/>
                    <a:pt x="20269" y="9628"/>
                  </a:cubicBezTo>
                  <a:cubicBezTo>
                    <a:pt x="20364" y="9279"/>
                    <a:pt x="20427" y="8963"/>
                    <a:pt x="20522" y="8583"/>
                  </a:cubicBezTo>
                  <a:close/>
                  <a:moveTo>
                    <a:pt x="10420" y="570"/>
                  </a:moveTo>
                  <a:cubicBezTo>
                    <a:pt x="10578" y="570"/>
                    <a:pt x="10673" y="570"/>
                    <a:pt x="10768" y="570"/>
                  </a:cubicBezTo>
                  <a:cubicBezTo>
                    <a:pt x="10927" y="729"/>
                    <a:pt x="10705" y="2090"/>
                    <a:pt x="10420" y="2787"/>
                  </a:cubicBezTo>
                  <a:close/>
                  <a:moveTo>
                    <a:pt x="10737" y="3136"/>
                  </a:moveTo>
                  <a:cubicBezTo>
                    <a:pt x="10895" y="2280"/>
                    <a:pt x="11022" y="1457"/>
                    <a:pt x="11180" y="570"/>
                  </a:cubicBezTo>
                  <a:cubicBezTo>
                    <a:pt x="11338" y="602"/>
                    <a:pt x="11465" y="634"/>
                    <a:pt x="11560" y="665"/>
                  </a:cubicBezTo>
                  <a:cubicBezTo>
                    <a:pt x="11592" y="1520"/>
                    <a:pt x="11402" y="2280"/>
                    <a:pt x="11243" y="3072"/>
                  </a:cubicBezTo>
                  <a:cubicBezTo>
                    <a:pt x="11148" y="3706"/>
                    <a:pt x="10990" y="4339"/>
                    <a:pt x="10863" y="4972"/>
                  </a:cubicBezTo>
                  <a:cubicBezTo>
                    <a:pt x="10800" y="5257"/>
                    <a:pt x="10832" y="5479"/>
                    <a:pt x="10958" y="5479"/>
                  </a:cubicBezTo>
                  <a:cubicBezTo>
                    <a:pt x="11180" y="5447"/>
                    <a:pt x="11212" y="5257"/>
                    <a:pt x="11275" y="5099"/>
                  </a:cubicBezTo>
                  <a:cubicBezTo>
                    <a:pt x="11402" y="4529"/>
                    <a:pt x="11528" y="3959"/>
                    <a:pt x="11623" y="3389"/>
                  </a:cubicBezTo>
                  <a:cubicBezTo>
                    <a:pt x="11750" y="2882"/>
                    <a:pt x="11813" y="2375"/>
                    <a:pt x="11940" y="1774"/>
                  </a:cubicBezTo>
                  <a:cubicBezTo>
                    <a:pt x="12067" y="1900"/>
                    <a:pt x="12130" y="1932"/>
                    <a:pt x="12130" y="1995"/>
                  </a:cubicBezTo>
                  <a:cubicBezTo>
                    <a:pt x="12162" y="2059"/>
                    <a:pt x="12162" y="2154"/>
                    <a:pt x="12130" y="2217"/>
                  </a:cubicBezTo>
                  <a:cubicBezTo>
                    <a:pt x="11972" y="3167"/>
                    <a:pt x="11845" y="4117"/>
                    <a:pt x="11528" y="5004"/>
                  </a:cubicBezTo>
                  <a:cubicBezTo>
                    <a:pt x="11497" y="5194"/>
                    <a:pt x="11465" y="5352"/>
                    <a:pt x="11402" y="5511"/>
                  </a:cubicBezTo>
                  <a:cubicBezTo>
                    <a:pt x="11370" y="5637"/>
                    <a:pt x="11307" y="5764"/>
                    <a:pt x="11243" y="5891"/>
                  </a:cubicBezTo>
                  <a:cubicBezTo>
                    <a:pt x="10832" y="5796"/>
                    <a:pt x="10420" y="5827"/>
                    <a:pt x="10008" y="5574"/>
                  </a:cubicBezTo>
                  <a:cubicBezTo>
                    <a:pt x="10325" y="4782"/>
                    <a:pt x="10547" y="3959"/>
                    <a:pt x="10737" y="3136"/>
                  </a:cubicBezTo>
                  <a:close/>
                  <a:moveTo>
                    <a:pt x="7475" y="1140"/>
                  </a:moveTo>
                  <a:lnTo>
                    <a:pt x="7475" y="1995"/>
                  </a:lnTo>
                  <a:cubicBezTo>
                    <a:pt x="7475" y="2280"/>
                    <a:pt x="7443" y="2565"/>
                    <a:pt x="7538" y="2851"/>
                  </a:cubicBezTo>
                  <a:cubicBezTo>
                    <a:pt x="7696" y="2882"/>
                    <a:pt x="7696" y="2787"/>
                    <a:pt x="7696" y="2724"/>
                  </a:cubicBezTo>
                  <a:cubicBezTo>
                    <a:pt x="7760" y="2439"/>
                    <a:pt x="7791" y="2185"/>
                    <a:pt x="7791" y="1900"/>
                  </a:cubicBezTo>
                  <a:cubicBezTo>
                    <a:pt x="7823" y="1647"/>
                    <a:pt x="7823" y="1362"/>
                    <a:pt x="7855" y="1109"/>
                  </a:cubicBezTo>
                  <a:cubicBezTo>
                    <a:pt x="7855" y="919"/>
                    <a:pt x="7886" y="919"/>
                    <a:pt x="8171" y="887"/>
                  </a:cubicBezTo>
                  <a:lnTo>
                    <a:pt x="8171" y="887"/>
                  </a:lnTo>
                  <a:cubicBezTo>
                    <a:pt x="8171" y="887"/>
                    <a:pt x="8171" y="887"/>
                    <a:pt x="8171" y="887"/>
                  </a:cubicBezTo>
                  <a:cubicBezTo>
                    <a:pt x="8520" y="665"/>
                    <a:pt x="8900" y="634"/>
                    <a:pt x="9343" y="570"/>
                  </a:cubicBezTo>
                  <a:cubicBezTo>
                    <a:pt x="9343" y="729"/>
                    <a:pt x="9343" y="824"/>
                    <a:pt x="9343" y="950"/>
                  </a:cubicBezTo>
                  <a:cubicBezTo>
                    <a:pt x="9280" y="1679"/>
                    <a:pt x="9185" y="2407"/>
                    <a:pt x="9122" y="3136"/>
                  </a:cubicBezTo>
                  <a:cubicBezTo>
                    <a:pt x="9090" y="3452"/>
                    <a:pt x="8963" y="3769"/>
                    <a:pt x="9122" y="4054"/>
                  </a:cubicBezTo>
                  <a:cubicBezTo>
                    <a:pt x="9312" y="4086"/>
                    <a:pt x="9343" y="3959"/>
                    <a:pt x="9375" y="3864"/>
                  </a:cubicBezTo>
                  <a:cubicBezTo>
                    <a:pt x="9470" y="3611"/>
                    <a:pt x="9533" y="3357"/>
                    <a:pt x="9565" y="3104"/>
                  </a:cubicBezTo>
                  <a:cubicBezTo>
                    <a:pt x="9628" y="2375"/>
                    <a:pt x="9723" y="1615"/>
                    <a:pt x="9787" y="855"/>
                  </a:cubicBezTo>
                  <a:cubicBezTo>
                    <a:pt x="9787" y="729"/>
                    <a:pt x="9787" y="602"/>
                    <a:pt x="9945" y="570"/>
                  </a:cubicBezTo>
                  <a:cubicBezTo>
                    <a:pt x="10103" y="665"/>
                    <a:pt x="10040" y="792"/>
                    <a:pt x="10040" y="919"/>
                  </a:cubicBezTo>
                  <a:cubicBezTo>
                    <a:pt x="10040" y="1837"/>
                    <a:pt x="10008" y="2755"/>
                    <a:pt x="9882" y="3674"/>
                  </a:cubicBezTo>
                  <a:cubicBezTo>
                    <a:pt x="9850" y="3991"/>
                    <a:pt x="9787" y="4276"/>
                    <a:pt x="9977" y="4592"/>
                  </a:cubicBezTo>
                  <a:cubicBezTo>
                    <a:pt x="10008" y="4624"/>
                    <a:pt x="10008" y="4656"/>
                    <a:pt x="10008" y="4687"/>
                  </a:cubicBezTo>
                  <a:cubicBezTo>
                    <a:pt x="9945" y="4941"/>
                    <a:pt x="9945" y="5226"/>
                    <a:pt x="9755" y="5479"/>
                  </a:cubicBezTo>
                  <a:cubicBezTo>
                    <a:pt x="9343" y="5352"/>
                    <a:pt x="8963" y="5194"/>
                    <a:pt x="8615" y="4941"/>
                  </a:cubicBezTo>
                  <a:lnTo>
                    <a:pt x="8615" y="4941"/>
                  </a:lnTo>
                  <a:lnTo>
                    <a:pt x="8615" y="4941"/>
                  </a:lnTo>
                  <a:cubicBezTo>
                    <a:pt x="8615" y="4941"/>
                    <a:pt x="8615" y="4941"/>
                    <a:pt x="8615" y="4941"/>
                  </a:cubicBezTo>
                  <a:cubicBezTo>
                    <a:pt x="8425" y="4909"/>
                    <a:pt x="8235" y="4877"/>
                    <a:pt x="8108" y="4751"/>
                  </a:cubicBezTo>
                  <a:cubicBezTo>
                    <a:pt x="8171" y="4022"/>
                    <a:pt x="8266" y="3294"/>
                    <a:pt x="8330" y="2565"/>
                  </a:cubicBezTo>
                  <a:cubicBezTo>
                    <a:pt x="8393" y="2154"/>
                    <a:pt x="8393" y="1710"/>
                    <a:pt x="8425" y="1299"/>
                  </a:cubicBezTo>
                  <a:cubicBezTo>
                    <a:pt x="8425" y="1109"/>
                    <a:pt x="8330" y="982"/>
                    <a:pt x="8171" y="887"/>
                  </a:cubicBezTo>
                  <a:cubicBezTo>
                    <a:pt x="8171" y="887"/>
                    <a:pt x="8171" y="887"/>
                    <a:pt x="8171" y="919"/>
                  </a:cubicBezTo>
                  <a:lnTo>
                    <a:pt x="8140" y="919"/>
                  </a:lnTo>
                  <a:cubicBezTo>
                    <a:pt x="8045" y="1900"/>
                    <a:pt x="7950" y="2914"/>
                    <a:pt x="7886" y="3896"/>
                  </a:cubicBezTo>
                  <a:cubicBezTo>
                    <a:pt x="7855" y="4149"/>
                    <a:pt x="7886" y="4402"/>
                    <a:pt x="7886" y="4656"/>
                  </a:cubicBezTo>
                  <a:cubicBezTo>
                    <a:pt x="7570" y="4719"/>
                    <a:pt x="7443" y="4656"/>
                    <a:pt x="7348" y="4466"/>
                  </a:cubicBezTo>
                  <a:cubicBezTo>
                    <a:pt x="7316" y="4339"/>
                    <a:pt x="7253" y="4212"/>
                    <a:pt x="7253" y="4086"/>
                  </a:cubicBezTo>
                  <a:cubicBezTo>
                    <a:pt x="7190" y="3136"/>
                    <a:pt x="7126" y="2217"/>
                    <a:pt x="7063" y="1299"/>
                  </a:cubicBezTo>
                  <a:cubicBezTo>
                    <a:pt x="7190" y="1172"/>
                    <a:pt x="7316" y="1077"/>
                    <a:pt x="7475" y="1140"/>
                  </a:cubicBezTo>
                  <a:close/>
                  <a:moveTo>
                    <a:pt x="1869" y="15993"/>
                  </a:moveTo>
                  <a:cubicBezTo>
                    <a:pt x="1838" y="15866"/>
                    <a:pt x="1838" y="15740"/>
                    <a:pt x="1711" y="15708"/>
                  </a:cubicBezTo>
                  <a:lnTo>
                    <a:pt x="1711" y="15708"/>
                  </a:lnTo>
                  <a:lnTo>
                    <a:pt x="1711" y="15708"/>
                  </a:lnTo>
                  <a:lnTo>
                    <a:pt x="1711" y="15708"/>
                  </a:lnTo>
                  <a:cubicBezTo>
                    <a:pt x="1616" y="15486"/>
                    <a:pt x="1553" y="15233"/>
                    <a:pt x="1458" y="15011"/>
                  </a:cubicBezTo>
                  <a:cubicBezTo>
                    <a:pt x="1394" y="14790"/>
                    <a:pt x="1268" y="14600"/>
                    <a:pt x="1299" y="14346"/>
                  </a:cubicBezTo>
                  <a:cubicBezTo>
                    <a:pt x="1299" y="14346"/>
                    <a:pt x="1299" y="14346"/>
                    <a:pt x="1299" y="14346"/>
                  </a:cubicBezTo>
                  <a:lnTo>
                    <a:pt x="1299" y="14315"/>
                  </a:lnTo>
                  <a:cubicBezTo>
                    <a:pt x="1204" y="14220"/>
                    <a:pt x="1141" y="14125"/>
                    <a:pt x="1109" y="13998"/>
                  </a:cubicBezTo>
                  <a:cubicBezTo>
                    <a:pt x="824" y="13301"/>
                    <a:pt x="666" y="12573"/>
                    <a:pt x="666" y="11813"/>
                  </a:cubicBezTo>
                  <a:cubicBezTo>
                    <a:pt x="698" y="11496"/>
                    <a:pt x="666" y="11179"/>
                    <a:pt x="666" y="10894"/>
                  </a:cubicBezTo>
                  <a:cubicBezTo>
                    <a:pt x="856" y="10704"/>
                    <a:pt x="1046" y="10578"/>
                    <a:pt x="1299" y="10514"/>
                  </a:cubicBezTo>
                  <a:cubicBezTo>
                    <a:pt x="1363" y="10958"/>
                    <a:pt x="1299" y="11369"/>
                    <a:pt x="1299" y="11813"/>
                  </a:cubicBezTo>
                  <a:cubicBezTo>
                    <a:pt x="1299" y="12224"/>
                    <a:pt x="1299" y="12668"/>
                    <a:pt x="1268" y="13080"/>
                  </a:cubicBezTo>
                  <a:cubicBezTo>
                    <a:pt x="1268" y="13491"/>
                    <a:pt x="1299" y="13903"/>
                    <a:pt x="1299" y="14315"/>
                  </a:cubicBezTo>
                  <a:cubicBezTo>
                    <a:pt x="1299" y="14315"/>
                    <a:pt x="1299" y="14346"/>
                    <a:pt x="1299" y="14346"/>
                  </a:cubicBezTo>
                  <a:lnTo>
                    <a:pt x="1299" y="14346"/>
                  </a:lnTo>
                  <a:cubicBezTo>
                    <a:pt x="1426" y="14315"/>
                    <a:pt x="1521" y="14315"/>
                    <a:pt x="1553" y="14156"/>
                  </a:cubicBezTo>
                  <a:cubicBezTo>
                    <a:pt x="1553" y="13966"/>
                    <a:pt x="1584" y="13776"/>
                    <a:pt x="1584" y="13586"/>
                  </a:cubicBezTo>
                  <a:cubicBezTo>
                    <a:pt x="1584" y="12700"/>
                    <a:pt x="1553" y="11844"/>
                    <a:pt x="1553" y="10958"/>
                  </a:cubicBezTo>
                  <a:cubicBezTo>
                    <a:pt x="1553" y="10799"/>
                    <a:pt x="1553" y="10641"/>
                    <a:pt x="1553" y="10483"/>
                  </a:cubicBezTo>
                  <a:cubicBezTo>
                    <a:pt x="1553" y="10261"/>
                    <a:pt x="1553" y="10229"/>
                    <a:pt x="1901" y="10134"/>
                  </a:cubicBezTo>
                  <a:cubicBezTo>
                    <a:pt x="1933" y="10198"/>
                    <a:pt x="1964" y="10229"/>
                    <a:pt x="1964" y="10293"/>
                  </a:cubicBezTo>
                  <a:cubicBezTo>
                    <a:pt x="1933" y="11433"/>
                    <a:pt x="1933" y="12573"/>
                    <a:pt x="1869" y="13745"/>
                  </a:cubicBezTo>
                  <a:cubicBezTo>
                    <a:pt x="1869" y="14188"/>
                    <a:pt x="1838" y="14663"/>
                    <a:pt x="1806" y="15138"/>
                  </a:cubicBezTo>
                  <a:cubicBezTo>
                    <a:pt x="1806" y="15328"/>
                    <a:pt x="1743" y="15518"/>
                    <a:pt x="1711" y="15708"/>
                  </a:cubicBezTo>
                  <a:lnTo>
                    <a:pt x="1711" y="15708"/>
                  </a:lnTo>
                  <a:cubicBezTo>
                    <a:pt x="1838" y="15708"/>
                    <a:pt x="1964" y="15740"/>
                    <a:pt x="2123" y="15740"/>
                  </a:cubicBezTo>
                  <a:cubicBezTo>
                    <a:pt x="2154" y="15581"/>
                    <a:pt x="2186" y="15455"/>
                    <a:pt x="2218" y="15328"/>
                  </a:cubicBezTo>
                  <a:cubicBezTo>
                    <a:pt x="2344" y="13745"/>
                    <a:pt x="2313" y="12129"/>
                    <a:pt x="2218" y="10546"/>
                  </a:cubicBezTo>
                  <a:cubicBezTo>
                    <a:pt x="2218" y="10356"/>
                    <a:pt x="2154" y="10166"/>
                    <a:pt x="2123" y="9944"/>
                  </a:cubicBezTo>
                  <a:cubicBezTo>
                    <a:pt x="2376" y="9691"/>
                    <a:pt x="2693" y="9564"/>
                    <a:pt x="3009" y="9406"/>
                  </a:cubicBezTo>
                  <a:cubicBezTo>
                    <a:pt x="3168" y="9311"/>
                    <a:pt x="3294" y="9311"/>
                    <a:pt x="3453" y="9374"/>
                  </a:cubicBezTo>
                  <a:cubicBezTo>
                    <a:pt x="3579" y="9438"/>
                    <a:pt x="3738" y="9533"/>
                    <a:pt x="3896" y="9596"/>
                  </a:cubicBezTo>
                  <a:cubicBezTo>
                    <a:pt x="3864" y="9944"/>
                    <a:pt x="3833" y="10261"/>
                    <a:pt x="3833" y="10609"/>
                  </a:cubicBezTo>
                  <a:cubicBezTo>
                    <a:pt x="3801" y="10736"/>
                    <a:pt x="3769" y="10863"/>
                    <a:pt x="3769" y="10989"/>
                  </a:cubicBezTo>
                  <a:cubicBezTo>
                    <a:pt x="3706" y="12098"/>
                    <a:pt x="3611" y="13175"/>
                    <a:pt x="3548" y="14251"/>
                  </a:cubicBezTo>
                  <a:cubicBezTo>
                    <a:pt x="3548" y="14568"/>
                    <a:pt x="3548" y="14853"/>
                    <a:pt x="3548" y="15138"/>
                  </a:cubicBezTo>
                  <a:cubicBezTo>
                    <a:pt x="3548" y="15233"/>
                    <a:pt x="3611" y="15328"/>
                    <a:pt x="3643" y="15391"/>
                  </a:cubicBezTo>
                  <a:cubicBezTo>
                    <a:pt x="3674" y="15486"/>
                    <a:pt x="3864" y="15455"/>
                    <a:pt x="3896" y="15391"/>
                  </a:cubicBezTo>
                  <a:cubicBezTo>
                    <a:pt x="3928" y="15296"/>
                    <a:pt x="3959" y="15201"/>
                    <a:pt x="3959" y="15106"/>
                  </a:cubicBezTo>
                  <a:cubicBezTo>
                    <a:pt x="4023" y="14125"/>
                    <a:pt x="4086" y="13111"/>
                    <a:pt x="4118" y="12129"/>
                  </a:cubicBezTo>
                  <a:cubicBezTo>
                    <a:pt x="4118" y="11401"/>
                    <a:pt x="4054" y="10704"/>
                    <a:pt x="4023" y="9976"/>
                  </a:cubicBezTo>
                  <a:cubicBezTo>
                    <a:pt x="4023" y="9913"/>
                    <a:pt x="4023" y="9818"/>
                    <a:pt x="4023" y="9723"/>
                  </a:cubicBezTo>
                  <a:cubicBezTo>
                    <a:pt x="4466" y="9786"/>
                    <a:pt x="4783" y="10071"/>
                    <a:pt x="5131" y="10293"/>
                  </a:cubicBezTo>
                  <a:cubicBezTo>
                    <a:pt x="5131" y="10673"/>
                    <a:pt x="5131" y="11053"/>
                    <a:pt x="5131" y="11464"/>
                  </a:cubicBezTo>
                  <a:cubicBezTo>
                    <a:pt x="5100" y="12478"/>
                    <a:pt x="5036" y="13460"/>
                    <a:pt x="4973" y="14473"/>
                  </a:cubicBezTo>
                  <a:cubicBezTo>
                    <a:pt x="4973" y="14853"/>
                    <a:pt x="5068" y="15075"/>
                    <a:pt x="5195" y="15011"/>
                  </a:cubicBezTo>
                  <a:cubicBezTo>
                    <a:pt x="5448" y="14916"/>
                    <a:pt x="5353" y="14695"/>
                    <a:pt x="5385" y="14505"/>
                  </a:cubicBezTo>
                  <a:cubicBezTo>
                    <a:pt x="5448" y="13428"/>
                    <a:pt x="5511" y="12383"/>
                    <a:pt x="5385" y="11306"/>
                  </a:cubicBezTo>
                  <a:cubicBezTo>
                    <a:pt x="5353" y="11021"/>
                    <a:pt x="5321" y="10768"/>
                    <a:pt x="5290" y="10483"/>
                  </a:cubicBezTo>
                  <a:cubicBezTo>
                    <a:pt x="5385" y="10388"/>
                    <a:pt x="5480" y="10483"/>
                    <a:pt x="5543" y="10546"/>
                  </a:cubicBezTo>
                  <a:cubicBezTo>
                    <a:pt x="6081" y="10926"/>
                    <a:pt x="6620" y="11306"/>
                    <a:pt x="7158" y="11718"/>
                  </a:cubicBezTo>
                  <a:cubicBezTo>
                    <a:pt x="7158" y="11844"/>
                    <a:pt x="7190" y="11971"/>
                    <a:pt x="7158" y="12098"/>
                  </a:cubicBezTo>
                  <a:cubicBezTo>
                    <a:pt x="7095" y="12320"/>
                    <a:pt x="7031" y="12541"/>
                    <a:pt x="6936" y="12763"/>
                  </a:cubicBezTo>
                  <a:cubicBezTo>
                    <a:pt x="6556" y="13681"/>
                    <a:pt x="6240" y="14631"/>
                    <a:pt x="5733" y="15486"/>
                  </a:cubicBezTo>
                  <a:cubicBezTo>
                    <a:pt x="5701" y="15550"/>
                    <a:pt x="5670" y="15613"/>
                    <a:pt x="5638" y="15676"/>
                  </a:cubicBezTo>
                  <a:cubicBezTo>
                    <a:pt x="5575" y="15835"/>
                    <a:pt x="5448" y="15930"/>
                    <a:pt x="5258" y="15930"/>
                  </a:cubicBezTo>
                  <a:cubicBezTo>
                    <a:pt x="4498" y="15898"/>
                    <a:pt x="3738" y="15993"/>
                    <a:pt x="2946" y="15835"/>
                  </a:cubicBezTo>
                  <a:cubicBezTo>
                    <a:pt x="2693" y="15803"/>
                    <a:pt x="2408" y="15740"/>
                    <a:pt x="2154" y="15866"/>
                  </a:cubicBezTo>
                  <a:cubicBezTo>
                    <a:pt x="2154" y="16151"/>
                    <a:pt x="2154" y="16183"/>
                    <a:pt x="2344" y="16215"/>
                  </a:cubicBezTo>
                  <a:cubicBezTo>
                    <a:pt x="2724" y="16278"/>
                    <a:pt x="3136" y="16373"/>
                    <a:pt x="3548" y="16405"/>
                  </a:cubicBezTo>
                  <a:cubicBezTo>
                    <a:pt x="4149" y="16436"/>
                    <a:pt x="4751" y="16405"/>
                    <a:pt x="5353" y="16405"/>
                  </a:cubicBezTo>
                  <a:cubicBezTo>
                    <a:pt x="5701" y="16405"/>
                    <a:pt x="5923" y="16278"/>
                    <a:pt x="6081" y="15961"/>
                  </a:cubicBezTo>
                  <a:cubicBezTo>
                    <a:pt x="6398" y="15265"/>
                    <a:pt x="6746" y="14600"/>
                    <a:pt x="7031" y="13871"/>
                  </a:cubicBezTo>
                  <a:cubicBezTo>
                    <a:pt x="7190" y="13428"/>
                    <a:pt x="7348" y="13016"/>
                    <a:pt x="7538" y="12573"/>
                  </a:cubicBezTo>
                  <a:cubicBezTo>
                    <a:pt x="7633" y="12288"/>
                    <a:pt x="7696" y="12003"/>
                    <a:pt x="7665" y="11718"/>
                  </a:cubicBezTo>
                  <a:cubicBezTo>
                    <a:pt x="7665" y="11559"/>
                    <a:pt x="7601" y="11401"/>
                    <a:pt x="7475" y="11306"/>
                  </a:cubicBezTo>
                  <a:cubicBezTo>
                    <a:pt x="6556" y="10704"/>
                    <a:pt x="5733" y="10008"/>
                    <a:pt x="4751" y="9501"/>
                  </a:cubicBezTo>
                  <a:cubicBezTo>
                    <a:pt x="4466" y="9343"/>
                    <a:pt x="4149" y="9184"/>
                    <a:pt x="3833" y="9026"/>
                  </a:cubicBezTo>
                  <a:cubicBezTo>
                    <a:pt x="3421" y="8836"/>
                    <a:pt x="3009" y="8836"/>
                    <a:pt x="2598" y="9089"/>
                  </a:cubicBezTo>
                  <a:cubicBezTo>
                    <a:pt x="2091" y="9374"/>
                    <a:pt x="1584" y="9691"/>
                    <a:pt x="1078" y="10008"/>
                  </a:cubicBezTo>
                  <a:cubicBezTo>
                    <a:pt x="983" y="10039"/>
                    <a:pt x="888" y="10103"/>
                    <a:pt x="793" y="10166"/>
                  </a:cubicBezTo>
                  <a:cubicBezTo>
                    <a:pt x="761" y="10071"/>
                    <a:pt x="729" y="10008"/>
                    <a:pt x="761" y="9976"/>
                  </a:cubicBezTo>
                  <a:cubicBezTo>
                    <a:pt x="1141" y="8076"/>
                    <a:pt x="1743" y="6271"/>
                    <a:pt x="2819" y="4687"/>
                  </a:cubicBezTo>
                  <a:cubicBezTo>
                    <a:pt x="3231" y="4086"/>
                    <a:pt x="3706" y="3611"/>
                    <a:pt x="4244" y="3136"/>
                  </a:cubicBezTo>
                  <a:cubicBezTo>
                    <a:pt x="4783" y="2629"/>
                    <a:pt x="5385" y="2185"/>
                    <a:pt x="5955" y="1742"/>
                  </a:cubicBezTo>
                  <a:cubicBezTo>
                    <a:pt x="6145" y="1584"/>
                    <a:pt x="6366" y="1425"/>
                    <a:pt x="6683" y="1457"/>
                  </a:cubicBezTo>
                  <a:cubicBezTo>
                    <a:pt x="6683" y="1552"/>
                    <a:pt x="6715" y="1647"/>
                    <a:pt x="6715" y="1742"/>
                  </a:cubicBezTo>
                  <a:cubicBezTo>
                    <a:pt x="6715" y="2439"/>
                    <a:pt x="6746" y="3167"/>
                    <a:pt x="6778" y="3896"/>
                  </a:cubicBezTo>
                  <a:cubicBezTo>
                    <a:pt x="6778" y="4117"/>
                    <a:pt x="6810" y="4371"/>
                    <a:pt x="6905" y="4592"/>
                  </a:cubicBezTo>
                  <a:cubicBezTo>
                    <a:pt x="6968" y="4846"/>
                    <a:pt x="7158" y="5067"/>
                    <a:pt x="7443" y="5131"/>
                  </a:cubicBezTo>
                  <a:cubicBezTo>
                    <a:pt x="8140" y="5257"/>
                    <a:pt x="8773" y="5574"/>
                    <a:pt x="9407" y="5891"/>
                  </a:cubicBezTo>
                  <a:cubicBezTo>
                    <a:pt x="9850" y="6081"/>
                    <a:pt x="10325" y="6239"/>
                    <a:pt x="10832" y="6302"/>
                  </a:cubicBezTo>
                  <a:cubicBezTo>
                    <a:pt x="10927" y="6302"/>
                    <a:pt x="11053" y="6334"/>
                    <a:pt x="11117" y="6302"/>
                  </a:cubicBezTo>
                  <a:cubicBezTo>
                    <a:pt x="11433" y="6049"/>
                    <a:pt x="11813" y="5954"/>
                    <a:pt x="12003" y="5574"/>
                  </a:cubicBezTo>
                  <a:cubicBezTo>
                    <a:pt x="12352" y="4877"/>
                    <a:pt x="12732" y="4212"/>
                    <a:pt x="13112" y="3516"/>
                  </a:cubicBezTo>
                  <a:cubicBezTo>
                    <a:pt x="13143" y="3452"/>
                    <a:pt x="13175" y="3389"/>
                    <a:pt x="13207" y="3294"/>
                  </a:cubicBezTo>
                  <a:cubicBezTo>
                    <a:pt x="13365" y="2946"/>
                    <a:pt x="13333" y="2597"/>
                    <a:pt x="13048" y="2280"/>
                  </a:cubicBezTo>
                  <a:cubicBezTo>
                    <a:pt x="12763" y="1964"/>
                    <a:pt x="12510" y="1647"/>
                    <a:pt x="12225" y="1299"/>
                  </a:cubicBezTo>
                  <a:cubicBezTo>
                    <a:pt x="12098" y="1172"/>
                    <a:pt x="11972" y="1014"/>
                    <a:pt x="12067" y="760"/>
                  </a:cubicBezTo>
                  <a:cubicBezTo>
                    <a:pt x="12162" y="760"/>
                    <a:pt x="12257" y="729"/>
                    <a:pt x="12352" y="760"/>
                  </a:cubicBezTo>
                  <a:cubicBezTo>
                    <a:pt x="12858" y="792"/>
                    <a:pt x="13365" y="887"/>
                    <a:pt x="13872" y="1045"/>
                  </a:cubicBezTo>
                  <a:cubicBezTo>
                    <a:pt x="14252" y="1172"/>
                    <a:pt x="14632" y="1299"/>
                    <a:pt x="14980" y="1394"/>
                  </a:cubicBezTo>
                  <a:cubicBezTo>
                    <a:pt x="15170" y="1457"/>
                    <a:pt x="15329" y="1520"/>
                    <a:pt x="15487" y="1647"/>
                  </a:cubicBezTo>
                  <a:cubicBezTo>
                    <a:pt x="15614" y="1742"/>
                    <a:pt x="15867" y="1647"/>
                    <a:pt x="16057" y="1710"/>
                  </a:cubicBezTo>
                  <a:cubicBezTo>
                    <a:pt x="16880" y="1995"/>
                    <a:pt x="17735" y="2280"/>
                    <a:pt x="18464" y="2787"/>
                  </a:cubicBezTo>
                  <a:cubicBezTo>
                    <a:pt x="18622" y="2882"/>
                    <a:pt x="18749" y="3009"/>
                    <a:pt x="18876" y="3136"/>
                  </a:cubicBezTo>
                  <a:cubicBezTo>
                    <a:pt x="19319" y="3579"/>
                    <a:pt x="19762" y="4054"/>
                    <a:pt x="20206" y="4497"/>
                  </a:cubicBezTo>
                  <a:cubicBezTo>
                    <a:pt x="20427" y="4719"/>
                    <a:pt x="20617" y="4972"/>
                    <a:pt x="20776" y="5289"/>
                  </a:cubicBezTo>
                  <a:cubicBezTo>
                    <a:pt x="20332" y="5511"/>
                    <a:pt x="19921" y="5479"/>
                    <a:pt x="19477" y="5352"/>
                  </a:cubicBezTo>
                  <a:cubicBezTo>
                    <a:pt x="19446" y="5352"/>
                    <a:pt x="19414" y="5352"/>
                    <a:pt x="19382" y="5384"/>
                  </a:cubicBezTo>
                  <a:cubicBezTo>
                    <a:pt x="18907" y="5796"/>
                    <a:pt x="18907" y="5796"/>
                    <a:pt x="18876" y="6397"/>
                  </a:cubicBezTo>
                  <a:cubicBezTo>
                    <a:pt x="18844" y="6714"/>
                    <a:pt x="18844" y="7031"/>
                    <a:pt x="18844" y="7347"/>
                  </a:cubicBezTo>
                  <a:cubicBezTo>
                    <a:pt x="18812" y="7854"/>
                    <a:pt x="18749" y="8329"/>
                    <a:pt x="18717" y="8836"/>
                  </a:cubicBezTo>
                  <a:cubicBezTo>
                    <a:pt x="18559" y="8899"/>
                    <a:pt x="18496" y="8804"/>
                    <a:pt x="18432" y="8741"/>
                  </a:cubicBezTo>
                  <a:cubicBezTo>
                    <a:pt x="18147" y="8393"/>
                    <a:pt x="17767" y="8171"/>
                    <a:pt x="17355" y="7981"/>
                  </a:cubicBezTo>
                  <a:cubicBezTo>
                    <a:pt x="16627" y="7633"/>
                    <a:pt x="15899" y="7284"/>
                    <a:pt x="15170" y="6999"/>
                  </a:cubicBezTo>
                  <a:cubicBezTo>
                    <a:pt x="14885" y="6872"/>
                    <a:pt x="14600" y="6682"/>
                    <a:pt x="14284" y="6619"/>
                  </a:cubicBezTo>
                  <a:cubicBezTo>
                    <a:pt x="13999" y="6556"/>
                    <a:pt x="13682" y="6429"/>
                    <a:pt x="13428" y="6271"/>
                  </a:cubicBezTo>
                  <a:cubicBezTo>
                    <a:pt x="13143" y="6112"/>
                    <a:pt x="12890" y="6017"/>
                    <a:pt x="12573" y="5954"/>
                  </a:cubicBezTo>
                  <a:cubicBezTo>
                    <a:pt x="12415" y="5922"/>
                    <a:pt x="12257" y="5922"/>
                    <a:pt x="12130" y="5954"/>
                  </a:cubicBezTo>
                  <a:cubicBezTo>
                    <a:pt x="11972" y="5954"/>
                    <a:pt x="11877" y="6049"/>
                    <a:pt x="11813" y="6207"/>
                  </a:cubicBezTo>
                  <a:cubicBezTo>
                    <a:pt x="11813" y="6271"/>
                    <a:pt x="11845" y="6397"/>
                    <a:pt x="11877" y="6461"/>
                  </a:cubicBezTo>
                  <a:cubicBezTo>
                    <a:pt x="11908" y="6492"/>
                    <a:pt x="12035" y="6524"/>
                    <a:pt x="12067" y="6524"/>
                  </a:cubicBezTo>
                  <a:cubicBezTo>
                    <a:pt x="12352" y="6334"/>
                    <a:pt x="12573" y="6461"/>
                    <a:pt x="12858" y="6651"/>
                  </a:cubicBezTo>
                  <a:cubicBezTo>
                    <a:pt x="12763" y="7347"/>
                    <a:pt x="12732" y="8076"/>
                    <a:pt x="12637" y="8773"/>
                  </a:cubicBezTo>
                  <a:cubicBezTo>
                    <a:pt x="12478" y="9944"/>
                    <a:pt x="12320" y="11084"/>
                    <a:pt x="12162" y="12256"/>
                  </a:cubicBezTo>
                  <a:cubicBezTo>
                    <a:pt x="12098" y="12858"/>
                    <a:pt x="12035" y="13491"/>
                    <a:pt x="11972" y="14125"/>
                  </a:cubicBezTo>
                  <a:cubicBezTo>
                    <a:pt x="11940" y="14315"/>
                    <a:pt x="11940" y="14505"/>
                    <a:pt x="12035" y="14663"/>
                  </a:cubicBezTo>
                  <a:cubicBezTo>
                    <a:pt x="12162" y="14695"/>
                    <a:pt x="12225" y="14600"/>
                    <a:pt x="12257" y="14536"/>
                  </a:cubicBezTo>
                  <a:cubicBezTo>
                    <a:pt x="12320" y="14251"/>
                    <a:pt x="12383" y="13966"/>
                    <a:pt x="12415" y="13681"/>
                  </a:cubicBezTo>
                  <a:cubicBezTo>
                    <a:pt x="12605" y="12288"/>
                    <a:pt x="12795" y="10926"/>
                    <a:pt x="12953" y="9564"/>
                  </a:cubicBezTo>
                  <a:cubicBezTo>
                    <a:pt x="13048" y="8899"/>
                    <a:pt x="13112" y="8234"/>
                    <a:pt x="13175" y="7569"/>
                  </a:cubicBezTo>
                  <a:cubicBezTo>
                    <a:pt x="13175" y="7347"/>
                    <a:pt x="13175" y="7094"/>
                    <a:pt x="13238" y="6841"/>
                  </a:cubicBezTo>
                  <a:cubicBezTo>
                    <a:pt x="13397" y="6809"/>
                    <a:pt x="13460" y="6872"/>
                    <a:pt x="13492" y="6967"/>
                  </a:cubicBezTo>
                  <a:cubicBezTo>
                    <a:pt x="13492" y="7031"/>
                    <a:pt x="13492" y="7094"/>
                    <a:pt x="13492" y="7157"/>
                  </a:cubicBezTo>
                  <a:cubicBezTo>
                    <a:pt x="13365" y="7633"/>
                    <a:pt x="13397" y="8139"/>
                    <a:pt x="13365" y="8614"/>
                  </a:cubicBezTo>
                  <a:cubicBezTo>
                    <a:pt x="13302" y="9469"/>
                    <a:pt x="13207" y="10356"/>
                    <a:pt x="13080" y="11211"/>
                  </a:cubicBezTo>
                  <a:cubicBezTo>
                    <a:pt x="12922" y="12256"/>
                    <a:pt x="12732" y="13301"/>
                    <a:pt x="12573" y="14346"/>
                  </a:cubicBezTo>
                  <a:cubicBezTo>
                    <a:pt x="12542" y="14663"/>
                    <a:pt x="12447" y="14980"/>
                    <a:pt x="12605" y="15328"/>
                  </a:cubicBezTo>
                  <a:cubicBezTo>
                    <a:pt x="12827" y="15170"/>
                    <a:pt x="12890" y="14980"/>
                    <a:pt x="12922" y="14758"/>
                  </a:cubicBezTo>
                  <a:cubicBezTo>
                    <a:pt x="13017" y="14251"/>
                    <a:pt x="13112" y="13776"/>
                    <a:pt x="13207" y="13301"/>
                  </a:cubicBezTo>
                  <a:cubicBezTo>
                    <a:pt x="13397" y="11971"/>
                    <a:pt x="13555" y="10609"/>
                    <a:pt x="13745" y="9248"/>
                  </a:cubicBezTo>
                  <a:cubicBezTo>
                    <a:pt x="13809" y="8646"/>
                    <a:pt x="13809" y="8013"/>
                    <a:pt x="13745" y="7379"/>
                  </a:cubicBezTo>
                  <a:cubicBezTo>
                    <a:pt x="13714" y="7284"/>
                    <a:pt x="13745" y="7157"/>
                    <a:pt x="13745" y="7031"/>
                  </a:cubicBezTo>
                  <a:cubicBezTo>
                    <a:pt x="13967" y="6999"/>
                    <a:pt x="14125" y="7126"/>
                    <a:pt x="14347" y="7252"/>
                  </a:cubicBezTo>
                  <a:cubicBezTo>
                    <a:pt x="14347" y="7379"/>
                    <a:pt x="14379" y="7538"/>
                    <a:pt x="14379" y="7696"/>
                  </a:cubicBezTo>
                  <a:cubicBezTo>
                    <a:pt x="14315" y="8899"/>
                    <a:pt x="14252" y="10134"/>
                    <a:pt x="14157" y="11369"/>
                  </a:cubicBezTo>
                  <a:cubicBezTo>
                    <a:pt x="14062" y="12383"/>
                    <a:pt x="13967" y="13365"/>
                    <a:pt x="13840" y="14378"/>
                  </a:cubicBezTo>
                  <a:cubicBezTo>
                    <a:pt x="13809" y="14726"/>
                    <a:pt x="13777" y="15043"/>
                    <a:pt x="13714" y="15360"/>
                  </a:cubicBezTo>
                  <a:cubicBezTo>
                    <a:pt x="13682" y="15550"/>
                    <a:pt x="13809" y="15645"/>
                    <a:pt x="13935" y="15708"/>
                  </a:cubicBezTo>
                  <a:lnTo>
                    <a:pt x="13935" y="15708"/>
                  </a:lnTo>
                  <a:lnTo>
                    <a:pt x="13967" y="15708"/>
                  </a:lnTo>
                  <a:cubicBezTo>
                    <a:pt x="14220" y="15296"/>
                    <a:pt x="14252" y="14790"/>
                    <a:pt x="14284" y="14315"/>
                  </a:cubicBezTo>
                  <a:cubicBezTo>
                    <a:pt x="14442" y="12826"/>
                    <a:pt x="14600" y="11306"/>
                    <a:pt x="14727" y="9786"/>
                  </a:cubicBezTo>
                  <a:cubicBezTo>
                    <a:pt x="14790" y="9248"/>
                    <a:pt x="14759" y="8709"/>
                    <a:pt x="14790" y="8139"/>
                  </a:cubicBezTo>
                  <a:cubicBezTo>
                    <a:pt x="14790" y="7949"/>
                    <a:pt x="14790" y="7728"/>
                    <a:pt x="14790" y="7474"/>
                  </a:cubicBezTo>
                  <a:cubicBezTo>
                    <a:pt x="14917" y="7506"/>
                    <a:pt x="15044" y="7474"/>
                    <a:pt x="15139" y="7538"/>
                  </a:cubicBezTo>
                  <a:cubicBezTo>
                    <a:pt x="15835" y="7854"/>
                    <a:pt x="16564" y="8171"/>
                    <a:pt x="17292" y="8519"/>
                  </a:cubicBezTo>
                  <a:cubicBezTo>
                    <a:pt x="17830" y="8741"/>
                    <a:pt x="18179" y="9184"/>
                    <a:pt x="18496" y="9628"/>
                  </a:cubicBezTo>
                  <a:cubicBezTo>
                    <a:pt x="18432" y="10134"/>
                    <a:pt x="18432" y="10134"/>
                    <a:pt x="18147" y="10609"/>
                  </a:cubicBezTo>
                  <a:cubicBezTo>
                    <a:pt x="18147" y="10261"/>
                    <a:pt x="18147" y="9976"/>
                    <a:pt x="18147" y="9723"/>
                  </a:cubicBezTo>
                  <a:cubicBezTo>
                    <a:pt x="18147" y="9564"/>
                    <a:pt x="18084" y="9438"/>
                    <a:pt x="18052" y="9311"/>
                  </a:cubicBezTo>
                  <a:cubicBezTo>
                    <a:pt x="18052" y="9279"/>
                    <a:pt x="17989" y="9248"/>
                    <a:pt x="17957" y="9248"/>
                  </a:cubicBezTo>
                  <a:cubicBezTo>
                    <a:pt x="17926" y="9248"/>
                    <a:pt x="17830" y="9279"/>
                    <a:pt x="17830" y="9311"/>
                  </a:cubicBezTo>
                  <a:cubicBezTo>
                    <a:pt x="17767" y="9438"/>
                    <a:pt x="17735" y="9596"/>
                    <a:pt x="17735" y="9723"/>
                  </a:cubicBezTo>
                  <a:cubicBezTo>
                    <a:pt x="17735" y="10799"/>
                    <a:pt x="17450" y="11844"/>
                    <a:pt x="17134" y="12858"/>
                  </a:cubicBezTo>
                  <a:cubicBezTo>
                    <a:pt x="17070" y="13016"/>
                    <a:pt x="17007" y="13175"/>
                    <a:pt x="17007" y="13365"/>
                  </a:cubicBezTo>
                  <a:cubicBezTo>
                    <a:pt x="17007" y="13460"/>
                    <a:pt x="17039" y="13586"/>
                    <a:pt x="17102" y="13713"/>
                  </a:cubicBezTo>
                  <a:cubicBezTo>
                    <a:pt x="17229" y="13650"/>
                    <a:pt x="17355" y="13586"/>
                    <a:pt x="17450" y="13555"/>
                  </a:cubicBezTo>
                  <a:cubicBezTo>
                    <a:pt x="17450" y="13523"/>
                    <a:pt x="17450" y="13523"/>
                    <a:pt x="17450" y="13523"/>
                  </a:cubicBezTo>
                  <a:cubicBezTo>
                    <a:pt x="17450" y="13523"/>
                    <a:pt x="17482" y="13523"/>
                    <a:pt x="17482" y="13491"/>
                  </a:cubicBezTo>
                  <a:cubicBezTo>
                    <a:pt x="17482" y="13460"/>
                    <a:pt x="17450" y="13428"/>
                    <a:pt x="17450" y="13365"/>
                  </a:cubicBezTo>
                  <a:cubicBezTo>
                    <a:pt x="17450" y="13365"/>
                    <a:pt x="17514" y="13333"/>
                    <a:pt x="17514" y="13333"/>
                  </a:cubicBezTo>
                  <a:cubicBezTo>
                    <a:pt x="17545" y="13365"/>
                    <a:pt x="17545" y="13365"/>
                    <a:pt x="17545" y="13396"/>
                  </a:cubicBezTo>
                  <a:cubicBezTo>
                    <a:pt x="17514" y="13428"/>
                    <a:pt x="17482" y="13460"/>
                    <a:pt x="17482" y="13491"/>
                  </a:cubicBezTo>
                  <a:cubicBezTo>
                    <a:pt x="17482" y="13523"/>
                    <a:pt x="17482" y="13523"/>
                    <a:pt x="17482" y="13523"/>
                  </a:cubicBezTo>
                  <a:cubicBezTo>
                    <a:pt x="17482" y="13523"/>
                    <a:pt x="17450" y="13523"/>
                    <a:pt x="17450" y="13555"/>
                  </a:cubicBezTo>
                  <a:cubicBezTo>
                    <a:pt x="17450" y="13935"/>
                    <a:pt x="17292" y="14283"/>
                    <a:pt x="17134" y="14600"/>
                  </a:cubicBezTo>
                  <a:cubicBezTo>
                    <a:pt x="17070" y="14726"/>
                    <a:pt x="16944" y="14821"/>
                    <a:pt x="16849" y="14885"/>
                  </a:cubicBezTo>
                  <a:cubicBezTo>
                    <a:pt x="15994" y="15265"/>
                    <a:pt x="15139" y="15518"/>
                    <a:pt x="14220" y="15708"/>
                  </a:cubicBezTo>
                  <a:cubicBezTo>
                    <a:pt x="14125" y="15740"/>
                    <a:pt x="14062" y="15708"/>
                    <a:pt x="13967" y="15708"/>
                  </a:cubicBezTo>
                  <a:cubicBezTo>
                    <a:pt x="13967" y="15708"/>
                    <a:pt x="13967" y="15708"/>
                    <a:pt x="13935" y="15740"/>
                  </a:cubicBezTo>
                  <a:cubicBezTo>
                    <a:pt x="13935" y="15708"/>
                    <a:pt x="13935" y="15708"/>
                    <a:pt x="13935" y="15708"/>
                  </a:cubicBezTo>
                  <a:cubicBezTo>
                    <a:pt x="13904" y="15740"/>
                    <a:pt x="13872" y="15771"/>
                    <a:pt x="13840" y="15803"/>
                  </a:cubicBezTo>
                  <a:cubicBezTo>
                    <a:pt x="13428" y="15930"/>
                    <a:pt x="13017" y="16056"/>
                    <a:pt x="12542" y="16183"/>
                  </a:cubicBezTo>
                  <a:cubicBezTo>
                    <a:pt x="12478" y="16120"/>
                    <a:pt x="12383" y="16056"/>
                    <a:pt x="12320" y="15961"/>
                  </a:cubicBezTo>
                  <a:cubicBezTo>
                    <a:pt x="11750" y="15296"/>
                    <a:pt x="11117" y="14695"/>
                    <a:pt x="10610" y="13966"/>
                  </a:cubicBezTo>
                  <a:cubicBezTo>
                    <a:pt x="10325" y="13523"/>
                    <a:pt x="10008" y="13080"/>
                    <a:pt x="9692" y="12636"/>
                  </a:cubicBezTo>
                  <a:cubicBezTo>
                    <a:pt x="9470" y="12320"/>
                    <a:pt x="9438" y="12003"/>
                    <a:pt x="9628" y="11623"/>
                  </a:cubicBezTo>
                  <a:cubicBezTo>
                    <a:pt x="10072" y="10673"/>
                    <a:pt x="10452" y="9691"/>
                    <a:pt x="10832" y="8709"/>
                  </a:cubicBezTo>
                  <a:cubicBezTo>
                    <a:pt x="10863" y="8678"/>
                    <a:pt x="10895" y="8646"/>
                    <a:pt x="10927" y="8583"/>
                  </a:cubicBezTo>
                  <a:lnTo>
                    <a:pt x="10958" y="8583"/>
                  </a:lnTo>
                  <a:lnTo>
                    <a:pt x="10958" y="8583"/>
                  </a:lnTo>
                  <a:lnTo>
                    <a:pt x="10958" y="8583"/>
                  </a:lnTo>
                  <a:cubicBezTo>
                    <a:pt x="10958" y="8583"/>
                    <a:pt x="10958" y="8583"/>
                    <a:pt x="10958" y="8583"/>
                  </a:cubicBezTo>
                  <a:lnTo>
                    <a:pt x="10927" y="8583"/>
                  </a:lnTo>
                  <a:cubicBezTo>
                    <a:pt x="11148" y="8139"/>
                    <a:pt x="11370" y="7696"/>
                    <a:pt x="11560" y="7221"/>
                  </a:cubicBezTo>
                  <a:cubicBezTo>
                    <a:pt x="11623" y="7126"/>
                    <a:pt x="11687" y="7062"/>
                    <a:pt x="11687" y="6967"/>
                  </a:cubicBezTo>
                  <a:cubicBezTo>
                    <a:pt x="11718" y="6904"/>
                    <a:pt x="11687" y="6809"/>
                    <a:pt x="11623" y="6777"/>
                  </a:cubicBezTo>
                  <a:cubicBezTo>
                    <a:pt x="11592" y="6746"/>
                    <a:pt x="11465" y="6746"/>
                    <a:pt x="11433" y="6777"/>
                  </a:cubicBezTo>
                  <a:cubicBezTo>
                    <a:pt x="11307" y="6872"/>
                    <a:pt x="11212" y="6999"/>
                    <a:pt x="11117" y="7126"/>
                  </a:cubicBezTo>
                  <a:cubicBezTo>
                    <a:pt x="10895" y="7569"/>
                    <a:pt x="10673" y="8013"/>
                    <a:pt x="10452" y="8488"/>
                  </a:cubicBezTo>
                  <a:cubicBezTo>
                    <a:pt x="10008" y="9533"/>
                    <a:pt x="9597" y="10578"/>
                    <a:pt x="9153" y="11591"/>
                  </a:cubicBezTo>
                  <a:cubicBezTo>
                    <a:pt x="8995" y="11939"/>
                    <a:pt x="8995" y="12288"/>
                    <a:pt x="9185" y="12605"/>
                  </a:cubicBezTo>
                  <a:cubicBezTo>
                    <a:pt x="9438" y="13048"/>
                    <a:pt x="9755" y="13491"/>
                    <a:pt x="10008" y="13935"/>
                  </a:cubicBezTo>
                  <a:cubicBezTo>
                    <a:pt x="10610" y="14853"/>
                    <a:pt x="11402" y="15613"/>
                    <a:pt x="12067" y="16468"/>
                  </a:cubicBezTo>
                  <a:cubicBezTo>
                    <a:pt x="12257" y="16658"/>
                    <a:pt x="12447" y="16721"/>
                    <a:pt x="12700" y="16658"/>
                  </a:cubicBezTo>
                  <a:cubicBezTo>
                    <a:pt x="13587" y="16405"/>
                    <a:pt x="14474" y="16183"/>
                    <a:pt x="15329" y="15930"/>
                  </a:cubicBezTo>
                  <a:cubicBezTo>
                    <a:pt x="15930" y="15771"/>
                    <a:pt x="16500" y="15550"/>
                    <a:pt x="17102" y="15328"/>
                  </a:cubicBezTo>
                  <a:cubicBezTo>
                    <a:pt x="17292" y="15265"/>
                    <a:pt x="17419" y="15138"/>
                    <a:pt x="17514" y="14948"/>
                  </a:cubicBezTo>
                  <a:cubicBezTo>
                    <a:pt x="17609" y="14726"/>
                    <a:pt x="17735" y="14505"/>
                    <a:pt x="17799" y="14251"/>
                  </a:cubicBezTo>
                  <a:cubicBezTo>
                    <a:pt x="18021" y="13428"/>
                    <a:pt x="18242" y="12605"/>
                    <a:pt x="18464" y="11781"/>
                  </a:cubicBezTo>
                  <a:cubicBezTo>
                    <a:pt x="18654" y="11053"/>
                    <a:pt x="18876" y="10356"/>
                    <a:pt x="19066" y="9628"/>
                  </a:cubicBezTo>
                  <a:cubicBezTo>
                    <a:pt x="19382" y="9723"/>
                    <a:pt x="19667" y="9786"/>
                    <a:pt x="19794" y="10071"/>
                  </a:cubicBezTo>
                  <a:cubicBezTo>
                    <a:pt x="19826" y="10103"/>
                    <a:pt x="19857" y="10134"/>
                    <a:pt x="19889" y="10134"/>
                  </a:cubicBezTo>
                  <a:cubicBezTo>
                    <a:pt x="20269" y="10166"/>
                    <a:pt x="20522" y="10451"/>
                    <a:pt x="20744" y="10704"/>
                  </a:cubicBezTo>
                  <a:cubicBezTo>
                    <a:pt x="21251" y="11243"/>
                    <a:pt x="21852" y="11243"/>
                    <a:pt x="22518" y="11084"/>
                  </a:cubicBezTo>
                  <a:cubicBezTo>
                    <a:pt x="22739" y="11053"/>
                    <a:pt x="22961" y="10958"/>
                    <a:pt x="23183" y="10894"/>
                  </a:cubicBezTo>
                  <a:cubicBezTo>
                    <a:pt x="23341" y="10958"/>
                    <a:pt x="23373" y="11116"/>
                    <a:pt x="23373" y="11243"/>
                  </a:cubicBezTo>
                  <a:cubicBezTo>
                    <a:pt x="23404" y="12193"/>
                    <a:pt x="23436" y="13143"/>
                    <a:pt x="23214" y="14093"/>
                  </a:cubicBezTo>
                  <a:cubicBezTo>
                    <a:pt x="23056" y="14853"/>
                    <a:pt x="22929" y="15613"/>
                    <a:pt x="22739" y="16436"/>
                  </a:cubicBezTo>
                  <a:cubicBezTo>
                    <a:pt x="22644" y="16373"/>
                    <a:pt x="22549" y="16341"/>
                    <a:pt x="22518" y="16278"/>
                  </a:cubicBezTo>
                  <a:cubicBezTo>
                    <a:pt x="22328" y="16025"/>
                    <a:pt x="22106" y="15771"/>
                    <a:pt x="21947" y="15486"/>
                  </a:cubicBezTo>
                  <a:cubicBezTo>
                    <a:pt x="21821" y="15328"/>
                    <a:pt x="21694" y="15138"/>
                    <a:pt x="21599" y="14948"/>
                  </a:cubicBezTo>
                  <a:cubicBezTo>
                    <a:pt x="21472" y="14695"/>
                    <a:pt x="21251" y="14600"/>
                    <a:pt x="20966" y="14631"/>
                  </a:cubicBezTo>
                  <a:cubicBezTo>
                    <a:pt x="20871" y="14631"/>
                    <a:pt x="20744" y="14631"/>
                    <a:pt x="20617" y="14663"/>
                  </a:cubicBezTo>
                  <a:cubicBezTo>
                    <a:pt x="20047" y="14821"/>
                    <a:pt x="19477" y="14948"/>
                    <a:pt x="18876" y="15138"/>
                  </a:cubicBezTo>
                  <a:cubicBezTo>
                    <a:pt x="18464" y="15265"/>
                    <a:pt x="18052" y="15423"/>
                    <a:pt x="17672" y="15581"/>
                  </a:cubicBezTo>
                  <a:cubicBezTo>
                    <a:pt x="17419" y="15993"/>
                    <a:pt x="17419" y="16405"/>
                    <a:pt x="17419" y="16816"/>
                  </a:cubicBezTo>
                  <a:cubicBezTo>
                    <a:pt x="17450" y="17165"/>
                    <a:pt x="17450" y="17513"/>
                    <a:pt x="17450" y="17862"/>
                  </a:cubicBezTo>
                  <a:cubicBezTo>
                    <a:pt x="17482" y="18242"/>
                    <a:pt x="17577" y="18558"/>
                    <a:pt x="17830" y="18875"/>
                  </a:cubicBezTo>
                  <a:cubicBezTo>
                    <a:pt x="18274" y="19382"/>
                    <a:pt x="18717" y="19857"/>
                    <a:pt x="19224" y="20268"/>
                  </a:cubicBezTo>
                  <a:cubicBezTo>
                    <a:pt x="19414" y="20458"/>
                    <a:pt x="19667" y="20585"/>
                    <a:pt x="19921" y="20775"/>
                  </a:cubicBezTo>
                  <a:cubicBezTo>
                    <a:pt x="19794" y="20965"/>
                    <a:pt x="19604" y="21028"/>
                    <a:pt x="19446" y="21155"/>
                  </a:cubicBezTo>
                  <a:cubicBezTo>
                    <a:pt x="19287" y="21313"/>
                    <a:pt x="19097" y="21440"/>
                    <a:pt x="18939" y="21567"/>
                  </a:cubicBezTo>
                  <a:cubicBezTo>
                    <a:pt x="18559" y="21789"/>
                    <a:pt x="18147" y="22010"/>
                    <a:pt x="17735" y="22137"/>
                  </a:cubicBezTo>
                  <a:cubicBezTo>
                    <a:pt x="17355" y="22264"/>
                    <a:pt x="16975" y="22422"/>
                    <a:pt x="16595" y="22580"/>
                  </a:cubicBezTo>
                  <a:cubicBezTo>
                    <a:pt x="16532" y="22612"/>
                    <a:pt x="16437" y="22644"/>
                    <a:pt x="16374" y="22675"/>
                  </a:cubicBezTo>
                  <a:cubicBezTo>
                    <a:pt x="15265" y="22960"/>
                    <a:pt x="14157" y="23245"/>
                    <a:pt x="13017" y="23245"/>
                  </a:cubicBezTo>
                  <a:cubicBezTo>
                    <a:pt x="12605" y="23245"/>
                    <a:pt x="12225" y="23245"/>
                    <a:pt x="11845" y="23214"/>
                  </a:cubicBezTo>
                  <a:cubicBezTo>
                    <a:pt x="11813" y="23214"/>
                    <a:pt x="11782" y="23182"/>
                    <a:pt x="11718" y="23182"/>
                  </a:cubicBezTo>
                  <a:cubicBezTo>
                    <a:pt x="11718" y="22992"/>
                    <a:pt x="11750" y="22802"/>
                    <a:pt x="11750" y="22580"/>
                  </a:cubicBezTo>
                  <a:cubicBezTo>
                    <a:pt x="11845" y="22675"/>
                    <a:pt x="11908" y="22739"/>
                    <a:pt x="11972" y="22802"/>
                  </a:cubicBezTo>
                  <a:cubicBezTo>
                    <a:pt x="12193" y="22802"/>
                    <a:pt x="12162" y="22580"/>
                    <a:pt x="12288" y="22517"/>
                  </a:cubicBezTo>
                  <a:cubicBezTo>
                    <a:pt x="12320" y="22644"/>
                    <a:pt x="12352" y="22802"/>
                    <a:pt x="12383" y="22992"/>
                  </a:cubicBezTo>
                  <a:cubicBezTo>
                    <a:pt x="12605" y="22929"/>
                    <a:pt x="12827" y="22865"/>
                    <a:pt x="13017" y="22834"/>
                  </a:cubicBezTo>
                  <a:cubicBezTo>
                    <a:pt x="13080" y="22707"/>
                    <a:pt x="13143" y="22580"/>
                    <a:pt x="13207" y="22454"/>
                  </a:cubicBezTo>
                  <a:cubicBezTo>
                    <a:pt x="13270" y="22549"/>
                    <a:pt x="13333" y="22644"/>
                    <a:pt x="13365" y="22707"/>
                  </a:cubicBezTo>
                  <a:cubicBezTo>
                    <a:pt x="13587" y="22644"/>
                    <a:pt x="13745" y="22580"/>
                    <a:pt x="13904" y="22517"/>
                  </a:cubicBezTo>
                  <a:cubicBezTo>
                    <a:pt x="13967" y="22390"/>
                    <a:pt x="14030" y="22264"/>
                    <a:pt x="14030" y="22137"/>
                  </a:cubicBezTo>
                  <a:cubicBezTo>
                    <a:pt x="14062" y="21377"/>
                    <a:pt x="14094" y="20648"/>
                    <a:pt x="14125" y="19920"/>
                  </a:cubicBezTo>
                  <a:cubicBezTo>
                    <a:pt x="14125" y="19667"/>
                    <a:pt x="14062" y="19445"/>
                    <a:pt x="13904" y="19255"/>
                  </a:cubicBezTo>
                  <a:cubicBezTo>
                    <a:pt x="13397" y="18685"/>
                    <a:pt x="12890" y="18115"/>
                    <a:pt x="12352" y="17513"/>
                  </a:cubicBezTo>
                  <a:cubicBezTo>
                    <a:pt x="12288" y="17418"/>
                    <a:pt x="12193" y="17323"/>
                    <a:pt x="12067" y="17260"/>
                  </a:cubicBezTo>
                  <a:cubicBezTo>
                    <a:pt x="12003" y="17228"/>
                    <a:pt x="11845" y="17228"/>
                    <a:pt x="11813" y="17260"/>
                  </a:cubicBezTo>
                  <a:cubicBezTo>
                    <a:pt x="11528" y="17577"/>
                    <a:pt x="11180" y="17767"/>
                    <a:pt x="10863" y="18052"/>
                  </a:cubicBezTo>
                  <a:cubicBezTo>
                    <a:pt x="10547" y="18337"/>
                    <a:pt x="10167" y="18653"/>
                    <a:pt x="9818" y="18938"/>
                  </a:cubicBezTo>
                  <a:cubicBezTo>
                    <a:pt x="9755" y="19002"/>
                    <a:pt x="9692" y="19033"/>
                    <a:pt x="9628" y="19097"/>
                  </a:cubicBezTo>
                  <a:cubicBezTo>
                    <a:pt x="9438" y="19445"/>
                    <a:pt x="9153" y="19698"/>
                    <a:pt x="8868" y="19952"/>
                  </a:cubicBezTo>
                  <a:cubicBezTo>
                    <a:pt x="8520" y="20300"/>
                    <a:pt x="8488" y="20522"/>
                    <a:pt x="8710" y="20965"/>
                  </a:cubicBezTo>
                  <a:cubicBezTo>
                    <a:pt x="9026" y="21503"/>
                    <a:pt x="9185" y="22105"/>
                    <a:pt x="9312" y="22739"/>
                  </a:cubicBezTo>
                  <a:cubicBezTo>
                    <a:pt x="9185" y="22739"/>
                    <a:pt x="9090" y="22770"/>
                    <a:pt x="9026" y="22739"/>
                  </a:cubicBezTo>
                  <a:cubicBezTo>
                    <a:pt x="8171" y="22580"/>
                    <a:pt x="7443" y="22232"/>
                    <a:pt x="6683" y="21820"/>
                  </a:cubicBezTo>
                  <a:cubicBezTo>
                    <a:pt x="5606" y="21250"/>
                    <a:pt x="4624" y="20522"/>
                    <a:pt x="3801" y="19603"/>
                  </a:cubicBezTo>
                  <a:cubicBezTo>
                    <a:pt x="3358" y="19097"/>
                    <a:pt x="2978" y="18590"/>
                    <a:pt x="2724" y="17957"/>
                  </a:cubicBezTo>
                  <a:cubicBezTo>
                    <a:pt x="2471" y="17292"/>
                    <a:pt x="2186" y="16626"/>
                    <a:pt x="1869" y="15993"/>
                  </a:cubicBezTo>
                  <a:close/>
                  <a:moveTo>
                    <a:pt x="12383" y="3801"/>
                  </a:moveTo>
                  <a:cubicBezTo>
                    <a:pt x="12415" y="3041"/>
                    <a:pt x="12478" y="2819"/>
                    <a:pt x="12637" y="2534"/>
                  </a:cubicBezTo>
                  <a:cubicBezTo>
                    <a:pt x="12795" y="2660"/>
                    <a:pt x="12890" y="2819"/>
                    <a:pt x="12827" y="3041"/>
                  </a:cubicBezTo>
                  <a:cubicBezTo>
                    <a:pt x="12763" y="3294"/>
                    <a:pt x="12637" y="3516"/>
                    <a:pt x="12383" y="3801"/>
                  </a:cubicBezTo>
                  <a:close/>
                  <a:moveTo>
                    <a:pt x="19287" y="8298"/>
                  </a:moveTo>
                  <a:lnTo>
                    <a:pt x="19256" y="8298"/>
                  </a:lnTo>
                  <a:cubicBezTo>
                    <a:pt x="19256" y="8298"/>
                    <a:pt x="19256" y="8266"/>
                    <a:pt x="19256" y="8266"/>
                  </a:cubicBezTo>
                  <a:cubicBezTo>
                    <a:pt x="19256" y="8234"/>
                    <a:pt x="19256" y="8234"/>
                    <a:pt x="19287" y="8203"/>
                  </a:cubicBezTo>
                  <a:cubicBezTo>
                    <a:pt x="19287" y="8234"/>
                    <a:pt x="19287" y="8266"/>
                    <a:pt x="19287" y="8298"/>
                  </a:cubicBezTo>
                  <a:close/>
                  <a:moveTo>
                    <a:pt x="13492" y="19698"/>
                  </a:moveTo>
                  <a:cubicBezTo>
                    <a:pt x="13492" y="19667"/>
                    <a:pt x="13524" y="19635"/>
                    <a:pt x="13555" y="19635"/>
                  </a:cubicBezTo>
                  <a:cubicBezTo>
                    <a:pt x="13587" y="19635"/>
                    <a:pt x="13650" y="19698"/>
                    <a:pt x="13619" y="19698"/>
                  </a:cubicBezTo>
                  <a:cubicBezTo>
                    <a:pt x="13619" y="19793"/>
                    <a:pt x="13619" y="19888"/>
                    <a:pt x="13587" y="19983"/>
                  </a:cubicBezTo>
                  <a:cubicBezTo>
                    <a:pt x="13555" y="19983"/>
                    <a:pt x="13524" y="19983"/>
                    <a:pt x="13492" y="19952"/>
                  </a:cubicBezTo>
                  <a:cubicBezTo>
                    <a:pt x="13492" y="19888"/>
                    <a:pt x="13492" y="19793"/>
                    <a:pt x="13492" y="196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" name="Google Shape;132;p27"/>
            <p:cNvSpPr/>
            <p:nvPr/>
          </p:nvSpPr>
          <p:spPr>
            <a:xfrm>
              <a:off x="6434950" y="1144575"/>
              <a:ext cx="578775" cy="457650"/>
            </a:xfrm>
            <a:custGeom>
              <a:avLst/>
              <a:gdLst/>
              <a:ahLst/>
              <a:cxnLst/>
              <a:rect l="l" t="t" r="r" b="b"/>
              <a:pathLst>
                <a:path w="23151" h="18306" extrusionOk="0">
                  <a:moveTo>
                    <a:pt x="8836" y="17102"/>
                  </a:moveTo>
                  <a:cubicBezTo>
                    <a:pt x="9407" y="17260"/>
                    <a:pt x="10008" y="17419"/>
                    <a:pt x="10610" y="17545"/>
                  </a:cubicBezTo>
                  <a:cubicBezTo>
                    <a:pt x="10990" y="17609"/>
                    <a:pt x="11370" y="17704"/>
                    <a:pt x="11718" y="17862"/>
                  </a:cubicBezTo>
                  <a:cubicBezTo>
                    <a:pt x="12130" y="18020"/>
                    <a:pt x="12573" y="18052"/>
                    <a:pt x="12985" y="18115"/>
                  </a:cubicBezTo>
                  <a:cubicBezTo>
                    <a:pt x="13460" y="18179"/>
                    <a:pt x="13935" y="18210"/>
                    <a:pt x="14442" y="18305"/>
                  </a:cubicBezTo>
                  <a:cubicBezTo>
                    <a:pt x="14537" y="18084"/>
                    <a:pt x="14759" y="17989"/>
                    <a:pt x="14980" y="17862"/>
                  </a:cubicBezTo>
                  <a:cubicBezTo>
                    <a:pt x="15392" y="17672"/>
                    <a:pt x="15804" y="17482"/>
                    <a:pt x="16215" y="17292"/>
                  </a:cubicBezTo>
                  <a:cubicBezTo>
                    <a:pt x="16405" y="17197"/>
                    <a:pt x="16595" y="17102"/>
                    <a:pt x="16785" y="17007"/>
                  </a:cubicBezTo>
                  <a:cubicBezTo>
                    <a:pt x="17197" y="16754"/>
                    <a:pt x="17609" y="16532"/>
                    <a:pt x="18021" y="16279"/>
                  </a:cubicBezTo>
                  <a:cubicBezTo>
                    <a:pt x="18179" y="16184"/>
                    <a:pt x="18337" y="16120"/>
                    <a:pt x="18464" y="15994"/>
                  </a:cubicBezTo>
                  <a:cubicBezTo>
                    <a:pt x="18907" y="15709"/>
                    <a:pt x="19319" y="15392"/>
                    <a:pt x="19731" y="15107"/>
                  </a:cubicBezTo>
                  <a:cubicBezTo>
                    <a:pt x="20016" y="14885"/>
                    <a:pt x="20301" y="14727"/>
                    <a:pt x="20617" y="14600"/>
                  </a:cubicBezTo>
                  <a:cubicBezTo>
                    <a:pt x="20807" y="14505"/>
                    <a:pt x="20997" y="14410"/>
                    <a:pt x="21156" y="14284"/>
                  </a:cubicBezTo>
                  <a:cubicBezTo>
                    <a:pt x="21631" y="13935"/>
                    <a:pt x="22106" y="13555"/>
                    <a:pt x="22581" y="13207"/>
                  </a:cubicBezTo>
                  <a:cubicBezTo>
                    <a:pt x="22708" y="13112"/>
                    <a:pt x="22803" y="12985"/>
                    <a:pt x="22993" y="12985"/>
                  </a:cubicBezTo>
                  <a:cubicBezTo>
                    <a:pt x="23119" y="12985"/>
                    <a:pt x="23151" y="12795"/>
                    <a:pt x="23056" y="12700"/>
                  </a:cubicBezTo>
                  <a:cubicBezTo>
                    <a:pt x="23024" y="12637"/>
                    <a:pt x="22961" y="12573"/>
                    <a:pt x="22898" y="12542"/>
                  </a:cubicBezTo>
                  <a:cubicBezTo>
                    <a:pt x="22676" y="12352"/>
                    <a:pt x="22423" y="12288"/>
                    <a:pt x="22169" y="12162"/>
                  </a:cubicBezTo>
                  <a:cubicBezTo>
                    <a:pt x="21726" y="11972"/>
                    <a:pt x="21314" y="11782"/>
                    <a:pt x="20871" y="11592"/>
                  </a:cubicBezTo>
                  <a:cubicBezTo>
                    <a:pt x="20396" y="11370"/>
                    <a:pt x="19921" y="11212"/>
                    <a:pt x="19446" y="10990"/>
                  </a:cubicBezTo>
                  <a:cubicBezTo>
                    <a:pt x="19351" y="10958"/>
                    <a:pt x="19256" y="10895"/>
                    <a:pt x="19161" y="10863"/>
                  </a:cubicBezTo>
                  <a:cubicBezTo>
                    <a:pt x="18717" y="10578"/>
                    <a:pt x="18274" y="10293"/>
                    <a:pt x="17799" y="10008"/>
                  </a:cubicBezTo>
                  <a:cubicBezTo>
                    <a:pt x="17704" y="9945"/>
                    <a:pt x="17609" y="9882"/>
                    <a:pt x="17482" y="9850"/>
                  </a:cubicBezTo>
                  <a:cubicBezTo>
                    <a:pt x="17292" y="9818"/>
                    <a:pt x="17197" y="9692"/>
                    <a:pt x="17134" y="9502"/>
                  </a:cubicBezTo>
                  <a:cubicBezTo>
                    <a:pt x="16975" y="9026"/>
                    <a:pt x="16817" y="8583"/>
                    <a:pt x="16627" y="8108"/>
                  </a:cubicBezTo>
                  <a:cubicBezTo>
                    <a:pt x="16405" y="7475"/>
                    <a:pt x="16215" y="6841"/>
                    <a:pt x="16089" y="6176"/>
                  </a:cubicBezTo>
                  <a:cubicBezTo>
                    <a:pt x="16025" y="5606"/>
                    <a:pt x="15899" y="5068"/>
                    <a:pt x="15709" y="4530"/>
                  </a:cubicBezTo>
                  <a:cubicBezTo>
                    <a:pt x="15645" y="4308"/>
                    <a:pt x="15582" y="4086"/>
                    <a:pt x="15519" y="3864"/>
                  </a:cubicBezTo>
                  <a:cubicBezTo>
                    <a:pt x="15424" y="3453"/>
                    <a:pt x="15329" y="3041"/>
                    <a:pt x="15234" y="2629"/>
                  </a:cubicBezTo>
                  <a:cubicBezTo>
                    <a:pt x="15044" y="1996"/>
                    <a:pt x="14854" y="1331"/>
                    <a:pt x="14664" y="698"/>
                  </a:cubicBezTo>
                  <a:cubicBezTo>
                    <a:pt x="14600" y="508"/>
                    <a:pt x="14537" y="349"/>
                    <a:pt x="14442" y="191"/>
                  </a:cubicBezTo>
                  <a:cubicBezTo>
                    <a:pt x="14347" y="33"/>
                    <a:pt x="14189" y="1"/>
                    <a:pt x="13999" y="96"/>
                  </a:cubicBezTo>
                  <a:cubicBezTo>
                    <a:pt x="13904" y="128"/>
                    <a:pt x="13777" y="223"/>
                    <a:pt x="13682" y="286"/>
                  </a:cubicBezTo>
                  <a:cubicBezTo>
                    <a:pt x="13048" y="698"/>
                    <a:pt x="12573" y="1268"/>
                    <a:pt x="12035" y="1774"/>
                  </a:cubicBezTo>
                  <a:cubicBezTo>
                    <a:pt x="11750" y="2091"/>
                    <a:pt x="11433" y="2376"/>
                    <a:pt x="11053" y="2598"/>
                  </a:cubicBezTo>
                  <a:cubicBezTo>
                    <a:pt x="10610" y="2883"/>
                    <a:pt x="10198" y="3199"/>
                    <a:pt x="9818" y="3611"/>
                  </a:cubicBezTo>
                  <a:cubicBezTo>
                    <a:pt x="9217" y="4213"/>
                    <a:pt x="8551" y="4751"/>
                    <a:pt x="7855" y="5258"/>
                  </a:cubicBezTo>
                  <a:cubicBezTo>
                    <a:pt x="7316" y="5670"/>
                    <a:pt x="6778" y="6081"/>
                    <a:pt x="6240" y="6525"/>
                  </a:cubicBezTo>
                  <a:cubicBezTo>
                    <a:pt x="6145" y="6620"/>
                    <a:pt x="6018" y="6715"/>
                    <a:pt x="5923" y="6778"/>
                  </a:cubicBezTo>
                  <a:cubicBezTo>
                    <a:pt x="5860" y="6778"/>
                    <a:pt x="5828" y="6778"/>
                    <a:pt x="5765" y="6778"/>
                  </a:cubicBezTo>
                  <a:cubicBezTo>
                    <a:pt x="4086" y="6651"/>
                    <a:pt x="2408" y="6715"/>
                    <a:pt x="729" y="6715"/>
                  </a:cubicBezTo>
                  <a:cubicBezTo>
                    <a:pt x="571" y="6715"/>
                    <a:pt x="444" y="6746"/>
                    <a:pt x="317" y="6841"/>
                  </a:cubicBezTo>
                  <a:cubicBezTo>
                    <a:pt x="64" y="6968"/>
                    <a:pt x="1" y="7031"/>
                    <a:pt x="64" y="7285"/>
                  </a:cubicBezTo>
                  <a:cubicBezTo>
                    <a:pt x="96" y="7506"/>
                    <a:pt x="191" y="7760"/>
                    <a:pt x="286" y="7981"/>
                  </a:cubicBezTo>
                  <a:cubicBezTo>
                    <a:pt x="571" y="8551"/>
                    <a:pt x="824" y="9122"/>
                    <a:pt x="1109" y="9723"/>
                  </a:cubicBezTo>
                  <a:cubicBezTo>
                    <a:pt x="1489" y="10515"/>
                    <a:pt x="1901" y="11307"/>
                    <a:pt x="2408" y="12035"/>
                  </a:cubicBezTo>
                  <a:cubicBezTo>
                    <a:pt x="2503" y="12193"/>
                    <a:pt x="2598" y="12383"/>
                    <a:pt x="2693" y="12542"/>
                  </a:cubicBezTo>
                  <a:cubicBezTo>
                    <a:pt x="3168" y="13397"/>
                    <a:pt x="3611" y="14252"/>
                    <a:pt x="4054" y="15107"/>
                  </a:cubicBezTo>
                  <a:cubicBezTo>
                    <a:pt x="4118" y="15265"/>
                    <a:pt x="4213" y="15392"/>
                    <a:pt x="4308" y="15519"/>
                  </a:cubicBezTo>
                  <a:cubicBezTo>
                    <a:pt x="4371" y="15614"/>
                    <a:pt x="4434" y="15677"/>
                    <a:pt x="4529" y="15740"/>
                  </a:cubicBezTo>
                  <a:cubicBezTo>
                    <a:pt x="5005" y="16025"/>
                    <a:pt x="5511" y="16215"/>
                    <a:pt x="6050" y="16374"/>
                  </a:cubicBezTo>
                  <a:cubicBezTo>
                    <a:pt x="6968" y="16595"/>
                    <a:pt x="7886" y="16849"/>
                    <a:pt x="8836" y="17102"/>
                  </a:cubicBezTo>
                  <a:close/>
                  <a:moveTo>
                    <a:pt x="13840" y="17830"/>
                  </a:moveTo>
                  <a:cubicBezTo>
                    <a:pt x="13302" y="17767"/>
                    <a:pt x="12795" y="17704"/>
                    <a:pt x="12288" y="17609"/>
                  </a:cubicBezTo>
                  <a:cubicBezTo>
                    <a:pt x="12130" y="17577"/>
                    <a:pt x="11972" y="17514"/>
                    <a:pt x="11813" y="17482"/>
                  </a:cubicBezTo>
                  <a:cubicBezTo>
                    <a:pt x="11497" y="17355"/>
                    <a:pt x="11148" y="17260"/>
                    <a:pt x="10800" y="17165"/>
                  </a:cubicBezTo>
                  <a:cubicBezTo>
                    <a:pt x="10167" y="17039"/>
                    <a:pt x="9502" y="16880"/>
                    <a:pt x="8868" y="16722"/>
                  </a:cubicBezTo>
                  <a:cubicBezTo>
                    <a:pt x="8520" y="16627"/>
                    <a:pt x="8171" y="16532"/>
                    <a:pt x="7791" y="16437"/>
                  </a:cubicBezTo>
                  <a:cubicBezTo>
                    <a:pt x="7728" y="16405"/>
                    <a:pt x="7665" y="16405"/>
                    <a:pt x="7570" y="16342"/>
                  </a:cubicBezTo>
                  <a:cubicBezTo>
                    <a:pt x="7855" y="15645"/>
                    <a:pt x="8076" y="14980"/>
                    <a:pt x="8330" y="14315"/>
                  </a:cubicBezTo>
                  <a:cubicBezTo>
                    <a:pt x="8456" y="14030"/>
                    <a:pt x="8646" y="13713"/>
                    <a:pt x="8773" y="13428"/>
                  </a:cubicBezTo>
                  <a:cubicBezTo>
                    <a:pt x="8995" y="12985"/>
                    <a:pt x="9153" y="12573"/>
                    <a:pt x="9375" y="12130"/>
                  </a:cubicBezTo>
                  <a:cubicBezTo>
                    <a:pt x="9660" y="11528"/>
                    <a:pt x="9977" y="10958"/>
                    <a:pt x="10293" y="10357"/>
                  </a:cubicBezTo>
                  <a:cubicBezTo>
                    <a:pt x="10420" y="10103"/>
                    <a:pt x="10547" y="9850"/>
                    <a:pt x="10673" y="9597"/>
                  </a:cubicBezTo>
                  <a:cubicBezTo>
                    <a:pt x="10673" y="9565"/>
                    <a:pt x="10705" y="9533"/>
                    <a:pt x="10737" y="9502"/>
                  </a:cubicBezTo>
                  <a:cubicBezTo>
                    <a:pt x="10768" y="9502"/>
                    <a:pt x="10800" y="9502"/>
                    <a:pt x="10800" y="9502"/>
                  </a:cubicBezTo>
                  <a:cubicBezTo>
                    <a:pt x="11053" y="9945"/>
                    <a:pt x="11307" y="10388"/>
                    <a:pt x="11465" y="10863"/>
                  </a:cubicBezTo>
                  <a:cubicBezTo>
                    <a:pt x="11592" y="11275"/>
                    <a:pt x="11750" y="11687"/>
                    <a:pt x="11908" y="12067"/>
                  </a:cubicBezTo>
                  <a:cubicBezTo>
                    <a:pt x="12162" y="12795"/>
                    <a:pt x="12478" y="13492"/>
                    <a:pt x="12700" y="14220"/>
                  </a:cubicBezTo>
                  <a:cubicBezTo>
                    <a:pt x="12922" y="14980"/>
                    <a:pt x="13207" y="15709"/>
                    <a:pt x="13524" y="16437"/>
                  </a:cubicBezTo>
                  <a:cubicBezTo>
                    <a:pt x="13682" y="16817"/>
                    <a:pt x="13809" y="17229"/>
                    <a:pt x="13967" y="17609"/>
                  </a:cubicBezTo>
                  <a:cubicBezTo>
                    <a:pt x="13967" y="17640"/>
                    <a:pt x="13967" y="17704"/>
                    <a:pt x="13999" y="17767"/>
                  </a:cubicBezTo>
                  <a:cubicBezTo>
                    <a:pt x="13935" y="17799"/>
                    <a:pt x="13872" y="17830"/>
                    <a:pt x="13840" y="17830"/>
                  </a:cubicBezTo>
                  <a:close/>
                  <a:moveTo>
                    <a:pt x="17324" y="11370"/>
                  </a:moveTo>
                  <a:cubicBezTo>
                    <a:pt x="17387" y="11528"/>
                    <a:pt x="17450" y="11592"/>
                    <a:pt x="17640" y="11560"/>
                  </a:cubicBezTo>
                  <a:cubicBezTo>
                    <a:pt x="17672" y="11528"/>
                    <a:pt x="17767" y="11560"/>
                    <a:pt x="17830" y="11592"/>
                  </a:cubicBezTo>
                  <a:cubicBezTo>
                    <a:pt x="17989" y="11687"/>
                    <a:pt x="18147" y="11718"/>
                    <a:pt x="18337" y="11782"/>
                  </a:cubicBezTo>
                  <a:cubicBezTo>
                    <a:pt x="18907" y="11940"/>
                    <a:pt x="19509" y="12098"/>
                    <a:pt x="20079" y="12257"/>
                  </a:cubicBezTo>
                  <a:cubicBezTo>
                    <a:pt x="20079" y="12257"/>
                    <a:pt x="20111" y="12257"/>
                    <a:pt x="20111" y="12257"/>
                  </a:cubicBezTo>
                  <a:cubicBezTo>
                    <a:pt x="20586" y="12383"/>
                    <a:pt x="21061" y="12542"/>
                    <a:pt x="21504" y="12732"/>
                  </a:cubicBezTo>
                  <a:cubicBezTo>
                    <a:pt x="21726" y="12827"/>
                    <a:pt x="21979" y="12858"/>
                    <a:pt x="22296" y="12922"/>
                  </a:cubicBezTo>
                  <a:cubicBezTo>
                    <a:pt x="22137" y="13048"/>
                    <a:pt x="22042" y="13143"/>
                    <a:pt x="21947" y="13238"/>
                  </a:cubicBezTo>
                  <a:cubicBezTo>
                    <a:pt x="21599" y="13460"/>
                    <a:pt x="21282" y="13713"/>
                    <a:pt x="20934" y="13967"/>
                  </a:cubicBezTo>
                  <a:cubicBezTo>
                    <a:pt x="20776" y="14094"/>
                    <a:pt x="20586" y="14157"/>
                    <a:pt x="20427" y="14252"/>
                  </a:cubicBezTo>
                  <a:cubicBezTo>
                    <a:pt x="20142" y="14410"/>
                    <a:pt x="19889" y="14537"/>
                    <a:pt x="19636" y="14727"/>
                  </a:cubicBezTo>
                  <a:cubicBezTo>
                    <a:pt x="19256" y="14949"/>
                    <a:pt x="18907" y="15202"/>
                    <a:pt x="18591" y="15455"/>
                  </a:cubicBezTo>
                  <a:cubicBezTo>
                    <a:pt x="18242" y="15709"/>
                    <a:pt x="17894" y="15930"/>
                    <a:pt x="17545" y="16120"/>
                  </a:cubicBezTo>
                  <a:cubicBezTo>
                    <a:pt x="17229" y="16310"/>
                    <a:pt x="16912" y="16500"/>
                    <a:pt x="16595" y="16690"/>
                  </a:cubicBezTo>
                  <a:cubicBezTo>
                    <a:pt x="16469" y="16754"/>
                    <a:pt x="16342" y="16817"/>
                    <a:pt x="16215" y="16880"/>
                  </a:cubicBezTo>
                  <a:cubicBezTo>
                    <a:pt x="15709" y="17102"/>
                    <a:pt x="15202" y="17355"/>
                    <a:pt x="14695" y="17609"/>
                  </a:cubicBezTo>
                  <a:cubicBezTo>
                    <a:pt x="14600" y="17640"/>
                    <a:pt x="14505" y="17672"/>
                    <a:pt x="14410" y="17704"/>
                  </a:cubicBezTo>
                  <a:cubicBezTo>
                    <a:pt x="14252" y="17419"/>
                    <a:pt x="14157" y="17102"/>
                    <a:pt x="14062" y="16817"/>
                  </a:cubicBezTo>
                  <a:cubicBezTo>
                    <a:pt x="13904" y="16469"/>
                    <a:pt x="13777" y="16152"/>
                    <a:pt x="13650" y="15804"/>
                  </a:cubicBezTo>
                  <a:cubicBezTo>
                    <a:pt x="13460" y="15360"/>
                    <a:pt x="13302" y="14917"/>
                    <a:pt x="13143" y="14442"/>
                  </a:cubicBezTo>
                  <a:cubicBezTo>
                    <a:pt x="12858" y="13587"/>
                    <a:pt x="12510" y="12700"/>
                    <a:pt x="12193" y="11845"/>
                  </a:cubicBezTo>
                  <a:cubicBezTo>
                    <a:pt x="12067" y="11497"/>
                    <a:pt x="11908" y="11180"/>
                    <a:pt x="11782" y="10832"/>
                  </a:cubicBezTo>
                  <a:cubicBezTo>
                    <a:pt x="11655" y="10452"/>
                    <a:pt x="11528" y="10072"/>
                    <a:pt x="11275" y="9755"/>
                  </a:cubicBezTo>
                  <a:cubicBezTo>
                    <a:pt x="11243" y="9723"/>
                    <a:pt x="11243" y="9660"/>
                    <a:pt x="11212" y="9597"/>
                  </a:cubicBezTo>
                  <a:cubicBezTo>
                    <a:pt x="11782" y="9597"/>
                    <a:pt x="12288" y="9755"/>
                    <a:pt x="12795" y="9882"/>
                  </a:cubicBezTo>
                  <a:cubicBezTo>
                    <a:pt x="13365" y="10008"/>
                    <a:pt x="13935" y="10198"/>
                    <a:pt x="14505" y="10325"/>
                  </a:cubicBezTo>
                  <a:cubicBezTo>
                    <a:pt x="14695" y="10388"/>
                    <a:pt x="14854" y="10420"/>
                    <a:pt x="15044" y="10483"/>
                  </a:cubicBezTo>
                  <a:cubicBezTo>
                    <a:pt x="15265" y="10547"/>
                    <a:pt x="15455" y="10610"/>
                    <a:pt x="15677" y="10705"/>
                  </a:cubicBezTo>
                  <a:cubicBezTo>
                    <a:pt x="15962" y="10768"/>
                    <a:pt x="16247" y="10863"/>
                    <a:pt x="16532" y="10958"/>
                  </a:cubicBezTo>
                  <a:cubicBezTo>
                    <a:pt x="16754" y="11022"/>
                    <a:pt x="16975" y="11085"/>
                    <a:pt x="17229" y="11148"/>
                  </a:cubicBezTo>
                  <a:cubicBezTo>
                    <a:pt x="17260" y="11243"/>
                    <a:pt x="17292" y="11307"/>
                    <a:pt x="17324" y="11370"/>
                  </a:cubicBezTo>
                  <a:close/>
                  <a:moveTo>
                    <a:pt x="14157" y="444"/>
                  </a:moveTo>
                  <a:cubicBezTo>
                    <a:pt x="14252" y="539"/>
                    <a:pt x="14284" y="666"/>
                    <a:pt x="14315" y="761"/>
                  </a:cubicBezTo>
                  <a:cubicBezTo>
                    <a:pt x="14505" y="1426"/>
                    <a:pt x="14695" y="2091"/>
                    <a:pt x="14885" y="2756"/>
                  </a:cubicBezTo>
                  <a:cubicBezTo>
                    <a:pt x="15012" y="3168"/>
                    <a:pt x="15075" y="3611"/>
                    <a:pt x="15170" y="4023"/>
                  </a:cubicBezTo>
                  <a:cubicBezTo>
                    <a:pt x="15234" y="4213"/>
                    <a:pt x="15265" y="4403"/>
                    <a:pt x="15329" y="4593"/>
                  </a:cubicBezTo>
                  <a:cubicBezTo>
                    <a:pt x="15519" y="5195"/>
                    <a:pt x="15645" y="5796"/>
                    <a:pt x="15740" y="6398"/>
                  </a:cubicBezTo>
                  <a:cubicBezTo>
                    <a:pt x="15804" y="6778"/>
                    <a:pt x="15899" y="7158"/>
                    <a:pt x="16025" y="7538"/>
                  </a:cubicBezTo>
                  <a:cubicBezTo>
                    <a:pt x="16279" y="8298"/>
                    <a:pt x="16564" y="9058"/>
                    <a:pt x="16849" y="9850"/>
                  </a:cubicBezTo>
                  <a:cubicBezTo>
                    <a:pt x="16944" y="10135"/>
                    <a:pt x="17039" y="10420"/>
                    <a:pt x="17134" y="10768"/>
                  </a:cubicBezTo>
                  <a:cubicBezTo>
                    <a:pt x="16405" y="10642"/>
                    <a:pt x="15804" y="10357"/>
                    <a:pt x="15139" y="10135"/>
                  </a:cubicBezTo>
                  <a:cubicBezTo>
                    <a:pt x="15234" y="10072"/>
                    <a:pt x="15329" y="10008"/>
                    <a:pt x="15424" y="9913"/>
                  </a:cubicBezTo>
                  <a:cubicBezTo>
                    <a:pt x="15329" y="9882"/>
                    <a:pt x="15234" y="9818"/>
                    <a:pt x="15139" y="9818"/>
                  </a:cubicBezTo>
                  <a:cubicBezTo>
                    <a:pt x="14854" y="9723"/>
                    <a:pt x="14854" y="9723"/>
                    <a:pt x="14632" y="9565"/>
                  </a:cubicBezTo>
                  <a:cubicBezTo>
                    <a:pt x="14474" y="9692"/>
                    <a:pt x="14600" y="9818"/>
                    <a:pt x="14600" y="9977"/>
                  </a:cubicBezTo>
                  <a:cubicBezTo>
                    <a:pt x="13619" y="9723"/>
                    <a:pt x="12668" y="9502"/>
                    <a:pt x="11687" y="9248"/>
                  </a:cubicBezTo>
                  <a:cubicBezTo>
                    <a:pt x="11592" y="9058"/>
                    <a:pt x="11655" y="8836"/>
                    <a:pt x="11687" y="8646"/>
                  </a:cubicBezTo>
                  <a:cubicBezTo>
                    <a:pt x="11687" y="8583"/>
                    <a:pt x="11718" y="8520"/>
                    <a:pt x="11718" y="8488"/>
                  </a:cubicBezTo>
                  <a:cubicBezTo>
                    <a:pt x="12162" y="7411"/>
                    <a:pt x="12383" y="6240"/>
                    <a:pt x="12763" y="5131"/>
                  </a:cubicBezTo>
                  <a:cubicBezTo>
                    <a:pt x="12827" y="4878"/>
                    <a:pt x="12922" y="4625"/>
                    <a:pt x="12985" y="4371"/>
                  </a:cubicBezTo>
                  <a:cubicBezTo>
                    <a:pt x="13112" y="4023"/>
                    <a:pt x="13238" y="3643"/>
                    <a:pt x="13302" y="3263"/>
                  </a:cubicBezTo>
                  <a:cubicBezTo>
                    <a:pt x="13397" y="2851"/>
                    <a:pt x="13524" y="2439"/>
                    <a:pt x="13650" y="2028"/>
                  </a:cubicBezTo>
                  <a:cubicBezTo>
                    <a:pt x="13809" y="1584"/>
                    <a:pt x="13904" y="1141"/>
                    <a:pt x="13967" y="666"/>
                  </a:cubicBezTo>
                  <a:cubicBezTo>
                    <a:pt x="13967" y="539"/>
                    <a:pt x="14030" y="444"/>
                    <a:pt x="14157" y="444"/>
                  </a:cubicBezTo>
                  <a:close/>
                  <a:moveTo>
                    <a:pt x="5131" y="7950"/>
                  </a:moveTo>
                  <a:cubicBezTo>
                    <a:pt x="5891" y="7316"/>
                    <a:pt x="6651" y="6683"/>
                    <a:pt x="7411" y="6018"/>
                  </a:cubicBezTo>
                  <a:cubicBezTo>
                    <a:pt x="7506" y="5955"/>
                    <a:pt x="7570" y="5891"/>
                    <a:pt x="7665" y="5828"/>
                  </a:cubicBezTo>
                  <a:cubicBezTo>
                    <a:pt x="8266" y="5480"/>
                    <a:pt x="8773" y="5005"/>
                    <a:pt x="9312" y="4561"/>
                  </a:cubicBezTo>
                  <a:cubicBezTo>
                    <a:pt x="9533" y="4371"/>
                    <a:pt x="9755" y="4213"/>
                    <a:pt x="9945" y="3991"/>
                  </a:cubicBezTo>
                  <a:cubicBezTo>
                    <a:pt x="10325" y="3579"/>
                    <a:pt x="10737" y="3231"/>
                    <a:pt x="11243" y="2914"/>
                  </a:cubicBezTo>
                  <a:cubicBezTo>
                    <a:pt x="11655" y="2661"/>
                    <a:pt x="12003" y="2344"/>
                    <a:pt x="12320" y="1996"/>
                  </a:cubicBezTo>
                  <a:cubicBezTo>
                    <a:pt x="12732" y="1616"/>
                    <a:pt x="13080" y="1173"/>
                    <a:pt x="13524" y="824"/>
                  </a:cubicBezTo>
                  <a:cubicBezTo>
                    <a:pt x="13619" y="761"/>
                    <a:pt x="13682" y="729"/>
                    <a:pt x="13777" y="666"/>
                  </a:cubicBezTo>
                  <a:cubicBezTo>
                    <a:pt x="13777" y="729"/>
                    <a:pt x="13809" y="729"/>
                    <a:pt x="13809" y="761"/>
                  </a:cubicBezTo>
                  <a:cubicBezTo>
                    <a:pt x="13650" y="1173"/>
                    <a:pt x="13492" y="1584"/>
                    <a:pt x="13333" y="1996"/>
                  </a:cubicBezTo>
                  <a:cubicBezTo>
                    <a:pt x="13333" y="2059"/>
                    <a:pt x="13238" y="2091"/>
                    <a:pt x="13207" y="2123"/>
                  </a:cubicBezTo>
                  <a:cubicBezTo>
                    <a:pt x="13207" y="2218"/>
                    <a:pt x="13238" y="2313"/>
                    <a:pt x="13207" y="2408"/>
                  </a:cubicBezTo>
                  <a:cubicBezTo>
                    <a:pt x="13143" y="2788"/>
                    <a:pt x="13017" y="3168"/>
                    <a:pt x="12922" y="3548"/>
                  </a:cubicBezTo>
                  <a:cubicBezTo>
                    <a:pt x="12890" y="3674"/>
                    <a:pt x="12858" y="3801"/>
                    <a:pt x="12827" y="3928"/>
                  </a:cubicBezTo>
                  <a:cubicBezTo>
                    <a:pt x="12383" y="5131"/>
                    <a:pt x="12098" y="6335"/>
                    <a:pt x="11718" y="7538"/>
                  </a:cubicBezTo>
                  <a:cubicBezTo>
                    <a:pt x="11687" y="7633"/>
                    <a:pt x="11687" y="7728"/>
                    <a:pt x="11655" y="7823"/>
                  </a:cubicBezTo>
                  <a:cubicBezTo>
                    <a:pt x="11465" y="8235"/>
                    <a:pt x="11275" y="8646"/>
                    <a:pt x="11338" y="9122"/>
                  </a:cubicBezTo>
                  <a:cubicBezTo>
                    <a:pt x="11117" y="9185"/>
                    <a:pt x="10990" y="9122"/>
                    <a:pt x="10832" y="9058"/>
                  </a:cubicBezTo>
                  <a:cubicBezTo>
                    <a:pt x="10737" y="8995"/>
                    <a:pt x="10642" y="8995"/>
                    <a:pt x="10547" y="8995"/>
                  </a:cubicBezTo>
                  <a:cubicBezTo>
                    <a:pt x="10388" y="8995"/>
                    <a:pt x="10230" y="8963"/>
                    <a:pt x="10072" y="8931"/>
                  </a:cubicBezTo>
                  <a:cubicBezTo>
                    <a:pt x="9407" y="8773"/>
                    <a:pt x="8741" y="8710"/>
                    <a:pt x="8045" y="8646"/>
                  </a:cubicBezTo>
                  <a:cubicBezTo>
                    <a:pt x="7095" y="8520"/>
                    <a:pt x="6113" y="8393"/>
                    <a:pt x="5195" y="8140"/>
                  </a:cubicBezTo>
                  <a:cubicBezTo>
                    <a:pt x="5131" y="8108"/>
                    <a:pt x="5100" y="8076"/>
                    <a:pt x="5036" y="8076"/>
                  </a:cubicBezTo>
                  <a:cubicBezTo>
                    <a:pt x="5068" y="8013"/>
                    <a:pt x="5100" y="7981"/>
                    <a:pt x="5131" y="7950"/>
                  </a:cubicBezTo>
                  <a:close/>
                  <a:moveTo>
                    <a:pt x="3326" y="12890"/>
                  </a:moveTo>
                  <a:cubicBezTo>
                    <a:pt x="2788" y="11908"/>
                    <a:pt x="2123" y="11022"/>
                    <a:pt x="1648" y="10008"/>
                  </a:cubicBezTo>
                  <a:cubicBezTo>
                    <a:pt x="1489" y="9660"/>
                    <a:pt x="1331" y="9280"/>
                    <a:pt x="1141" y="8931"/>
                  </a:cubicBezTo>
                  <a:cubicBezTo>
                    <a:pt x="983" y="8551"/>
                    <a:pt x="793" y="8171"/>
                    <a:pt x="603" y="7791"/>
                  </a:cubicBezTo>
                  <a:cubicBezTo>
                    <a:pt x="571" y="7696"/>
                    <a:pt x="476" y="7601"/>
                    <a:pt x="539" y="7475"/>
                  </a:cubicBezTo>
                  <a:cubicBezTo>
                    <a:pt x="571" y="7475"/>
                    <a:pt x="603" y="7475"/>
                    <a:pt x="603" y="7475"/>
                  </a:cubicBezTo>
                  <a:cubicBezTo>
                    <a:pt x="888" y="7760"/>
                    <a:pt x="1268" y="7855"/>
                    <a:pt x="1648" y="7918"/>
                  </a:cubicBezTo>
                  <a:cubicBezTo>
                    <a:pt x="2693" y="8108"/>
                    <a:pt x="3769" y="8266"/>
                    <a:pt x="4815" y="8456"/>
                  </a:cubicBezTo>
                  <a:cubicBezTo>
                    <a:pt x="5131" y="8520"/>
                    <a:pt x="5448" y="8583"/>
                    <a:pt x="5765" y="8646"/>
                  </a:cubicBezTo>
                  <a:cubicBezTo>
                    <a:pt x="6208" y="8741"/>
                    <a:pt x="6651" y="8836"/>
                    <a:pt x="7095" y="8900"/>
                  </a:cubicBezTo>
                  <a:cubicBezTo>
                    <a:pt x="7918" y="8995"/>
                    <a:pt x="8741" y="9090"/>
                    <a:pt x="9565" y="9185"/>
                  </a:cubicBezTo>
                  <a:cubicBezTo>
                    <a:pt x="9660" y="9217"/>
                    <a:pt x="9755" y="9248"/>
                    <a:pt x="9913" y="9280"/>
                  </a:cubicBezTo>
                  <a:cubicBezTo>
                    <a:pt x="9628" y="9470"/>
                    <a:pt x="9375" y="9628"/>
                    <a:pt x="9153" y="9755"/>
                  </a:cubicBezTo>
                  <a:cubicBezTo>
                    <a:pt x="8963" y="9882"/>
                    <a:pt x="8773" y="10040"/>
                    <a:pt x="8615" y="10167"/>
                  </a:cubicBezTo>
                  <a:cubicBezTo>
                    <a:pt x="8456" y="10293"/>
                    <a:pt x="8298" y="10388"/>
                    <a:pt x="8140" y="10483"/>
                  </a:cubicBezTo>
                  <a:cubicBezTo>
                    <a:pt x="7823" y="10705"/>
                    <a:pt x="7506" y="10895"/>
                    <a:pt x="7221" y="11117"/>
                  </a:cubicBezTo>
                  <a:cubicBezTo>
                    <a:pt x="7031" y="11243"/>
                    <a:pt x="6873" y="11370"/>
                    <a:pt x="6683" y="11465"/>
                  </a:cubicBezTo>
                  <a:cubicBezTo>
                    <a:pt x="5796" y="11877"/>
                    <a:pt x="4973" y="12383"/>
                    <a:pt x="4086" y="12700"/>
                  </a:cubicBezTo>
                  <a:cubicBezTo>
                    <a:pt x="3864" y="12795"/>
                    <a:pt x="3611" y="12858"/>
                    <a:pt x="3389" y="12953"/>
                  </a:cubicBezTo>
                  <a:cubicBezTo>
                    <a:pt x="3358" y="12922"/>
                    <a:pt x="3326" y="12922"/>
                    <a:pt x="3326" y="12890"/>
                  </a:cubicBezTo>
                  <a:close/>
                  <a:moveTo>
                    <a:pt x="4910" y="15550"/>
                  </a:moveTo>
                  <a:cubicBezTo>
                    <a:pt x="4719" y="15455"/>
                    <a:pt x="4561" y="15297"/>
                    <a:pt x="4466" y="15107"/>
                  </a:cubicBezTo>
                  <a:cubicBezTo>
                    <a:pt x="4244" y="14695"/>
                    <a:pt x="4023" y="14284"/>
                    <a:pt x="3833" y="13872"/>
                  </a:cubicBezTo>
                  <a:cubicBezTo>
                    <a:pt x="3706" y="13650"/>
                    <a:pt x="3611" y="13460"/>
                    <a:pt x="3516" y="13238"/>
                  </a:cubicBezTo>
                  <a:cubicBezTo>
                    <a:pt x="3579" y="13207"/>
                    <a:pt x="3611" y="13175"/>
                    <a:pt x="3674" y="13175"/>
                  </a:cubicBezTo>
                  <a:cubicBezTo>
                    <a:pt x="4213" y="13017"/>
                    <a:pt x="4688" y="12827"/>
                    <a:pt x="5163" y="12573"/>
                  </a:cubicBezTo>
                  <a:cubicBezTo>
                    <a:pt x="5638" y="12352"/>
                    <a:pt x="6081" y="12130"/>
                    <a:pt x="6525" y="11908"/>
                  </a:cubicBezTo>
                  <a:cubicBezTo>
                    <a:pt x="6841" y="11750"/>
                    <a:pt x="7126" y="11560"/>
                    <a:pt x="7411" y="11370"/>
                  </a:cubicBezTo>
                  <a:cubicBezTo>
                    <a:pt x="7633" y="11212"/>
                    <a:pt x="7823" y="11053"/>
                    <a:pt x="8045" y="10927"/>
                  </a:cubicBezTo>
                  <a:cubicBezTo>
                    <a:pt x="8361" y="10737"/>
                    <a:pt x="8678" y="10515"/>
                    <a:pt x="8995" y="10262"/>
                  </a:cubicBezTo>
                  <a:cubicBezTo>
                    <a:pt x="9375" y="9977"/>
                    <a:pt x="9787" y="9723"/>
                    <a:pt x="10262" y="9533"/>
                  </a:cubicBezTo>
                  <a:cubicBezTo>
                    <a:pt x="10262" y="9597"/>
                    <a:pt x="10293" y="9660"/>
                    <a:pt x="10262" y="9692"/>
                  </a:cubicBezTo>
                  <a:cubicBezTo>
                    <a:pt x="10040" y="10103"/>
                    <a:pt x="9818" y="10515"/>
                    <a:pt x="9597" y="10958"/>
                  </a:cubicBezTo>
                  <a:cubicBezTo>
                    <a:pt x="9343" y="10895"/>
                    <a:pt x="9090" y="10800"/>
                    <a:pt x="8836" y="10737"/>
                  </a:cubicBezTo>
                  <a:cubicBezTo>
                    <a:pt x="8773" y="10832"/>
                    <a:pt x="8805" y="10863"/>
                    <a:pt x="8868" y="10895"/>
                  </a:cubicBezTo>
                  <a:cubicBezTo>
                    <a:pt x="9026" y="11022"/>
                    <a:pt x="9248" y="11053"/>
                    <a:pt x="9502" y="11053"/>
                  </a:cubicBezTo>
                  <a:cubicBezTo>
                    <a:pt x="9438" y="11307"/>
                    <a:pt x="9312" y="11465"/>
                    <a:pt x="9217" y="11655"/>
                  </a:cubicBezTo>
                  <a:lnTo>
                    <a:pt x="9185" y="11655"/>
                  </a:lnTo>
                  <a:cubicBezTo>
                    <a:pt x="9185" y="11655"/>
                    <a:pt x="9185" y="11687"/>
                    <a:pt x="9217" y="11687"/>
                  </a:cubicBezTo>
                  <a:lnTo>
                    <a:pt x="9217" y="11687"/>
                  </a:lnTo>
                  <a:lnTo>
                    <a:pt x="9217" y="11687"/>
                  </a:lnTo>
                  <a:lnTo>
                    <a:pt x="9217" y="11655"/>
                  </a:lnTo>
                  <a:cubicBezTo>
                    <a:pt x="8963" y="12193"/>
                    <a:pt x="8741" y="12732"/>
                    <a:pt x="8488" y="13270"/>
                  </a:cubicBezTo>
                  <a:cubicBezTo>
                    <a:pt x="8076" y="14094"/>
                    <a:pt x="7728" y="14917"/>
                    <a:pt x="7443" y="15804"/>
                  </a:cubicBezTo>
                  <a:cubicBezTo>
                    <a:pt x="7380" y="15962"/>
                    <a:pt x="7316" y="16120"/>
                    <a:pt x="7190" y="16247"/>
                  </a:cubicBezTo>
                  <a:cubicBezTo>
                    <a:pt x="7126" y="16247"/>
                    <a:pt x="7031" y="16247"/>
                    <a:pt x="6968" y="16215"/>
                  </a:cubicBezTo>
                  <a:cubicBezTo>
                    <a:pt x="6556" y="16120"/>
                    <a:pt x="6145" y="15994"/>
                    <a:pt x="5733" y="15899"/>
                  </a:cubicBezTo>
                  <a:cubicBezTo>
                    <a:pt x="5448" y="15804"/>
                    <a:pt x="5195" y="15677"/>
                    <a:pt x="4910" y="1555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" name="Google Shape;133;p27"/>
            <p:cNvSpPr/>
            <p:nvPr/>
          </p:nvSpPr>
          <p:spPr>
            <a:xfrm>
              <a:off x="6245725" y="1723325"/>
              <a:ext cx="825" cy="825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" y="32"/>
                  </a:moveTo>
                  <a:cubicBezTo>
                    <a:pt x="1" y="32"/>
                    <a:pt x="1" y="32"/>
                    <a:pt x="1" y="32"/>
                  </a:cubicBezTo>
                  <a:cubicBezTo>
                    <a:pt x="1" y="1"/>
                    <a:pt x="33" y="1"/>
                    <a:pt x="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" name="Google Shape;134;p27"/>
            <p:cNvSpPr/>
            <p:nvPr/>
          </p:nvSpPr>
          <p:spPr>
            <a:xfrm>
              <a:off x="6305900" y="1639400"/>
              <a:ext cx="942975" cy="635000"/>
            </a:xfrm>
            <a:custGeom>
              <a:avLst/>
              <a:gdLst/>
              <a:ahLst/>
              <a:cxnLst/>
              <a:rect l="l" t="t" r="r" b="b"/>
              <a:pathLst>
                <a:path w="37719" h="25400" extrusionOk="0">
                  <a:moveTo>
                    <a:pt x="24956" y="25019"/>
                  </a:moveTo>
                  <a:cubicBezTo>
                    <a:pt x="25653" y="24956"/>
                    <a:pt x="26381" y="24861"/>
                    <a:pt x="27078" y="24734"/>
                  </a:cubicBezTo>
                  <a:cubicBezTo>
                    <a:pt x="27521" y="24671"/>
                    <a:pt x="27996" y="24576"/>
                    <a:pt x="28440" y="24449"/>
                  </a:cubicBezTo>
                  <a:cubicBezTo>
                    <a:pt x="28566" y="24418"/>
                    <a:pt x="28661" y="24386"/>
                    <a:pt x="28820" y="24418"/>
                  </a:cubicBezTo>
                  <a:cubicBezTo>
                    <a:pt x="29295" y="24513"/>
                    <a:pt x="29770" y="24513"/>
                    <a:pt x="30245" y="24291"/>
                  </a:cubicBezTo>
                  <a:cubicBezTo>
                    <a:pt x="31036" y="23974"/>
                    <a:pt x="31860" y="23658"/>
                    <a:pt x="32652" y="23309"/>
                  </a:cubicBezTo>
                  <a:cubicBezTo>
                    <a:pt x="33000" y="23151"/>
                    <a:pt x="33317" y="22993"/>
                    <a:pt x="33633" y="22771"/>
                  </a:cubicBezTo>
                  <a:cubicBezTo>
                    <a:pt x="34203" y="22327"/>
                    <a:pt x="34773" y="21852"/>
                    <a:pt x="35343" y="21409"/>
                  </a:cubicBezTo>
                  <a:cubicBezTo>
                    <a:pt x="35787" y="21029"/>
                    <a:pt x="36167" y="20617"/>
                    <a:pt x="36515" y="20174"/>
                  </a:cubicBezTo>
                  <a:cubicBezTo>
                    <a:pt x="36674" y="19984"/>
                    <a:pt x="36832" y="19794"/>
                    <a:pt x="37022" y="19604"/>
                  </a:cubicBezTo>
                  <a:cubicBezTo>
                    <a:pt x="37244" y="19414"/>
                    <a:pt x="37339" y="19192"/>
                    <a:pt x="37402" y="18907"/>
                  </a:cubicBezTo>
                  <a:cubicBezTo>
                    <a:pt x="37465" y="18527"/>
                    <a:pt x="37560" y="18147"/>
                    <a:pt x="37624" y="17767"/>
                  </a:cubicBezTo>
                  <a:cubicBezTo>
                    <a:pt x="37687" y="17514"/>
                    <a:pt x="37719" y="17229"/>
                    <a:pt x="37719" y="16975"/>
                  </a:cubicBezTo>
                  <a:cubicBezTo>
                    <a:pt x="37719" y="16120"/>
                    <a:pt x="37687" y="15297"/>
                    <a:pt x="37655" y="14442"/>
                  </a:cubicBezTo>
                  <a:cubicBezTo>
                    <a:pt x="37624" y="13334"/>
                    <a:pt x="37370" y="12225"/>
                    <a:pt x="37244" y="11085"/>
                  </a:cubicBezTo>
                  <a:cubicBezTo>
                    <a:pt x="37180" y="10800"/>
                    <a:pt x="37117" y="10515"/>
                    <a:pt x="37212" y="10230"/>
                  </a:cubicBezTo>
                  <a:cubicBezTo>
                    <a:pt x="37022" y="10008"/>
                    <a:pt x="36959" y="9723"/>
                    <a:pt x="36895" y="9438"/>
                  </a:cubicBezTo>
                  <a:cubicBezTo>
                    <a:pt x="36864" y="9280"/>
                    <a:pt x="36800" y="9090"/>
                    <a:pt x="36737" y="8932"/>
                  </a:cubicBezTo>
                  <a:cubicBezTo>
                    <a:pt x="36610" y="8583"/>
                    <a:pt x="36484" y="8235"/>
                    <a:pt x="36325" y="7918"/>
                  </a:cubicBezTo>
                  <a:cubicBezTo>
                    <a:pt x="35818" y="6841"/>
                    <a:pt x="35312" y="5765"/>
                    <a:pt x="34393" y="4941"/>
                  </a:cubicBezTo>
                  <a:cubicBezTo>
                    <a:pt x="34172" y="4783"/>
                    <a:pt x="33982" y="4625"/>
                    <a:pt x="33665" y="4625"/>
                  </a:cubicBezTo>
                  <a:cubicBezTo>
                    <a:pt x="33602" y="3896"/>
                    <a:pt x="33475" y="3611"/>
                    <a:pt x="32968" y="3199"/>
                  </a:cubicBezTo>
                  <a:cubicBezTo>
                    <a:pt x="32810" y="3073"/>
                    <a:pt x="32620" y="2946"/>
                    <a:pt x="32430" y="2851"/>
                  </a:cubicBezTo>
                  <a:cubicBezTo>
                    <a:pt x="32018" y="2693"/>
                    <a:pt x="31606" y="2471"/>
                    <a:pt x="31195" y="2344"/>
                  </a:cubicBezTo>
                  <a:cubicBezTo>
                    <a:pt x="30213" y="2059"/>
                    <a:pt x="29231" y="1743"/>
                    <a:pt x="28218" y="1553"/>
                  </a:cubicBezTo>
                  <a:cubicBezTo>
                    <a:pt x="27553" y="1426"/>
                    <a:pt x="26856" y="1331"/>
                    <a:pt x="26159" y="1236"/>
                  </a:cubicBezTo>
                  <a:cubicBezTo>
                    <a:pt x="25938" y="1204"/>
                    <a:pt x="25684" y="1173"/>
                    <a:pt x="25463" y="1141"/>
                  </a:cubicBezTo>
                  <a:cubicBezTo>
                    <a:pt x="24766" y="1046"/>
                    <a:pt x="24069" y="983"/>
                    <a:pt x="23404" y="856"/>
                  </a:cubicBezTo>
                  <a:cubicBezTo>
                    <a:pt x="22549" y="698"/>
                    <a:pt x="21662" y="571"/>
                    <a:pt x="20807" y="539"/>
                  </a:cubicBezTo>
                  <a:cubicBezTo>
                    <a:pt x="20332" y="539"/>
                    <a:pt x="19857" y="476"/>
                    <a:pt x="19414" y="413"/>
                  </a:cubicBezTo>
                  <a:cubicBezTo>
                    <a:pt x="18274" y="223"/>
                    <a:pt x="17102" y="128"/>
                    <a:pt x="15930" y="128"/>
                  </a:cubicBezTo>
                  <a:cubicBezTo>
                    <a:pt x="15645" y="128"/>
                    <a:pt x="15329" y="128"/>
                    <a:pt x="15012" y="128"/>
                  </a:cubicBezTo>
                  <a:cubicBezTo>
                    <a:pt x="13587" y="1"/>
                    <a:pt x="12193" y="33"/>
                    <a:pt x="10768" y="33"/>
                  </a:cubicBezTo>
                  <a:cubicBezTo>
                    <a:pt x="9945" y="33"/>
                    <a:pt x="9153" y="64"/>
                    <a:pt x="8330" y="159"/>
                  </a:cubicBezTo>
                  <a:cubicBezTo>
                    <a:pt x="7443" y="223"/>
                    <a:pt x="6556" y="349"/>
                    <a:pt x="5670" y="476"/>
                  </a:cubicBezTo>
                  <a:cubicBezTo>
                    <a:pt x="4973" y="571"/>
                    <a:pt x="4276" y="793"/>
                    <a:pt x="3611" y="1046"/>
                  </a:cubicBezTo>
                  <a:cubicBezTo>
                    <a:pt x="3358" y="1141"/>
                    <a:pt x="3168" y="1331"/>
                    <a:pt x="3104" y="1584"/>
                  </a:cubicBezTo>
                  <a:cubicBezTo>
                    <a:pt x="3009" y="1901"/>
                    <a:pt x="2914" y="2218"/>
                    <a:pt x="2851" y="2534"/>
                  </a:cubicBezTo>
                  <a:cubicBezTo>
                    <a:pt x="2661" y="3389"/>
                    <a:pt x="2503" y="4245"/>
                    <a:pt x="2344" y="5131"/>
                  </a:cubicBezTo>
                  <a:cubicBezTo>
                    <a:pt x="2281" y="5448"/>
                    <a:pt x="2218" y="5765"/>
                    <a:pt x="2186" y="6081"/>
                  </a:cubicBezTo>
                  <a:cubicBezTo>
                    <a:pt x="2154" y="6430"/>
                    <a:pt x="2154" y="6778"/>
                    <a:pt x="2186" y="7158"/>
                  </a:cubicBezTo>
                  <a:cubicBezTo>
                    <a:pt x="2186" y="7380"/>
                    <a:pt x="2218" y="7601"/>
                    <a:pt x="2218" y="7823"/>
                  </a:cubicBezTo>
                  <a:cubicBezTo>
                    <a:pt x="2218" y="8108"/>
                    <a:pt x="2154" y="8393"/>
                    <a:pt x="2218" y="8647"/>
                  </a:cubicBezTo>
                  <a:cubicBezTo>
                    <a:pt x="2281" y="9248"/>
                    <a:pt x="2123" y="9787"/>
                    <a:pt x="1869" y="10325"/>
                  </a:cubicBezTo>
                  <a:cubicBezTo>
                    <a:pt x="1774" y="10515"/>
                    <a:pt x="1679" y="10705"/>
                    <a:pt x="1616" y="10927"/>
                  </a:cubicBezTo>
                  <a:cubicBezTo>
                    <a:pt x="1141" y="12130"/>
                    <a:pt x="571" y="13334"/>
                    <a:pt x="507" y="14664"/>
                  </a:cubicBezTo>
                  <a:cubicBezTo>
                    <a:pt x="222" y="15772"/>
                    <a:pt x="96" y="16912"/>
                    <a:pt x="96" y="18052"/>
                  </a:cubicBezTo>
                  <a:cubicBezTo>
                    <a:pt x="96" y="19224"/>
                    <a:pt x="1" y="20396"/>
                    <a:pt x="317" y="21536"/>
                  </a:cubicBezTo>
                  <a:cubicBezTo>
                    <a:pt x="412" y="21884"/>
                    <a:pt x="571" y="22106"/>
                    <a:pt x="824" y="22264"/>
                  </a:cubicBezTo>
                  <a:cubicBezTo>
                    <a:pt x="1268" y="22549"/>
                    <a:pt x="1774" y="22739"/>
                    <a:pt x="2249" y="22929"/>
                  </a:cubicBezTo>
                  <a:cubicBezTo>
                    <a:pt x="2661" y="23088"/>
                    <a:pt x="3073" y="23246"/>
                    <a:pt x="3484" y="23436"/>
                  </a:cubicBezTo>
                  <a:cubicBezTo>
                    <a:pt x="4466" y="23816"/>
                    <a:pt x="5448" y="24164"/>
                    <a:pt x="6493" y="24386"/>
                  </a:cubicBezTo>
                  <a:cubicBezTo>
                    <a:pt x="7823" y="24671"/>
                    <a:pt x="9153" y="24861"/>
                    <a:pt x="10483" y="25019"/>
                  </a:cubicBezTo>
                  <a:cubicBezTo>
                    <a:pt x="12605" y="25241"/>
                    <a:pt x="14759" y="25273"/>
                    <a:pt x="16880" y="25336"/>
                  </a:cubicBezTo>
                  <a:cubicBezTo>
                    <a:pt x="18590" y="25399"/>
                    <a:pt x="20301" y="25368"/>
                    <a:pt x="22011" y="25368"/>
                  </a:cubicBezTo>
                  <a:cubicBezTo>
                    <a:pt x="22169" y="25368"/>
                    <a:pt x="22359" y="25368"/>
                    <a:pt x="22517" y="25336"/>
                  </a:cubicBezTo>
                  <a:cubicBezTo>
                    <a:pt x="23341" y="25241"/>
                    <a:pt x="24133" y="25146"/>
                    <a:pt x="24956" y="25019"/>
                  </a:cubicBezTo>
                  <a:close/>
                  <a:moveTo>
                    <a:pt x="34172" y="5226"/>
                  </a:moveTo>
                  <a:cubicBezTo>
                    <a:pt x="34995" y="5986"/>
                    <a:pt x="35438" y="6968"/>
                    <a:pt x="35913" y="7950"/>
                  </a:cubicBezTo>
                  <a:cubicBezTo>
                    <a:pt x="35818" y="8076"/>
                    <a:pt x="35723" y="8171"/>
                    <a:pt x="35628" y="8266"/>
                  </a:cubicBezTo>
                  <a:cubicBezTo>
                    <a:pt x="34393" y="9470"/>
                    <a:pt x="33127" y="10610"/>
                    <a:pt x="31987" y="11877"/>
                  </a:cubicBezTo>
                  <a:cubicBezTo>
                    <a:pt x="31765" y="12130"/>
                    <a:pt x="31543" y="12352"/>
                    <a:pt x="31321" y="12605"/>
                  </a:cubicBezTo>
                  <a:cubicBezTo>
                    <a:pt x="31258" y="12700"/>
                    <a:pt x="31195" y="12827"/>
                    <a:pt x="31321" y="12953"/>
                  </a:cubicBezTo>
                  <a:cubicBezTo>
                    <a:pt x="31416" y="12890"/>
                    <a:pt x="31543" y="12827"/>
                    <a:pt x="31638" y="12732"/>
                  </a:cubicBezTo>
                  <a:cubicBezTo>
                    <a:pt x="32050" y="12320"/>
                    <a:pt x="32430" y="11908"/>
                    <a:pt x="32842" y="11497"/>
                  </a:cubicBezTo>
                  <a:cubicBezTo>
                    <a:pt x="33855" y="10483"/>
                    <a:pt x="34868" y="9502"/>
                    <a:pt x="35882" y="8520"/>
                  </a:cubicBezTo>
                  <a:cubicBezTo>
                    <a:pt x="35913" y="8457"/>
                    <a:pt x="35977" y="8457"/>
                    <a:pt x="36040" y="8393"/>
                  </a:cubicBezTo>
                  <a:cubicBezTo>
                    <a:pt x="36135" y="8552"/>
                    <a:pt x="36167" y="8678"/>
                    <a:pt x="36230" y="8805"/>
                  </a:cubicBezTo>
                  <a:cubicBezTo>
                    <a:pt x="36198" y="8868"/>
                    <a:pt x="36198" y="8900"/>
                    <a:pt x="36167" y="8932"/>
                  </a:cubicBezTo>
                  <a:cubicBezTo>
                    <a:pt x="35787" y="9343"/>
                    <a:pt x="35407" y="9755"/>
                    <a:pt x="35027" y="10167"/>
                  </a:cubicBezTo>
                  <a:cubicBezTo>
                    <a:pt x="34393" y="10927"/>
                    <a:pt x="33728" y="11655"/>
                    <a:pt x="33000" y="12320"/>
                  </a:cubicBezTo>
                  <a:cubicBezTo>
                    <a:pt x="32588" y="12732"/>
                    <a:pt x="32177" y="13144"/>
                    <a:pt x="31765" y="13587"/>
                  </a:cubicBezTo>
                  <a:cubicBezTo>
                    <a:pt x="31606" y="13745"/>
                    <a:pt x="31448" y="13904"/>
                    <a:pt x="31416" y="14157"/>
                  </a:cubicBezTo>
                  <a:cubicBezTo>
                    <a:pt x="31480" y="14157"/>
                    <a:pt x="31511" y="14189"/>
                    <a:pt x="31543" y="14157"/>
                  </a:cubicBezTo>
                  <a:cubicBezTo>
                    <a:pt x="31638" y="14094"/>
                    <a:pt x="31765" y="14030"/>
                    <a:pt x="31860" y="13935"/>
                  </a:cubicBezTo>
                  <a:cubicBezTo>
                    <a:pt x="32905" y="12890"/>
                    <a:pt x="33982" y="11940"/>
                    <a:pt x="34932" y="10832"/>
                  </a:cubicBezTo>
                  <a:cubicBezTo>
                    <a:pt x="35375" y="10325"/>
                    <a:pt x="35787" y="9818"/>
                    <a:pt x="36198" y="9312"/>
                  </a:cubicBezTo>
                  <a:cubicBezTo>
                    <a:pt x="36230" y="9248"/>
                    <a:pt x="36294" y="9217"/>
                    <a:pt x="36357" y="9185"/>
                  </a:cubicBezTo>
                  <a:cubicBezTo>
                    <a:pt x="36420" y="9248"/>
                    <a:pt x="36452" y="9312"/>
                    <a:pt x="36484" y="9375"/>
                  </a:cubicBezTo>
                  <a:cubicBezTo>
                    <a:pt x="36515" y="9597"/>
                    <a:pt x="36547" y="9787"/>
                    <a:pt x="36642" y="10008"/>
                  </a:cubicBezTo>
                  <a:cubicBezTo>
                    <a:pt x="36705" y="10230"/>
                    <a:pt x="36674" y="10452"/>
                    <a:pt x="36484" y="10642"/>
                  </a:cubicBezTo>
                  <a:cubicBezTo>
                    <a:pt x="36262" y="10927"/>
                    <a:pt x="36040" y="11212"/>
                    <a:pt x="35787" y="11497"/>
                  </a:cubicBezTo>
                  <a:cubicBezTo>
                    <a:pt x="34900" y="12383"/>
                    <a:pt x="34013" y="13302"/>
                    <a:pt x="33127" y="14189"/>
                  </a:cubicBezTo>
                  <a:cubicBezTo>
                    <a:pt x="32557" y="14727"/>
                    <a:pt x="32018" y="15265"/>
                    <a:pt x="31480" y="15835"/>
                  </a:cubicBezTo>
                  <a:cubicBezTo>
                    <a:pt x="31226" y="16089"/>
                    <a:pt x="31005" y="16405"/>
                    <a:pt x="30783" y="16690"/>
                  </a:cubicBezTo>
                  <a:cubicBezTo>
                    <a:pt x="30878" y="16817"/>
                    <a:pt x="30941" y="16754"/>
                    <a:pt x="31005" y="16690"/>
                  </a:cubicBezTo>
                  <a:cubicBezTo>
                    <a:pt x="31195" y="16564"/>
                    <a:pt x="31353" y="16405"/>
                    <a:pt x="31543" y="16247"/>
                  </a:cubicBezTo>
                  <a:cubicBezTo>
                    <a:pt x="32398" y="15392"/>
                    <a:pt x="33285" y="14537"/>
                    <a:pt x="34172" y="13682"/>
                  </a:cubicBezTo>
                  <a:cubicBezTo>
                    <a:pt x="34995" y="12890"/>
                    <a:pt x="35787" y="12067"/>
                    <a:pt x="36547" y="11180"/>
                  </a:cubicBezTo>
                  <a:cubicBezTo>
                    <a:pt x="36610" y="11117"/>
                    <a:pt x="36674" y="11053"/>
                    <a:pt x="36769" y="10958"/>
                  </a:cubicBezTo>
                  <a:cubicBezTo>
                    <a:pt x="36832" y="11148"/>
                    <a:pt x="36864" y="11275"/>
                    <a:pt x="36895" y="11402"/>
                  </a:cubicBezTo>
                  <a:cubicBezTo>
                    <a:pt x="36990" y="12098"/>
                    <a:pt x="37054" y="12795"/>
                    <a:pt x="37180" y="13460"/>
                  </a:cubicBezTo>
                  <a:cubicBezTo>
                    <a:pt x="37307" y="14379"/>
                    <a:pt x="37244" y="15297"/>
                    <a:pt x="37307" y="16215"/>
                  </a:cubicBezTo>
                  <a:cubicBezTo>
                    <a:pt x="37370" y="17070"/>
                    <a:pt x="37212" y="17894"/>
                    <a:pt x="37022" y="18686"/>
                  </a:cubicBezTo>
                  <a:cubicBezTo>
                    <a:pt x="37022" y="18781"/>
                    <a:pt x="36990" y="18844"/>
                    <a:pt x="36959" y="18907"/>
                  </a:cubicBezTo>
                  <a:cubicBezTo>
                    <a:pt x="36864" y="19192"/>
                    <a:pt x="36547" y="19224"/>
                    <a:pt x="36452" y="19541"/>
                  </a:cubicBezTo>
                  <a:cubicBezTo>
                    <a:pt x="36357" y="19794"/>
                    <a:pt x="36135" y="20016"/>
                    <a:pt x="35945" y="20237"/>
                  </a:cubicBezTo>
                  <a:cubicBezTo>
                    <a:pt x="35787" y="20427"/>
                    <a:pt x="35565" y="20617"/>
                    <a:pt x="35375" y="20807"/>
                  </a:cubicBezTo>
                  <a:cubicBezTo>
                    <a:pt x="35375" y="20807"/>
                    <a:pt x="35343" y="20807"/>
                    <a:pt x="35280" y="20839"/>
                  </a:cubicBezTo>
                  <a:cubicBezTo>
                    <a:pt x="35248" y="20744"/>
                    <a:pt x="35185" y="20649"/>
                    <a:pt x="35122" y="20554"/>
                  </a:cubicBezTo>
                  <a:cubicBezTo>
                    <a:pt x="34457" y="21029"/>
                    <a:pt x="33855" y="21472"/>
                    <a:pt x="33253" y="21947"/>
                  </a:cubicBezTo>
                  <a:cubicBezTo>
                    <a:pt x="33190" y="21979"/>
                    <a:pt x="33158" y="22074"/>
                    <a:pt x="33095" y="22201"/>
                  </a:cubicBezTo>
                  <a:cubicBezTo>
                    <a:pt x="33348" y="22137"/>
                    <a:pt x="33507" y="22106"/>
                    <a:pt x="33728" y="22074"/>
                  </a:cubicBezTo>
                  <a:cubicBezTo>
                    <a:pt x="33760" y="22201"/>
                    <a:pt x="33665" y="22264"/>
                    <a:pt x="33602" y="22296"/>
                  </a:cubicBezTo>
                  <a:cubicBezTo>
                    <a:pt x="33222" y="22581"/>
                    <a:pt x="32810" y="22834"/>
                    <a:pt x="32398" y="22993"/>
                  </a:cubicBezTo>
                  <a:cubicBezTo>
                    <a:pt x="31638" y="23309"/>
                    <a:pt x="30846" y="23626"/>
                    <a:pt x="30086" y="23943"/>
                  </a:cubicBezTo>
                  <a:cubicBezTo>
                    <a:pt x="29738" y="24101"/>
                    <a:pt x="29421" y="24133"/>
                    <a:pt x="29041" y="24069"/>
                  </a:cubicBezTo>
                  <a:cubicBezTo>
                    <a:pt x="29010" y="23943"/>
                    <a:pt x="28978" y="23816"/>
                    <a:pt x="28978" y="23689"/>
                  </a:cubicBezTo>
                  <a:cubicBezTo>
                    <a:pt x="28946" y="22708"/>
                    <a:pt x="28978" y="21726"/>
                    <a:pt x="29105" y="20776"/>
                  </a:cubicBezTo>
                  <a:cubicBezTo>
                    <a:pt x="29168" y="20396"/>
                    <a:pt x="29168" y="19984"/>
                    <a:pt x="29200" y="19604"/>
                  </a:cubicBezTo>
                  <a:cubicBezTo>
                    <a:pt x="29263" y="18369"/>
                    <a:pt x="29390" y="17134"/>
                    <a:pt x="29675" y="15899"/>
                  </a:cubicBezTo>
                  <a:cubicBezTo>
                    <a:pt x="29833" y="15234"/>
                    <a:pt x="29896" y="14569"/>
                    <a:pt x="29991" y="13904"/>
                  </a:cubicBezTo>
                  <a:cubicBezTo>
                    <a:pt x="30023" y="13745"/>
                    <a:pt x="30055" y="13587"/>
                    <a:pt x="30118" y="13460"/>
                  </a:cubicBezTo>
                  <a:cubicBezTo>
                    <a:pt x="30815" y="12478"/>
                    <a:pt x="31131" y="11338"/>
                    <a:pt x="31353" y="10198"/>
                  </a:cubicBezTo>
                  <a:cubicBezTo>
                    <a:pt x="31480" y="9502"/>
                    <a:pt x="31606" y="8773"/>
                    <a:pt x="31796" y="8076"/>
                  </a:cubicBezTo>
                  <a:cubicBezTo>
                    <a:pt x="31860" y="7760"/>
                    <a:pt x="31987" y="7411"/>
                    <a:pt x="31860" y="7063"/>
                  </a:cubicBezTo>
                  <a:cubicBezTo>
                    <a:pt x="31828" y="6968"/>
                    <a:pt x="31892" y="6810"/>
                    <a:pt x="31923" y="6715"/>
                  </a:cubicBezTo>
                  <a:cubicBezTo>
                    <a:pt x="32018" y="6461"/>
                    <a:pt x="32145" y="6240"/>
                    <a:pt x="32272" y="5986"/>
                  </a:cubicBezTo>
                  <a:cubicBezTo>
                    <a:pt x="32430" y="5733"/>
                    <a:pt x="32588" y="5511"/>
                    <a:pt x="32937" y="5543"/>
                  </a:cubicBezTo>
                  <a:cubicBezTo>
                    <a:pt x="33000" y="5543"/>
                    <a:pt x="33032" y="5448"/>
                    <a:pt x="33063" y="5416"/>
                  </a:cubicBezTo>
                  <a:cubicBezTo>
                    <a:pt x="33095" y="5416"/>
                    <a:pt x="33127" y="5385"/>
                    <a:pt x="33158" y="5385"/>
                  </a:cubicBezTo>
                  <a:cubicBezTo>
                    <a:pt x="33475" y="4815"/>
                    <a:pt x="33697" y="4815"/>
                    <a:pt x="34172" y="5226"/>
                  </a:cubicBezTo>
                  <a:close/>
                  <a:moveTo>
                    <a:pt x="2534" y="7348"/>
                  </a:moveTo>
                  <a:cubicBezTo>
                    <a:pt x="2566" y="6715"/>
                    <a:pt x="2598" y="6081"/>
                    <a:pt x="2629" y="5480"/>
                  </a:cubicBezTo>
                  <a:cubicBezTo>
                    <a:pt x="2629" y="5353"/>
                    <a:pt x="2629" y="5258"/>
                    <a:pt x="2661" y="5163"/>
                  </a:cubicBezTo>
                  <a:cubicBezTo>
                    <a:pt x="2851" y="4150"/>
                    <a:pt x="3041" y="3136"/>
                    <a:pt x="3199" y="2123"/>
                  </a:cubicBezTo>
                  <a:cubicBezTo>
                    <a:pt x="3263" y="1901"/>
                    <a:pt x="3326" y="1648"/>
                    <a:pt x="3358" y="1426"/>
                  </a:cubicBezTo>
                  <a:cubicBezTo>
                    <a:pt x="3769" y="1299"/>
                    <a:pt x="4118" y="1236"/>
                    <a:pt x="4466" y="1109"/>
                  </a:cubicBezTo>
                  <a:cubicBezTo>
                    <a:pt x="5194" y="856"/>
                    <a:pt x="5923" y="793"/>
                    <a:pt x="6683" y="698"/>
                  </a:cubicBezTo>
                  <a:cubicBezTo>
                    <a:pt x="9248" y="349"/>
                    <a:pt x="11813" y="349"/>
                    <a:pt x="14410" y="444"/>
                  </a:cubicBezTo>
                  <a:cubicBezTo>
                    <a:pt x="15139" y="476"/>
                    <a:pt x="15867" y="508"/>
                    <a:pt x="16595" y="508"/>
                  </a:cubicBezTo>
                  <a:cubicBezTo>
                    <a:pt x="17450" y="539"/>
                    <a:pt x="18305" y="634"/>
                    <a:pt x="19161" y="761"/>
                  </a:cubicBezTo>
                  <a:cubicBezTo>
                    <a:pt x="19667" y="824"/>
                    <a:pt x="20174" y="888"/>
                    <a:pt x="20712" y="919"/>
                  </a:cubicBezTo>
                  <a:cubicBezTo>
                    <a:pt x="21504" y="951"/>
                    <a:pt x="22327" y="1046"/>
                    <a:pt x="23119" y="1204"/>
                  </a:cubicBezTo>
                  <a:cubicBezTo>
                    <a:pt x="24006" y="1363"/>
                    <a:pt x="24893" y="1458"/>
                    <a:pt x="25779" y="1584"/>
                  </a:cubicBezTo>
                  <a:cubicBezTo>
                    <a:pt x="26666" y="1711"/>
                    <a:pt x="27553" y="1806"/>
                    <a:pt x="28408" y="1996"/>
                  </a:cubicBezTo>
                  <a:cubicBezTo>
                    <a:pt x="29453" y="2249"/>
                    <a:pt x="30498" y="2598"/>
                    <a:pt x="31543" y="2914"/>
                  </a:cubicBezTo>
                  <a:cubicBezTo>
                    <a:pt x="31828" y="2978"/>
                    <a:pt x="32113" y="3136"/>
                    <a:pt x="32367" y="3294"/>
                  </a:cubicBezTo>
                  <a:cubicBezTo>
                    <a:pt x="32652" y="3453"/>
                    <a:pt x="32905" y="3675"/>
                    <a:pt x="33095" y="3960"/>
                  </a:cubicBezTo>
                  <a:cubicBezTo>
                    <a:pt x="33285" y="4245"/>
                    <a:pt x="33253" y="4466"/>
                    <a:pt x="33000" y="4688"/>
                  </a:cubicBezTo>
                  <a:cubicBezTo>
                    <a:pt x="32493" y="5100"/>
                    <a:pt x="32082" y="5638"/>
                    <a:pt x="31796" y="6240"/>
                  </a:cubicBezTo>
                  <a:cubicBezTo>
                    <a:pt x="31765" y="6335"/>
                    <a:pt x="31701" y="6461"/>
                    <a:pt x="31701" y="6556"/>
                  </a:cubicBezTo>
                  <a:cubicBezTo>
                    <a:pt x="31606" y="7253"/>
                    <a:pt x="31416" y="7918"/>
                    <a:pt x="31258" y="8615"/>
                  </a:cubicBezTo>
                  <a:cubicBezTo>
                    <a:pt x="31100" y="9280"/>
                    <a:pt x="31005" y="9945"/>
                    <a:pt x="30846" y="10610"/>
                  </a:cubicBezTo>
                  <a:cubicBezTo>
                    <a:pt x="30656" y="11592"/>
                    <a:pt x="30308" y="12510"/>
                    <a:pt x="29738" y="13334"/>
                  </a:cubicBezTo>
                  <a:cubicBezTo>
                    <a:pt x="29390" y="13872"/>
                    <a:pt x="29010" y="14410"/>
                    <a:pt x="28566" y="14854"/>
                  </a:cubicBezTo>
                  <a:cubicBezTo>
                    <a:pt x="27933" y="15455"/>
                    <a:pt x="27173" y="15804"/>
                    <a:pt x="26381" y="16057"/>
                  </a:cubicBezTo>
                  <a:cubicBezTo>
                    <a:pt x="26159" y="16152"/>
                    <a:pt x="25906" y="16152"/>
                    <a:pt x="25653" y="16152"/>
                  </a:cubicBezTo>
                  <a:cubicBezTo>
                    <a:pt x="24703" y="16152"/>
                    <a:pt x="23753" y="16152"/>
                    <a:pt x="22802" y="16152"/>
                  </a:cubicBezTo>
                  <a:cubicBezTo>
                    <a:pt x="22707" y="16152"/>
                    <a:pt x="22612" y="16120"/>
                    <a:pt x="22486" y="16120"/>
                  </a:cubicBezTo>
                  <a:cubicBezTo>
                    <a:pt x="22422" y="15709"/>
                    <a:pt x="22201" y="15392"/>
                    <a:pt x="21821" y="15202"/>
                  </a:cubicBezTo>
                  <a:cubicBezTo>
                    <a:pt x="21916" y="14759"/>
                    <a:pt x="21979" y="14315"/>
                    <a:pt x="22106" y="13872"/>
                  </a:cubicBezTo>
                  <a:cubicBezTo>
                    <a:pt x="22169" y="13587"/>
                    <a:pt x="22232" y="13270"/>
                    <a:pt x="22327" y="12985"/>
                  </a:cubicBezTo>
                  <a:cubicBezTo>
                    <a:pt x="22422" y="12700"/>
                    <a:pt x="22422" y="12415"/>
                    <a:pt x="22359" y="12098"/>
                  </a:cubicBezTo>
                  <a:cubicBezTo>
                    <a:pt x="22232" y="12067"/>
                    <a:pt x="22137" y="12003"/>
                    <a:pt x="22042" y="12003"/>
                  </a:cubicBezTo>
                  <a:cubicBezTo>
                    <a:pt x="21694" y="12003"/>
                    <a:pt x="21346" y="12003"/>
                    <a:pt x="20997" y="12003"/>
                  </a:cubicBezTo>
                  <a:cubicBezTo>
                    <a:pt x="20839" y="12003"/>
                    <a:pt x="20744" y="12098"/>
                    <a:pt x="20712" y="12257"/>
                  </a:cubicBezTo>
                  <a:cubicBezTo>
                    <a:pt x="20681" y="12383"/>
                    <a:pt x="20649" y="12510"/>
                    <a:pt x="20649" y="12637"/>
                  </a:cubicBezTo>
                  <a:cubicBezTo>
                    <a:pt x="20586" y="13429"/>
                    <a:pt x="20554" y="14189"/>
                    <a:pt x="20491" y="15012"/>
                  </a:cubicBezTo>
                  <a:cubicBezTo>
                    <a:pt x="20459" y="15012"/>
                    <a:pt x="20396" y="15012"/>
                    <a:pt x="20332" y="15012"/>
                  </a:cubicBezTo>
                  <a:cubicBezTo>
                    <a:pt x="20206" y="14980"/>
                    <a:pt x="20047" y="14917"/>
                    <a:pt x="19889" y="15012"/>
                  </a:cubicBezTo>
                  <a:cubicBezTo>
                    <a:pt x="19762" y="15139"/>
                    <a:pt x="19604" y="15265"/>
                    <a:pt x="19509" y="15424"/>
                  </a:cubicBezTo>
                  <a:cubicBezTo>
                    <a:pt x="19382" y="15582"/>
                    <a:pt x="19351" y="15772"/>
                    <a:pt x="19256" y="15930"/>
                  </a:cubicBezTo>
                  <a:cubicBezTo>
                    <a:pt x="19192" y="15962"/>
                    <a:pt x="19129" y="15962"/>
                    <a:pt x="19066" y="15962"/>
                  </a:cubicBezTo>
                  <a:cubicBezTo>
                    <a:pt x="15962" y="15550"/>
                    <a:pt x="12827" y="15297"/>
                    <a:pt x="9723" y="14822"/>
                  </a:cubicBezTo>
                  <a:cubicBezTo>
                    <a:pt x="9660" y="14790"/>
                    <a:pt x="9596" y="14759"/>
                    <a:pt x="9501" y="14727"/>
                  </a:cubicBezTo>
                  <a:cubicBezTo>
                    <a:pt x="9501" y="14664"/>
                    <a:pt x="9470" y="14569"/>
                    <a:pt x="9470" y="14505"/>
                  </a:cubicBezTo>
                  <a:cubicBezTo>
                    <a:pt x="9470" y="14094"/>
                    <a:pt x="9343" y="13714"/>
                    <a:pt x="9058" y="13429"/>
                  </a:cubicBezTo>
                  <a:cubicBezTo>
                    <a:pt x="8868" y="13239"/>
                    <a:pt x="8836" y="13017"/>
                    <a:pt x="8900" y="12795"/>
                  </a:cubicBezTo>
                  <a:cubicBezTo>
                    <a:pt x="9026" y="12383"/>
                    <a:pt x="9153" y="11940"/>
                    <a:pt x="9280" y="11497"/>
                  </a:cubicBezTo>
                  <a:cubicBezTo>
                    <a:pt x="9343" y="11243"/>
                    <a:pt x="9438" y="10990"/>
                    <a:pt x="9501" y="10737"/>
                  </a:cubicBezTo>
                  <a:cubicBezTo>
                    <a:pt x="9533" y="10547"/>
                    <a:pt x="9533" y="10325"/>
                    <a:pt x="9501" y="10135"/>
                  </a:cubicBezTo>
                  <a:cubicBezTo>
                    <a:pt x="9501" y="10040"/>
                    <a:pt x="9406" y="9945"/>
                    <a:pt x="9280" y="9945"/>
                  </a:cubicBezTo>
                  <a:cubicBezTo>
                    <a:pt x="8931" y="9945"/>
                    <a:pt x="8615" y="9945"/>
                    <a:pt x="8298" y="9945"/>
                  </a:cubicBezTo>
                  <a:cubicBezTo>
                    <a:pt x="8108" y="9977"/>
                    <a:pt x="7981" y="10072"/>
                    <a:pt x="7918" y="10262"/>
                  </a:cubicBezTo>
                  <a:cubicBezTo>
                    <a:pt x="7791" y="10832"/>
                    <a:pt x="7696" y="11370"/>
                    <a:pt x="7633" y="11940"/>
                  </a:cubicBezTo>
                  <a:cubicBezTo>
                    <a:pt x="7601" y="12320"/>
                    <a:pt x="7570" y="12668"/>
                    <a:pt x="7538" y="13080"/>
                  </a:cubicBezTo>
                  <a:cubicBezTo>
                    <a:pt x="7221" y="13270"/>
                    <a:pt x="6810" y="13334"/>
                    <a:pt x="6651" y="13777"/>
                  </a:cubicBezTo>
                  <a:cubicBezTo>
                    <a:pt x="6493" y="13714"/>
                    <a:pt x="6366" y="13682"/>
                    <a:pt x="6240" y="13619"/>
                  </a:cubicBezTo>
                  <a:cubicBezTo>
                    <a:pt x="5860" y="13460"/>
                    <a:pt x="5448" y="13270"/>
                    <a:pt x="5099" y="13080"/>
                  </a:cubicBezTo>
                  <a:cubicBezTo>
                    <a:pt x="4434" y="12668"/>
                    <a:pt x="3896" y="12130"/>
                    <a:pt x="3516" y="11465"/>
                  </a:cubicBezTo>
                  <a:cubicBezTo>
                    <a:pt x="3136" y="10800"/>
                    <a:pt x="2851" y="10103"/>
                    <a:pt x="2661" y="9375"/>
                  </a:cubicBezTo>
                  <a:cubicBezTo>
                    <a:pt x="2566" y="9153"/>
                    <a:pt x="2534" y="8900"/>
                    <a:pt x="2534" y="8678"/>
                  </a:cubicBezTo>
                  <a:cubicBezTo>
                    <a:pt x="2534" y="8235"/>
                    <a:pt x="2534" y="7791"/>
                    <a:pt x="2534" y="7348"/>
                  </a:cubicBezTo>
                  <a:close/>
                  <a:moveTo>
                    <a:pt x="21821" y="16152"/>
                  </a:moveTo>
                  <a:cubicBezTo>
                    <a:pt x="21124" y="16152"/>
                    <a:pt x="20427" y="16120"/>
                    <a:pt x="19699" y="16057"/>
                  </a:cubicBezTo>
                  <a:cubicBezTo>
                    <a:pt x="19699" y="15772"/>
                    <a:pt x="19762" y="15582"/>
                    <a:pt x="19921" y="15455"/>
                  </a:cubicBezTo>
                  <a:cubicBezTo>
                    <a:pt x="20332" y="15455"/>
                    <a:pt x="20712" y="15424"/>
                    <a:pt x="21124" y="15455"/>
                  </a:cubicBezTo>
                  <a:cubicBezTo>
                    <a:pt x="21314" y="15455"/>
                    <a:pt x="21504" y="15519"/>
                    <a:pt x="21662" y="15582"/>
                  </a:cubicBezTo>
                  <a:cubicBezTo>
                    <a:pt x="21884" y="15677"/>
                    <a:pt x="22042" y="15804"/>
                    <a:pt x="22042" y="16089"/>
                  </a:cubicBezTo>
                  <a:cubicBezTo>
                    <a:pt x="21947" y="16089"/>
                    <a:pt x="21884" y="16152"/>
                    <a:pt x="21821" y="16152"/>
                  </a:cubicBezTo>
                  <a:close/>
                  <a:moveTo>
                    <a:pt x="21979" y="16627"/>
                  </a:moveTo>
                  <a:cubicBezTo>
                    <a:pt x="21947" y="16912"/>
                    <a:pt x="21821" y="17165"/>
                    <a:pt x="21631" y="17419"/>
                  </a:cubicBezTo>
                  <a:cubicBezTo>
                    <a:pt x="21472" y="17640"/>
                    <a:pt x="21251" y="17767"/>
                    <a:pt x="20966" y="17767"/>
                  </a:cubicBezTo>
                  <a:cubicBezTo>
                    <a:pt x="20174" y="17767"/>
                    <a:pt x="19731" y="17355"/>
                    <a:pt x="19636" y="16500"/>
                  </a:cubicBezTo>
                  <a:cubicBezTo>
                    <a:pt x="20174" y="16469"/>
                    <a:pt x="21472" y="16532"/>
                    <a:pt x="21979" y="16627"/>
                  </a:cubicBezTo>
                  <a:close/>
                  <a:moveTo>
                    <a:pt x="8615" y="14537"/>
                  </a:moveTo>
                  <a:cubicBezTo>
                    <a:pt x="8108" y="14347"/>
                    <a:pt x="7506" y="14284"/>
                    <a:pt x="7000" y="13840"/>
                  </a:cubicBezTo>
                  <a:cubicBezTo>
                    <a:pt x="7158" y="13745"/>
                    <a:pt x="7221" y="13650"/>
                    <a:pt x="7316" y="13619"/>
                  </a:cubicBezTo>
                  <a:cubicBezTo>
                    <a:pt x="7791" y="13460"/>
                    <a:pt x="8266" y="13429"/>
                    <a:pt x="8710" y="13682"/>
                  </a:cubicBezTo>
                  <a:cubicBezTo>
                    <a:pt x="9026" y="13872"/>
                    <a:pt x="9090" y="14189"/>
                    <a:pt x="9090" y="14505"/>
                  </a:cubicBezTo>
                  <a:cubicBezTo>
                    <a:pt x="8931" y="14695"/>
                    <a:pt x="8773" y="14600"/>
                    <a:pt x="8615" y="14537"/>
                  </a:cubicBezTo>
                  <a:close/>
                  <a:moveTo>
                    <a:pt x="8868" y="15044"/>
                  </a:moveTo>
                  <a:cubicBezTo>
                    <a:pt x="8741" y="15170"/>
                    <a:pt x="8646" y="15265"/>
                    <a:pt x="8551" y="15297"/>
                  </a:cubicBezTo>
                  <a:cubicBezTo>
                    <a:pt x="8203" y="15424"/>
                    <a:pt x="7823" y="15519"/>
                    <a:pt x="7443" y="15455"/>
                  </a:cubicBezTo>
                  <a:cubicBezTo>
                    <a:pt x="7190" y="15392"/>
                    <a:pt x="7000" y="15265"/>
                    <a:pt x="6873" y="15044"/>
                  </a:cubicBezTo>
                  <a:cubicBezTo>
                    <a:pt x="6778" y="14854"/>
                    <a:pt x="6778" y="14600"/>
                    <a:pt x="6905" y="14379"/>
                  </a:cubicBezTo>
                  <a:cubicBezTo>
                    <a:pt x="7538" y="14600"/>
                    <a:pt x="8171" y="14790"/>
                    <a:pt x="8868" y="15044"/>
                  </a:cubicBezTo>
                  <a:close/>
                  <a:moveTo>
                    <a:pt x="21916" y="24924"/>
                  </a:moveTo>
                  <a:cubicBezTo>
                    <a:pt x="19604" y="24893"/>
                    <a:pt x="17260" y="24924"/>
                    <a:pt x="14949" y="24861"/>
                  </a:cubicBezTo>
                  <a:cubicBezTo>
                    <a:pt x="13143" y="24798"/>
                    <a:pt x="11338" y="24703"/>
                    <a:pt x="9565" y="24481"/>
                  </a:cubicBezTo>
                  <a:cubicBezTo>
                    <a:pt x="8520" y="24354"/>
                    <a:pt x="7506" y="24133"/>
                    <a:pt x="6461" y="23943"/>
                  </a:cubicBezTo>
                  <a:cubicBezTo>
                    <a:pt x="5638" y="23784"/>
                    <a:pt x="4814" y="23468"/>
                    <a:pt x="4023" y="23183"/>
                  </a:cubicBezTo>
                  <a:cubicBezTo>
                    <a:pt x="3389" y="22929"/>
                    <a:pt x="2756" y="22708"/>
                    <a:pt x="2123" y="22422"/>
                  </a:cubicBezTo>
                  <a:cubicBezTo>
                    <a:pt x="1774" y="22264"/>
                    <a:pt x="1394" y="22074"/>
                    <a:pt x="1046" y="21916"/>
                  </a:cubicBezTo>
                  <a:cubicBezTo>
                    <a:pt x="856" y="21821"/>
                    <a:pt x="761" y="21662"/>
                    <a:pt x="729" y="21441"/>
                  </a:cubicBezTo>
                  <a:cubicBezTo>
                    <a:pt x="571" y="20839"/>
                    <a:pt x="476" y="20269"/>
                    <a:pt x="507" y="19667"/>
                  </a:cubicBezTo>
                  <a:cubicBezTo>
                    <a:pt x="507" y="19002"/>
                    <a:pt x="507" y="18337"/>
                    <a:pt x="507" y="17672"/>
                  </a:cubicBezTo>
                  <a:cubicBezTo>
                    <a:pt x="507" y="16754"/>
                    <a:pt x="634" y="15835"/>
                    <a:pt x="824" y="14949"/>
                  </a:cubicBezTo>
                  <a:cubicBezTo>
                    <a:pt x="856" y="14790"/>
                    <a:pt x="887" y="14600"/>
                    <a:pt x="919" y="14442"/>
                  </a:cubicBezTo>
                  <a:cubicBezTo>
                    <a:pt x="951" y="13904"/>
                    <a:pt x="1077" y="13397"/>
                    <a:pt x="1268" y="12890"/>
                  </a:cubicBezTo>
                  <a:cubicBezTo>
                    <a:pt x="1584" y="12003"/>
                    <a:pt x="1964" y="11117"/>
                    <a:pt x="2281" y="10230"/>
                  </a:cubicBezTo>
                  <a:cubicBezTo>
                    <a:pt x="2313" y="10167"/>
                    <a:pt x="2376" y="10103"/>
                    <a:pt x="2408" y="10008"/>
                  </a:cubicBezTo>
                  <a:cubicBezTo>
                    <a:pt x="2471" y="10072"/>
                    <a:pt x="2503" y="10103"/>
                    <a:pt x="2534" y="10167"/>
                  </a:cubicBezTo>
                  <a:cubicBezTo>
                    <a:pt x="2693" y="10642"/>
                    <a:pt x="2914" y="11085"/>
                    <a:pt x="3168" y="11528"/>
                  </a:cubicBezTo>
                  <a:cubicBezTo>
                    <a:pt x="3643" y="12447"/>
                    <a:pt x="4339" y="13175"/>
                    <a:pt x="5289" y="13587"/>
                  </a:cubicBezTo>
                  <a:cubicBezTo>
                    <a:pt x="5670" y="13777"/>
                    <a:pt x="6050" y="13967"/>
                    <a:pt x="6461" y="14157"/>
                  </a:cubicBezTo>
                  <a:cubicBezTo>
                    <a:pt x="6461" y="14379"/>
                    <a:pt x="6461" y="14569"/>
                    <a:pt x="6461" y="14727"/>
                  </a:cubicBezTo>
                  <a:cubicBezTo>
                    <a:pt x="6430" y="15107"/>
                    <a:pt x="6588" y="15360"/>
                    <a:pt x="6841" y="15582"/>
                  </a:cubicBezTo>
                  <a:cubicBezTo>
                    <a:pt x="6936" y="15677"/>
                    <a:pt x="7031" y="15740"/>
                    <a:pt x="7126" y="15804"/>
                  </a:cubicBezTo>
                  <a:cubicBezTo>
                    <a:pt x="7126" y="16057"/>
                    <a:pt x="7158" y="16279"/>
                    <a:pt x="7126" y="16500"/>
                  </a:cubicBezTo>
                  <a:cubicBezTo>
                    <a:pt x="7031" y="17324"/>
                    <a:pt x="6905" y="18179"/>
                    <a:pt x="6683" y="18971"/>
                  </a:cubicBezTo>
                  <a:cubicBezTo>
                    <a:pt x="6493" y="19762"/>
                    <a:pt x="6588" y="19889"/>
                    <a:pt x="7348" y="19857"/>
                  </a:cubicBezTo>
                  <a:cubicBezTo>
                    <a:pt x="7728" y="19857"/>
                    <a:pt x="7823" y="19794"/>
                    <a:pt x="7918" y="19414"/>
                  </a:cubicBezTo>
                  <a:cubicBezTo>
                    <a:pt x="7950" y="19256"/>
                    <a:pt x="7981" y="19097"/>
                    <a:pt x="7981" y="18939"/>
                  </a:cubicBezTo>
                  <a:cubicBezTo>
                    <a:pt x="8108" y="18116"/>
                    <a:pt x="8203" y="17324"/>
                    <a:pt x="8298" y="16500"/>
                  </a:cubicBezTo>
                  <a:cubicBezTo>
                    <a:pt x="8330" y="16310"/>
                    <a:pt x="8393" y="16089"/>
                    <a:pt x="8456" y="15867"/>
                  </a:cubicBezTo>
                  <a:cubicBezTo>
                    <a:pt x="8773" y="15645"/>
                    <a:pt x="9090" y="15424"/>
                    <a:pt x="9375" y="15202"/>
                  </a:cubicBezTo>
                  <a:cubicBezTo>
                    <a:pt x="12637" y="15614"/>
                    <a:pt x="15930" y="15994"/>
                    <a:pt x="19161" y="16405"/>
                  </a:cubicBezTo>
                  <a:cubicBezTo>
                    <a:pt x="19287" y="16722"/>
                    <a:pt x="19351" y="17039"/>
                    <a:pt x="19477" y="17292"/>
                  </a:cubicBezTo>
                  <a:cubicBezTo>
                    <a:pt x="19636" y="17545"/>
                    <a:pt x="19889" y="17767"/>
                    <a:pt x="20111" y="18052"/>
                  </a:cubicBezTo>
                  <a:cubicBezTo>
                    <a:pt x="20016" y="18622"/>
                    <a:pt x="19952" y="19256"/>
                    <a:pt x="19857" y="19857"/>
                  </a:cubicBezTo>
                  <a:cubicBezTo>
                    <a:pt x="19826" y="20174"/>
                    <a:pt x="19826" y="20491"/>
                    <a:pt x="19794" y="20807"/>
                  </a:cubicBezTo>
                  <a:cubicBezTo>
                    <a:pt x="19794" y="20871"/>
                    <a:pt x="19826" y="20966"/>
                    <a:pt x="19857" y="21092"/>
                  </a:cubicBezTo>
                  <a:cubicBezTo>
                    <a:pt x="20206" y="21219"/>
                    <a:pt x="20522" y="21156"/>
                    <a:pt x="20839" y="21156"/>
                  </a:cubicBezTo>
                  <a:cubicBezTo>
                    <a:pt x="20966" y="21124"/>
                    <a:pt x="21061" y="21029"/>
                    <a:pt x="21061" y="20902"/>
                  </a:cubicBezTo>
                  <a:cubicBezTo>
                    <a:pt x="21092" y="20776"/>
                    <a:pt x="21092" y="20649"/>
                    <a:pt x="21124" y="20522"/>
                  </a:cubicBezTo>
                  <a:cubicBezTo>
                    <a:pt x="21124" y="20111"/>
                    <a:pt x="21124" y="19731"/>
                    <a:pt x="21124" y="19351"/>
                  </a:cubicBezTo>
                  <a:cubicBezTo>
                    <a:pt x="21124" y="18939"/>
                    <a:pt x="21187" y="18559"/>
                    <a:pt x="21282" y="18179"/>
                  </a:cubicBezTo>
                  <a:cubicBezTo>
                    <a:pt x="22011" y="17926"/>
                    <a:pt x="22201" y="17229"/>
                    <a:pt x="22486" y="16595"/>
                  </a:cubicBezTo>
                  <a:cubicBezTo>
                    <a:pt x="22644" y="16595"/>
                    <a:pt x="22802" y="16564"/>
                    <a:pt x="22929" y="16564"/>
                  </a:cubicBezTo>
                  <a:cubicBezTo>
                    <a:pt x="23753" y="16564"/>
                    <a:pt x="24576" y="16564"/>
                    <a:pt x="25399" y="16564"/>
                  </a:cubicBezTo>
                  <a:cubicBezTo>
                    <a:pt x="26761" y="16595"/>
                    <a:pt x="27901" y="16025"/>
                    <a:pt x="28883" y="15107"/>
                  </a:cubicBezTo>
                  <a:cubicBezTo>
                    <a:pt x="29073" y="14917"/>
                    <a:pt x="29263" y="14727"/>
                    <a:pt x="29453" y="14537"/>
                  </a:cubicBezTo>
                  <a:cubicBezTo>
                    <a:pt x="29485" y="14537"/>
                    <a:pt x="29516" y="14537"/>
                    <a:pt x="29580" y="14505"/>
                  </a:cubicBezTo>
                  <a:cubicBezTo>
                    <a:pt x="29453" y="15582"/>
                    <a:pt x="29105" y="16595"/>
                    <a:pt x="29010" y="17640"/>
                  </a:cubicBezTo>
                  <a:cubicBezTo>
                    <a:pt x="28915" y="18717"/>
                    <a:pt x="28820" y="19762"/>
                    <a:pt x="28725" y="20839"/>
                  </a:cubicBezTo>
                  <a:cubicBezTo>
                    <a:pt x="28661" y="21916"/>
                    <a:pt x="28598" y="22993"/>
                    <a:pt x="28535" y="24069"/>
                  </a:cubicBezTo>
                  <a:cubicBezTo>
                    <a:pt x="28091" y="24164"/>
                    <a:pt x="27648" y="24259"/>
                    <a:pt x="27173" y="24323"/>
                  </a:cubicBezTo>
                  <a:cubicBezTo>
                    <a:pt x="25811" y="24513"/>
                    <a:pt x="24418" y="24671"/>
                    <a:pt x="23024" y="24861"/>
                  </a:cubicBezTo>
                  <a:cubicBezTo>
                    <a:pt x="22676" y="24893"/>
                    <a:pt x="22296" y="24924"/>
                    <a:pt x="21916" y="249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" name="Google Shape;135;p27"/>
            <p:cNvSpPr/>
            <p:nvPr/>
          </p:nvSpPr>
          <p:spPr>
            <a:xfrm>
              <a:off x="3396300" y="2045575"/>
              <a:ext cx="636575" cy="577975"/>
            </a:xfrm>
            <a:custGeom>
              <a:avLst/>
              <a:gdLst/>
              <a:ahLst/>
              <a:cxnLst/>
              <a:rect l="l" t="t" r="r" b="b"/>
              <a:pathLst>
                <a:path w="25463" h="23119" extrusionOk="0">
                  <a:moveTo>
                    <a:pt x="6778" y="17988"/>
                  </a:moveTo>
                  <a:cubicBezTo>
                    <a:pt x="7126" y="17735"/>
                    <a:pt x="7475" y="17418"/>
                    <a:pt x="7823" y="17165"/>
                  </a:cubicBezTo>
                  <a:cubicBezTo>
                    <a:pt x="8298" y="16785"/>
                    <a:pt x="8773" y="16405"/>
                    <a:pt x="9217" y="16056"/>
                  </a:cubicBezTo>
                  <a:cubicBezTo>
                    <a:pt x="9850" y="15549"/>
                    <a:pt x="10515" y="15138"/>
                    <a:pt x="10927" y="14473"/>
                  </a:cubicBezTo>
                  <a:cubicBezTo>
                    <a:pt x="10958" y="14441"/>
                    <a:pt x="11053" y="14441"/>
                    <a:pt x="11085" y="14409"/>
                  </a:cubicBezTo>
                  <a:cubicBezTo>
                    <a:pt x="11180" y="14663"/>
                    <a:pt x="11275" y="14884"/>
                    <a:pt x="11370" y="15138"/>
                  </a:cubicBezTo>
                  <a:cubicBezTo>
                    <a:pt x="11655" y="15771"/>
                    <a:pt x="11972" y="16436"/>
                    <a:pt x="12289" y="17070"/>
                  </a:cubicBezTo>
                  <a:cubicBezTo>
                    <a:pt x="12352" y="17228"/>
                    <a:pt x="12447" y="17386"/>
                    <a:pt x="12542" y="17545"/>
                  </a:cubicBezTo>
                  <a:cubicBezTo>
                    <a:pt x="12732" y="17798"/>
                    <a:pt x="12985" y="17830"/>
                    <a:pt x="13207" y="17576"/>
                  </a:cubicBezTo>
                  <a:cubicBezTo>
                    <a:pt x="13397" y="17355"/>
                    <a:pt x="13555" y="17101"/>
                    <a:pt x="13714" y="16880"/>
                  </a:cubicBezTo>
                  <a:cubicBezTo>
                    <a:pt x="13840" y="16690"/>
                    <a:pt x="13935" y="16500"/>
                    <a:pt x="14094" y="16341"/>
                  </a:cubicBezTo>
                  <a:cubicBezTo>
                    <a:pt x="14600" y="15803"/>
                    <a:pt x="15139" y="15233"/>
                    <a:pt x="15677" y="14726"/>
                  </a:cubicBezTo>
                  <a:cubicBezTo>
                    <a:pt x="16501" y="13966"/>
                    <a:pt x="17292" y="13143"/>
                    <a:pt x="17894" y="12193"/>
                  </a:cubicBezTo>
                  <a:cubicBezTo>
                    <a:pt x="18179" y="11781"/>
                    <a:pt x="18496" y="11401"/>
                    <a:pt x="18876" y="11116"/>
                  </a:cubicBezTo>
                  <a:cubicBezTo>
                    <a:pt x="19034" y="10957"/>
                    <a:pt x="19192" y="10799"/>
                    <a:pt x="19319" y="10641"/>
                  </a:cubicBezTo>
                  <a:cubicBezTo>
                    <a:pt x="19794" y="10166"/>
                    <a:pt x="20237" y="9659"/>
                    <a:pt x="20712" y="9152"/>
                  </a:cubicBezTo>
                  <a:cubicBezTo>
                    <a:pt x="20807" y="9057"/>
                    <a:pt x="20871" y="8962"/>
                    <a:pt x="20966" y="8836"/>
                  </a:cubicBezTo>
                  <a:cubicBezTo>
                    <a:pt x="21568" y="8107"/>
                    <a:pt x="22169" y="7411"/>
                    <a:pt x="22739" y="6682"/>
                  </a:cubicBezTo>
                  <a:cubicBezTo>
                    <a:pt x="22803" y="6651"/>
                    <a:pt x="22834" y="6619"/>
                    <a:pt x="22866" y="6587"/>
                  </a:cubicBezTo>
                  <a:cubicBezTo>
                    <a:pt x="23658" y="5669"/>
                    <a:pt x="24418" y="4782"/>
                    <a:pt x="25209" y="3864"/>
                  </a:cubicBezTo>
                  <a:cubicBezTo>
                    <a:pt x="25400" y="3642"/>
                    <a:pt x="25463" y="3357"/>
                    <a:pt x="25463" y="3072"/>
                  </a:cubicBezTo>
                  <a:cubicBezTo>
                    <a:pt x="25431" y="2882"/>
                    <a:pt x="25400" y="2724"/>
                    <a:pt x="25241" y="2597"/>
                  </a:cubicBezTo>
                  <a:cubicBezTo>
                    <a:pt x="24956" y="2375"/>
                    <a:pt x="24671" y="2154"/>
                    <a:pt x="24354" y="1932"/>
                  </a:cubicBezTo>
                  <a:cubicBezTo>
                    <a:pt x="23816" y="1520"/>
                    <a:pt x="23309" y="1045"/>
                    <a:pt x="22834" y="570"/>
                  </a:cubicBezTo>
                  <a:cubicBezTo>
                    <a:pt x="22866" y="380"/>
                    <a:pt x="22866" y="253"/>
                    <a:pt x="22898" y="127"/>
                  </a:cubicBezTo>
                  <a:cubicBezTo>
                    <a:pt x="22708" y="0"/>
                    <a:pt x="22549" y="63"/>
                    <a:pt x="22359" y="95"/>
                  </a:cubicBezTo>
                  <a:cubicBezTo>
                    <a:pt x="21821" y="253"/>
                    <a:pt x="21251" y="443"/>
                    <a:pt x="20712" y="602"/>
                  </a:cubicBezTo>
                  <a:cubicBezTo>
                    <a:pt x="20427" y="665"/>
                    <a:pt x="20206" y="792"/>
                    <a:pt x="20016" y="1013"/>
                  </a:cubicBezTo>
                  <a:cubicBezTo>
                    <a:pt x="19509" y="1679"/>
                    <a:pt x="18844" y="2217"/>
                    <a:pt x="18242" y="2787"/>
                  </a:cubicBezTo>
                  <a:cubicBezTo>
                    <a:pt x="17957" y="3072"/>
                    <a:pt x="17672" y="3357"/>
                    <a:pt x="17387" y="3674"/>
                  </a:cubicBezTo>
                  <a:cubicBezTo>
                    <a:pt x="16849" y="4307"/>
                    <a:pt x="16279" y="4972"/>
                    <a:pt x="15709" y="5605"/>
                  </a:cubicBezTo>
                  <a:cubicBezTo>
                    <a:pt x="15645" y="5700"/>
                    <a:pt x="15519" y="5795"/>
                    <a:pt x="15424" y="5890"/>
                  </a:cubicBezTo>
                  <a:cubicBezTo>
                    <a:pt x="15107" y="6175"/>
                    <a:pt x="14759" y="6461"/>
                    <a:pt x="14442" y="6809"/>
                  </a:cubicBezTo>
                  <a:cubicBezTo>
                    <a:pt x="13809" y="7474"/>
                    <a:pt x="13049" y="8012"/>
                    <a:pt x="12352" y="8614"/>
                  </a:cubicBezTo>
                  <a:cubicBezTo>
                    <a:pt x="11813" y="8202"/>
                    <a:pt x="11592" y="7664"/>
                    <a:pt x="11433" y="7062"/>
                  </a:cubicBezTo>
                  <a:cubicBezTo>
                    <a:pt x="11497" y="6936"/>
                    <a:pt x="11687" y="6841"/>
                    <a:pt x="11560" y="6682"/>
                  </a:cubicBezTo>
                  <a:cubicBezTo>
                    <a:pt x="11433" y="6524"/>
                    <a:pt x="11275" y="6587"/>
                    <a:pt x="11117" y="6619"/>
                  </a:cubicBezTo>
                  <a:cubicBezTo>
                    <a:pt x="11053" y="6619"/>
                    <a:pt x="11022" y="6651"/>
                    <a:pt x="10958" y="6682"/>
                  </a:cubicBezTo>
                  <a:cubicBezTo>
                    <a:pt x="10325" y="7031"/>
                    <a:pt x="9628" y="7189"/>
                    <a:pt x="8932" y="7379"/>
                  </a:cubicBezTo>
                  <a:cubicBezTo>
                    <a:pt x="8520" y="7506"/>
                    <a:pt x="8140" y="7696"/>
                    <a:pt x="7760" y="7886"/>
                  </a:cubicBezTo>
                  <a:cubicBezTo>
                    <a:pt x="7380" y="8107"/>
                    <a:pt x="7095" y="8361"/>
                    <a:pt x="6936" y="8772"/>
                  </a:cubicBezTo>
                  <a:cubicBezTo>
                    <a:pt x="6841" y="9057"/>
                    <a:pt x="6746" y="9311"/>
                    <a:pt x="6588" y="9564"/>
                  </a:cubicBezTo>
                  <a:cubicBezTo>
                    <a:pt x="6145" y="10451"/>
                    <a:pt x="5765" y="11338"/>
                    <a:pt x="5480" y="12256"/>
                  </a:cubicBezTo>
                  <a:cubicBezTo>
                    <a:pt x="5131" y="13333"/>
                    <a:pt x="4625" y="14346"/>
                    <a:pt x="4023" y="15296"/>
                  </a:cubicBezTo>
                  <a:cubicBezTo>
                    <a:pt x="3453" y="16246"/>
                    <a:pt x="2883" y="17165"/>
                    <a:pt x="2439" y="18146"/>
                  </a:cubicBezTo>
                  <a:cubicBezTo>
                    <a:pt x="2028" y="19065"/>
                    <a:pt x="1584" y="19951"/>
                    <a:pt x="1204" y="20870"/>
                  </a:cubicBezTo>
                  <a:cubicBezTo>
                    <a:pt x="983" y="21408"/>
                    <a:pt x="729" y="21915"/>
                    <a:pt x="318" y="22358"/>
                  </a:cubicBezTo>
                  <a:cubicBezTo>
                    <a:pt x="223" y="22485"/>
                    <a:pt x="128" y="22612"/>
                    <a:pt x="64" y="22738"/>
                  </a:cubicBezTo>
                  <a:cubicBezTo>
                    <a:pt x="1" y="22802"/>
                    <a:pt x="33" y="22928"/>
                    <a:pt x="64" y="22992"/>
                  </a:cubicBezTo>
                  <a:cubicBezTo>
                    <a:pt x="128" y="23055"/>
                    <a:pt x="254" y="23118"/>
                    <a:pt x="318" y="23118"/>
                  </a:cubicBezTo>
                  <a:cubicBezTo>
                    <a:pt x="571" y="23023"/>
                    <a:pt x="888" y="22992"/>
                    <a:pt x="1046" y="22802"/>
                  </a:cubicBezTo>
                  <a:cubicBezTo>
                    <a:pt x="1331" y="22580"/>
                    <a:pt x="1616" y="22422"/>
                    <a:pt x="1933" y="22232"/>
                  </a:cubicBezTo>
                  <a:cubicBezTo>
                    <a:pt x="2186" y="22042"/>
                    <a:pt x="2471" y="21883"/>
                    <a:pt x="2724" y="21662"/>
                  </a:cubicBezTo>
                  <a:cubicBezTo>
                    <a:pt x="3326" y="21123"/>
                    <a:pt x="3896" y="20585"/>
                    <a:pt x="4466" y="20015"/>
                  </a:cubicBezTo>
                  <a:cubicBezTo>
                    <a:pt x="5195" y="19318"/>
                    <a:pt x="5923" y="18621"/>
                    <a:pt x="6778" y="17988"/>
                  </a:cubicBezTo>
                  <a:close/>
                  <a:moveTo>
                    <a:pt x="13080" y="8709"/>
                  </a:moveTo>
                  <a:cubicBezTo>
                    <a:pt x="13840" y="8107"/>
                    <a:pt x="14537" y="7506"/>
                    <a:pt x="15139" y="6809"/>
                  </a:cubicBezTo>
                  <a:cubicBezTo>
                    <a:pt x="15202" y="6746"/>
                    <a:pt x="15265" y="6714"/>
                    <a:pt x="15329" y="6651"/>
                  </a:cubicBezTo>
                  <a:cubicBezTo>
                    <a:pt x="15867" y="6239"/>
                    <a:pt x="16310" y="5700"/>
                    <a:pt x="16754" y="5194"/>
                  </a:cubicBezTo>
                  <a:cubicBezTo>
                    <a:pt x="17609" y="4212"/>
                    <a:pt x="18464" y="3199"/>
                    <a:pt x="19477" y="2344"/>
                  </a:cubicBezTo>
                  <a:cubicBezTo>
                    <a:pt x="19762" y="2122"/>
                    <a:pt x="20016" y="1837"/>
                    <a:pt x="20237" y="1552"/>
                  </a:cubicBezTo>
                  <a:cubicBezTo>
                    <a:pt x="20491" y="1235"/>
                    <a:pt x="20776" y="1045"/>
                    <a:pt x="21156" y="1013"/>
                  </a:cubicBezTo>
                  <a:cubicBezTo>
                    <a:pt x="21346" y="982"/>
                    <a:pt x="21504" y="918"/>
                    <a:pt x="21663" y="887"/>
                  </a:cubicBezTo>
                  <a:cubicBezTo>
                    <a:pt x="21726" y="1108"/>
                    <a:pt x="21568" y="1172"/>
                    <a:pt x="21504" y="1267"/>
                  </a:cubicBezTo>
                  <a:cubicBezTo>
                    <a:pt x="20396" y="2565"/>
                    <a:pt x="19129" y="3737"/>
                    <a:pt x="17926" y="4940"/>
                  </a:cubicBezTo>
                  <a:cubicBezTo>
                    <a:pt x="17609" y="5257"/>
                    <a:pt x="17261" y="5574"/>
                    <a:pt x="16976" y="5922"/>
                  </a:cubicBezTo>
                  <a:cubicBezTo>
                    <a:pt x="16722" y="6207"/>
                    <a:pt x="16501" y="6524"/>
                    <a:pt x="16279" y="6809"/>
                  </a:cubicBezTo>
                  <a:cubicBezTo>
                    <a:pt x="16215" y="6904"/>
                    <a:pt x="16152" y="7062"/>
                    <a:pt x="16057" y="7157"/>
                  </a:cubicBezTo>
                  <a:cubicBezTo>
                    <a:pt x="15519" y="7696"/>
                    <a:pt x="15012" y="8234"/>
                    <a:pt x="14442" y="8741"/>
                  </a:cubicBezTo>
                  <a:cubicBezTo>
                    <a:pt x="14094" y="9089"/>
                    <a:pt x="13650" y="9374"/>
                    <a:pt x="13239" y="9722"/>
                  </a:cubicBezTo>
                  <a:cubicBezTo>
                    <a:pt x="13017" y="9532"/>
                    <a:pt x="12859" y="9374"/>
                    <a:pt x="12669" y="9216"/>
                  </a:cubicBezTo>
                  <a:cubicBezTo>
                    <a:pt x="12764" y="8962"/>
                    <a:pt x="12922" y="8836"/>
                    <a:pt x="13080" y="8709"/>
                  </a:cubicBezTo>
                  <a:close/>
                  <a:moveTo>
                    <a:pt x="4245" y="15961"/>
                  </a:moveTo>
                  <a:cubicBezTo>
                    <a:pt x="4973" y="14821"/>
                    <a:pt x="5575" y="13586"/>
                    <a:pt x="6018" y="12288"/>
                  </a:cubicBezTo>
                  <a:cubicBezTo>
                    <a:pt x="6271" y="11464"/>
                    <a:pt x="6620" y="10672"/>
                    <a:pt x="7031" y="9881"/>
                  </a:cubicBezTo>
                  <a:cubicBezTo>
                    <a:pt x="7126" y="9691"/>
                    <a:pt x="7221" y="9469"/>
                    <a:pt x="7285" y="9247"/>
                  </a:cubicBezTo>
                  <a:cubicBezTo>
                    <a:pt x="7475" y="8741"/>
                    <a:pt x="7792" y="8392"/>
                    <a:pt x="8298" y="8171"/>
                  </a:cubicBezTo>
                  <a:cubicBezTo>
                    <a:pt x="8583" y="8044"/>
                    <a:pt x="8900" y="7917"/>
                    <a:pt x="9217" y="7822"/>
                  </a:cubicBezTo>
                  <a:cubicBezTo>
                    <a:pt x="9597" y="7696"/>
                    <a:pt x="9977" y="7601"/>
                    <a:pt x="10452" y="7474"/>
                  </a:cubicBezTo>
                  <a:cubicBezTo>
                    <a:pt x="10388" y="7601"/>
                    <a:pt x="10357" y="7696"/>
                    <a:pt x="10325" y="7759"/>
                  </a:cubicBezTo>
                  <a:cubicBezTo>
                    <a:pt x="9977" y="8297"/>
                    <a:pt x="9660" y="8836"/>
                    <a:pt x="9312" y="9342"/>
                  </a:cubicBezTo>
                  <a:cubicBezTo>
                    <a:pt x="8995" y="9786"/>
                    <a:pt x="8678" y="10197"/>
                    <a:pt x="8330" y="10641"/>
                  </a:cubicBezTo>
                  <a:cubicBezTo>
                    <a:pt x="7950" y="11084"/>
                    <a:pt x="7665" y="11528"/>
                    <a:pt x="7411" y="12066"/>
                  </a:cubicBezTo>
                  <a:cubicBezTo>
                    <a:pt x="7158" y="12636"/>
                    <a:pt x="6810" y="13143"/>
                    <a:pt x="6335" y="13554"/>
                  </a:cubicBezTo>
                  <a:cubicBezTo>
                    <a:pt x="6018" y="13808"/>
                    <a:pt x="5765" y="14093"/>
                    <a:pt x="5606" y="14441"/>
                  </a:cubicBezTo>
                  <a:cubicBezTo>
                    <a:pt x="5385" y="14916"/>
                    <a:pt x="5100" y="15359"/>
                    <a:pt x="4751" y="15771"/>
                  </a:cubicBezTo>
                  <a:cubicBezTo>
                    <a:pt x="4498" y="16088"/>
                    <a:pt x="4245" y="16436"/>
                    <a:pt x="3991" y="16785"/>
                  </a:cubicBezTo>
                  <a:cubicBezTo>
                    <a:pt x="3896" y="16880"/>
                    <a:pt x="3801" y="16975"/>
                    <a:pt x="3706" y="17070"/>
                  </a:cubicBezTo>
                  <a:cubicBezTo>
                    <a:pt x="3675" y="17070"/>
                    <a:pt x="3643" y="17038"/>
                    <a:pt x="3611" y="17006"/>
                  </a:cubicBezTo>
                  <a:cubicBezTo>
                    <a:pt x="3833" y="16658"/>
                    <a:pt x="4023" y="16310"/>
                    <a:pt x="4245" y="15961"/>
                  </a:cubicBezTo>
                  <a:close/>
                  <a:moveTo>
                    <a:pt x="4118" y="19318"/>
                  </a:moveTo>
                  <a:cubicBezTo>
                    <a:pt x="4086" y="19096"/>
                    <a:pt x="4086" y="18843"/>
                    <a:pt x="4086" y="18621"/>
                  </a:cubicBezTo>
                  <a:cubicBezTo>
                    <a:pt x="4055" y="18558"/>
                    <a:pt x="3991" y="18495"/>
                    <a:pt x="3928" y="18400"/>
                  </a:cubicBezTo>
                  <a:cubicBezTo>
                    <a:pt x="3643" y="18621"/>
                    <a:pt x="3738" y="18938"/>
                    <a:pt x="3706" y="19191"/>
                  </a:cubicBezTo>
                  <a:cubicBezTo>
                    <a:pt x="3706" y="19445"/>
                    <a:pt x="3706" y="19698"/>
                    <a:pt x="3896" y="19888"/>
                  </a:cubicBezTo>
                  <a:cubicBezTo>
                    <a:pt x="3263" y="20680"/>
                    <a:pt x="2091" y="21693"/>
                    <a:pt x="1553" y="21852"/>
                  </a:cubicBezTo>
                  <a:cubicBezTo>
                    <a:pt x="1553" y="21788"/>
                    <a:pt x="1553" y="21725"/>
                    <a:pt x="1553" y="21693"/>
                  </a:cubicBezTo>
                  <a:cubicBezTo>
                    <a:pt x="1679" y="21345"/>
                    <a:pt x="1743" y="20997"/>
                    <a:pt x="1901" y="20680"/>
                  </a:cubicBezTo>
                  <a:cubicBezTo>
                    <a:pt x="2186" y="20046"/>
                    <a:pt x="2534" y="19445"/>
                    <a:pt x="2978" y="18906"/>
                  </a:cubicBezTo>
                  <a:cubicBezTo>
                    <a:pt x="3770" y="17861"/>
                    <a:pt x="4593" y="16848"/>
                    <a:pt x="5385" y="15803"/>
                  </a:cubicBezTo>
                  <a:cubicBezTo>
                    <a:pt x="5606" y="15486"/>
                    <a:pt x="5796" y="15169"/>
                    <a:pt x="5986" y="14821"/>
                  </a:cubicBezTo>
                  <a:cubicBezTo>
                    <a:pt x="6176" y="14473"/>
                    <a:pt x="6366" y="14156"/>
                    <a:pt x="6683" y="13871"/>
                  </a:cubicBezTo>
                  <a:cubicBezTo>
                    <a:pt x="7221" y="13428"/>
                    <a:pt x="7601" y="12858"/>
                    <a:pt x="7887" y="12193"/>
                  </a:cubicBezTo>
                  <a:cubicBezTo>
                    <a:pt x="8077" y="11781"/>
                    <a:pt x="8330" y="11369"/>
                    <a:pt x="8647" y="11021"/>
                  </a:cubicBezTo>
                  <a:cubicBezTo>
                    <a:pt x="9217" y="10324"/>
                    <a:pt x="9755" y="9596"/>
                    <a:pt x="10230" y="8804"/>
                  </a:cubicBezTo>
                  <a:cubicBezTo>
                    <a:pt x="10452" y="8392"/>
                    <a:pt x="10705" y="8044"/>
                    <a:pt x="10958" y="7664"/>
                  </a:cubicBezTo>
                  <a:cubicBezTo>
                    <a:pt x="10958" y="7632"/>
                    <a:pt x="11022" y="7632"/>
                    <a:pt x="11053" y="7632"/>
                  </a:cubicBezTo>
                  <a:cubicBezTo>
                    <a:pt x="11085" y="7632"/>
                    <a:pt x="11117" y="7664"/>
                    <a:pt x="11148" y="7664"/>
                  </a:cubicBezTo>
                  <a:cubicBezTo>
                    <a:pt x="11243" y="8044"/>
                    <a:pt x="11433" y="8392"/>
                    <a:pt x="11718" y="8677"/>
                  </a:cubicBezTo>
                  <a:cubicBezTo>
                    <a:pt x="11813" y="8772"/>
                    <a:pt x="11908" y="8899"/>
                    <a:pt x="12003" y="9026"/>
                  </a:cubicBezTo>
                  <a:cubicBezTo>
                    <a:pt x="12225" y="9469"/>
                    <a:pt x="12605" y="9786"/>
                    <a:pt x="12954" y="10102"/>
                  </a:cubicBezTo>
                  <a:cubicBezTo>
                    <a:pt x="13112" y="10261"/>
                    <a:pt x="13334" y="10292"/>
                    <a:pt x="13492" y="10134"/>
                  </a:cubicBezTo>
                  <a:cubicBezTo>
                    <a:pt x="14094" y="9532"/>
                    <a:pt x="14854" y="9152"/>
                    <a:pt x="15360" y="8456"/>
                  </a:cubicBezTo>
                  <a:cubicBezTo>
                    <a:pt x="15392" y="8424"/>
                    <a:pt x="15424" y="8361"/>
                    <a:pt x="15487" y="8329"/>
                  </a:cubicBezTo>
                  <a:cubicBezTo>
                    <a:pt x="16120" y="7822"/>
                    <a:pt x="16596" y="7157"/>
                    <a:pt x="17102" y="6524"/>
                  </a:cubicBezTo>
                  <a:cubicBezTo>
                    <a:pt x="17609" y="5859"/>
                    <a:pt x="18211" y="5289"/>
                    <a:pt x="18812" y="4687"/>
                  </a:cubicBezTo>
                  <a:cubicBezTo>
                    <a:pt x="19414" y="4117"/>
                    <a:pt x="20016" y="3547"/>
                    <a:pt x="20617" y="2945"/>
                  </a:cubicBezTo>
                  <a:cubicBezTo>
                    <a:pt x="20839" y="2724"/>
                    <a:pt x="21029" y="2439"/>
                    <a:pt x="21251" y="2185"/>
                  </a:cubicBezTo>
                  <a:cubicBezTo>
                    <a:pt x="21631" y="1774"/>
                    <a:pt x="22011" y="1362"/>
                    <a:pt x="22423" y="950"/>
                  </a:cubicBezTo>
                  <a:cubicBezTo>
                    <a:pt x="22961" y="1362"/>
                    <a:pt x="23404" y="1805"/>
                    <a:pt x="23816" y="2185"/>
                  </a:cubicBezTo>
                  <a:cubicBezTo>
                    <a:pt x="23879" y="2724"/>
                    <a:pt x="23911" y="3167"/>
                    <a:pt x="23974" y="3642"/>
                  </a:cubicBezTo>
                  <a:cubicBezTo>
                    <a:pt x="23974" y="3737"/>
                    <a:pt x="24038" y="3832"/>
                    <a:pt x="24101" y="3895"/>
                  </a:cubicBezTo>
                  <a:cubicBezTo>
                    <a:pt x="24101" y="3927"/>
                    <a:pt x="24164" y="3959"/>
                    <a:pt x="24196" y="3927"/>
                  </a:cubicBezTo>
                  <a:cubicBezTo>
                    <a:pt x="24259" y="3927"/>
                    <a:pt x="24323" y="3895"/>
                    <a:pt x="24323" y="3864"/>
                  </a:cubicBezTo>
                  <a:cubicBezTo>
                    <a:pt x="24354" y="3737"/>
                    <a:pt x="24354" y="3610"/>
                    <a:pt x="24354" y="3515"/>
                  </a:cubicBezTo>
                  <a:cubicBezTo>
                    <a:pt x="24354" y="3325"/>
                    <a:pt x="24323" y="3167"/>
                    <a:pt x="24291" y="3009"/>
                  </a:cubicBezTo>
                  <a:cubicBezTo>
                    <a:pt x="24259" y="2819"/>
                    <a:pt x="24196" y="2660"/>
                    <a:pt x="24133" y="2439"/>
                  </a:cubicBezTo>
                  <a:cubicBezTo>
                    <a:pt x="24513" y="2597"/>
                    <a:pt x="24703" y="2850"/>
                    <a:pt x="24893" y="3104"/>
                  </a:cubicBezTo>
                  <a:cubicBezTo>
                    <a:pt x="25019" y="3262"/>
                    <a:pt x="24924" y="3452"/>
                    <a:pt x="24798" y="3610"/>
                  </a:cubicBezTo>
                  <a:cubicBezTo>
                    <a:pt x="24544" y="3895"/>
                    <a:pt x="24323" y="4212"/>
                    <a:pt x="24069" y="4497"/>
                  </a:cubicBezTo>
                  <a:cubicBezTo>
                    <a:pt x="23911" y="4687"/>
                    <a:pt x="23721" y="4877"/>
                    <a:pt x="23531" y="5099"/>
                  </a:cubicBezTo>
                  <a:cubicBezTo>
                    <a:pt x="23468" y="4940"/>
                    <a:pt x="23436" y="4814"/>
                    <a:pt x="23436" y="4719"/>
                  </a:cubicBezTo>
                  <a:cubicBezTo>
                    <a:pt x="23404" y="4307"/>
                    <a:pt x="23404" y="3895"/>
                    <a:pt x="23373" y="3484"/>
                  </a:cubicBezTo>
                  <a:cubicBezTo>
                    <a:pt x="23341" y="3199"/>
                    <a:pt x="23246" y="2882"/>
                    <a:pt x="23151" y="2597"/>
                  </a:cubicBezTo>
                  <a:cubicBezTo>
                    <a:pt x="23119" y="2470"/>
                    <a:pt x="23056" y="2344"/>
                    <a:pt x="22834" y="2375"/>
                  </a:cubicBezTo>
                  <a:cubicBezTo>
                    <a:pt x="22834" y="2470"/>
                    <a:pt x="22803" y="2597"/>
                    <a:pt x="22834" y="2692"/>
                  </a:cubicBezTo>
                  <a:cubicBezTo>
                    <a:pt x="22961" y="3389"/>
                    <a:pt x="23024" y="4085"/>
                    <a:pt x="23024" y="4782"/>
                  </a:cubicBezTo>
                  <a:cubicBezTo>
                    <a:pt x="23024" y="5004"/>
                    <a:pt x="23024" y="5194"/>
                    <a:pt x="23309" y="5320"/>
                  </a:cubicBezTo>
                  <a:cubicBezTo>
                    <a:pt x="23151" y="5574"/>
                    <a:pt x="22961" y="5795"/>
                    <a:pt x="22708" y="6017"/>
                  </a:cubicBezTo>
                  <a:cubicBezTo>
                    <a:pt x="22613" y="5764"/>
                    <a:pt x="22644" y="5542"/>
                    <a:pt x="22644" y="5352"/>
                  </a:cubicBezTo>
                  <a:cubicBezTo>
                    <a:pt x="22613" y="4719"/>
                    <a:pt x="22581" y="4085"/>
                    <a:pt x="22549" y="3484"/>
                  </a:cubicBezTo>
                  <a:cubicBezTo>
                    <a:pt x="22518" y="3230"/>
                    <a:pt x="22486" y="3009"/>
                    <a:pt x="22423" y="2787"/>
                  </a:cubicBezTo>
                  <a:cubicBezTo>
                    <a:pt x="22423" y="2692"/>
                    <a:pt x="22328" y="2629"/>
                    <a:pt x="22264" y="2565"/>
                  </a:cubicBezTo>
                  <a:cubicBezTo>
                    <a:pt x="22233" y="2502"/>
                    <a:pt x="22106" y="2534"/>
                    <a:pt x="22074" y="2597"/>
                  </a:cubicBezTo>
                  <a:cubicBezTo>
                    <a:pt x="22074" y="2692"/>
                    <a:pt x="22043" y="2787"/>
                    <a:pt x="22043" y="2882"/>
                  </a:cubicBezTo>
                  <a:cubicBezTo>
                    <a:pt x="22169" y="3769"/>
                    <a:pt x="22201" y="4624"/>
                    <a:pt x="22201" y="5510"/>
                  </a:cubicBezTo>
                  <a:cubicBezTo>
                    <a:pt x="22201" y="5922"/>
                    <a:pt x="22201" y="5922"/>
                    <a:pt x="22454" y="6302"/>
                  </a:cubicBezTo>
                  <a:cubicBezTo>
                    <a:pt x="22043" y="6777"/>
                    <a:pt x="21631" y="7284"/>
                    <a:pt x="21188" y="7791"/>
                  </a:cubicBezTo>
                  <a:cubicBezTo>
                    <a:pt x="21093" y="7886"/>
                    <a:pt x="20998" y="7981"/>
                    <a:pt x="20903" y="8076"/>
                  </a:cubicBezTo>
                  <a:cubicBezTo>
                    <a:pt x="20364" y="8931"/>
                    <a:pt x="19541" y="9564"/>
                    <a:pt x="18939" y="10356"/>
                  </a:cubicBezTo>
                  <a:cubicBezTo>
                    <a:pt x="18749" y="10609"/>
                    <a:pt x="18527" y="10767"/>
                    <a:pt x="18274" y="10957"/>
                  </a:cubicBezTo>
                  <a:cubicBezTo>
                    <a:pt x="18147" y="10672"/>
                    <a:pt x="18179" y="10419"/>
                    <a:pt x="18179" y="10166"/>
                  </a:cubicBezTo>
                  <a:cubicBezTo>
                    <a:pt x="18147" y="9881"/>
                    <a:pt x="18147" y="9627"/>
                    <a:pt x="18116" y="9342"/>
                  </a:cubicBezTo>
                  <a:cubicBezTo>
                    <a:pt x="18116" y="9089"/>
                    <a:pt x="18084" y="8836"/>
                    <a:pt x="18052" y="8582"/>
                  </a:cubicBezTo>
                  <a:cubicBezTo>
                    <a:pt x="18021" y="8361"/>
                    <a:pt x="18084" y="8107"/>
                    <a:pt x="17926" y="7854"/>
                  </a:cubicBezTo>
                  <a:cubicBezTo>
                    <a:pt x="17862" y="7886"/>
                    <a:pt x="17799" y="7917"/>
                    <a:pt x="17799" y="7949"/>
                  </a:cubicBezTo>
                  <a:cubicBezTo>
                    <a:pt x="17767" y="8297"/>
                    <a:pt x="17736" y="8614"/>
                    <a:pt x="17736" y="8962"/>
                  </a:cubicBezTo>
                  <a:cubicBezTo>
                    <a:pt x="17736" y="9342"/>
                    <a:pt x="17767" y="9722"/>
                    <a:pt x="17799" y="10102"/>
                  </a:cubicBezTo>
                  <a:cubicBezTo>
                    <a:pt x="17831" y="10451"/>
                    <a:pt x="17862" y="10767"/>
                    <a:pt x="17894" y="11084"/>
                  </a:cubicBezTo>
                  <a:cubicBezTo>
                    <a:pt x="17957" y="11306"/>
                    <a:pt x="17894" y="11433"/>
                    <a:pt x="17672" y="11559"/>
                  </a:cubicBezTo>
                  <a:cubicBezTo>
                    <a:pt x="17641" y="11464"/>
                    <a:pt x="17577" y="11338"/>
                    <a:pt x="17577" y="11243"/>
                  </a:cubicBezTo>
                  <a:cubicBezTo>
                    <a:pt x="17514" y="10641"/>
                    <a:pt x="17482" y="10039"/>
                    <a:pt x="17419" y="9437"/>
                  </a:cubicBezTo>
                  <a:cubicBezTo>
                    <a:pt x="17387" y="9057"/>
                    <a:pt x="17292" y="8677"/>
                    <a:pt x="17166" y="8297"/>
                  </a:cubicBezTo>
                  <a:cubicBezTo>
                    <a:pt x="17134" y="8329"/>
                    <a:pt x="17102" y="8392"/>
                    <a:pt x="17102" y="8424"/>
                  </a:cubicBezTo>
                  <a:cubicBezTo>
                    <a:pt x="17102" y="8519"/>
                    <a:pt x="17102" y="8646"/>
                    <a:pt x="17102" y="8772"/>
                  </a:cubicBezTo>
                  <a:cubicBezTo>
                    <a:pt x="17166" y="9722"/>
                    <a:pt x="17229" y="10704"/>
                    <a:pt x="17292" y="11686"/>
                  </a:cubicBezTo>
                  <a:cubicBezTo>
                    <a:pt x="17324" y="12224"/>
                    <a:pt x="17324" y="12288"/>
                    <a:pt x="16849" y="12763"/>
                  </a:cubicBezTo>
                  <a:cubicBezTo>
                    <a:pt x="16691" y="12541"/>
                    <a:pt x="16754" y="12288"/>
                    <a:pt x="16722" y="12098"/>
                  </a:cubicBezTo>
                  <a:cubicBezTo>
                    <a:pt x="16691" y="11844"/>
                    <a:pt x="16691" y="11623"/>
                    <a:pt x="16659" y="11401"/>
                  </a:cubicBezTo>
                  <a:cubicBezTo>
                    <a:pt x="16659" y="11179"/>
                    <a:pt x="16627" y="10957"/>
                    <a:pt x="16627" y="10736"/>
                  </a:cubicBezTo>
                  <a:cubicBezTo>
                    <a:pt x="16596" y="10514"/>
                    <a:pt x="16564" y="10292"/>
                    <a:pt x="16564" y="10039"/>
                  </a:cubicBezTo>
                  <a:cubicBezTo>
                    <a:pt x="16532" y="9817"/>
                    <a:pt x="16532" y="9596"/>
                    <a:pt x="16501" y="9247"/>
                  </a:cubicBezTo>
                  <a:cubicBezTo>
                    <a:pt x="16374" y="9532"/>
                    <a:pt x="16405" y="9722"/>
                    <a:pt x="16405" y="9912"/>
                  </a:cubicBezTo>
                  <a:cubicBezTo>
                    <a:pt x="16374" y="10102"/>
                    <a:pt x="16405" y="10292"/>
                    <a:pt x="16405" y="10482"/>
                  </a:cubicBezTo>
                  <a:cubicBezTo>
                    <a:pt x="16469" y="11211"/>
                    <a:pt x="16532" y="11971"/>
                    <a:pt x="16596" y="12699"/>
                  </a:cubicBezTo>
                  <a:cubicBezTo>
                    <a:pt x="16659" y="13048"/>
                    <a:pt x="16501" y="13269"/>
                    <a:pt x="16215" y="13459"/>
                  </a:cubicBezTo>
                  <a:cubicBezTo>
                    <a:pt x="16057" y="13269"/>
                    <a:pt x="16089" y="13048"/>
                    <a:pt x="16057" y="12858"/>
                  </a:cubicBezTo>
                  <a:cubicBezTo>
                    <a:pt x="15962" y="12193"/>
                    <a:pt x="15899" y="11559"/>
                    <a:pt x="15804" y="10926"/>
                  </a:cubicBezTo>
                  <a:cubicBezTo>
                    <a:pt x="15772" y="10641"/>
                    <a:pt x="15709" y="10356"/>
                    <a:pt x="15645" y="10071"/>
                  </a:cubicBezTo>
                  <a:cubicBezTo>
                    <a:pt x="15614" y="9976"/>
                    <a:pt x="15582" y="9881"/>
                    <a:pt x="15519" y="9817"/>
                  </a:cubicBezTo>
                  <a:cubicBezTo>
                    <a:pt x="15519" y="9786"/>
                    <a:pt x="15487" y="9754"/>
                    <a:pt x="15455" y="9754"/>
                  </a:cubicBezTo>
                  <a:cubicBezTo>
                    <a:pt x="15424" y="9754"/>
                    <a:pt x="15392" y="9754"/>
                    <a:pt x="15392" y="9754"/>
                  </a:cubicBezTo>
                  <a:cubicBezTo>
                    <a:pt x="15392" y="9754"/>
                    <a:pt x="15360" y="9786"/>
                    <a:pt x="15360" y="9786"/>
                  </a:cubicBezTo>
                  <a:cubicBezTo>
                    <a:pt x="15582" y="11116"/>
                    <a:pt x="15772" y="12414"/>
                    <a:pt x="15962" y="13744"/>
                  </a:cubicBezTo>
                  <a:cubicBezTo>
                    <a:pt x="15899" y="13934"/>
                    <a:pt x="15709" y="14093"/>
                    <a:pt x="15455" y="14251"/>
                  </a:cubicBezTo>
                  <a:cubicBezTo>
                    <a:pt x="15424" y="14124"/>
                    <a:pt x="15392" y="14029"/>
                    <a:pt x="15392" y="13966"/>
                  </a:cubicBezTo>
                  <a:cubicBezTo>
                    <a:pt x="15360" y="13491"/>
                    <a:pt x="15360" y="13048"/>
                    <a:pt x="15329" y="12604"/>
                  </a:cubicBezTo>
                  <a:cubicBezTo>
                    <a:pt x="15297" y="12256"/>
                    <a:pt x="15265" y="11876"/>
                    <a:pt x="15202" y="11496"/>
                  </a:cubicBezTo>
                  <a:cubicBezTo>
                    <a:pt x="15202" y="11401"/>
                    <a:pt x="15170" y="11306"/>
                    <a:pt x="15107" y="11243"/>
                  </a:cubicBezTo>
                  <a:cubicBezTo>
                    <a:pt x="15075" y="11179"/>
                    <a:pt x="14980" y="11116"/>
                    <a:pt x="14917" y="11148"/>
                  </a:cubicBezTo>
                  <a:cubicBezTo>
                    <a:pt x="14885" y="11148"/>
                    <a:pt x="14822" y="11243"/>
                    <a:pt x="14790" y="11306"/>
                  </a:cubicBezTo>
                  <a:cubicBezTo>
                    <a:pt x="14790" y="11433"/>
                    <a:pt x="14790" y="11559"/>
                    <a:pt x="14790" y="11654"/>
                  </a:cubicBezTo>
                  <a:cubicBezTo>
                    <a:pt x="14917" y="12541"/>
                    <a:pt x="14917" y="13428"/>
                    <a:pt x="14949" y="14346"/>
                  </a:cubicBezTo>
                  <a:cubicBezTo>
                    <a:pt x="14980" y="14758"/>
                    <a:pt x="14759" y="14979"/>
                    <a:pt x="14442" y="15233"/>
                  </a:cubicBezTo>
                  <a:cubicBezTo>
                    <a:pt x="14252" y="13903"/>
                    <a:pt x="14410" y="12573"/>
                    <a:pt x="13999" y="11338"/>
                  </a:cubicBezTo>
                  <a:cubicBezTo>
                    <a:pt x="13999" y="11306"/>
                    <a:pt x="13935" y="11274"/>
                    <a:pt x="13872" y="11243"/>
                  </a:cubicBezTo>
                  <a:cubicBezTo>
                    <a:pt x="13840" y="11306"/>
                    <a:pt x="13745" y="11401"/>
                    <a:pt x="13745" y="11464"/>
                  </a:cubicBezTo>
                  <a:cubicBezTo>
                    <a:pt x="13745" y="11654"/>
                    <a:pt x="13745" y="11844"/>
                    <a:pt x="13777" y="12034"/>
                  </a:cubicBezTo>
                  <a:cubicBezTo>
                    <a:pt x="13840" y="13269"/>
                    <a:pt x="13904" y="14536"/>
                    <a:pt x="13967" y="15771"/>
                  </a:cubicBezTo>
                  <a:cubicBezTo>
                    <a:pt x="13967" y="15898"/>
                    <a:pt x="13967" y="16025"/>
                    <a:pt x="13777" y="16056"/>
                  </a:cubicBezTo>
                  <a:cubicBezTo>
                    <a:pt x="13745" y="15993"/>
                    <a:pt x="13714" y="15930"/>
                    <a:pt x="13714" y="15866"/>
                  </a:cubicBezTo>
                  <a:cubicBezTo>
                    <a:pt x="13682" y="15518"/>
                    <a:pt x="13650" y="15201"/>
                    <a:pt x="13619" y="14884"/>
                  </a:cubicBezTo>
                  <a:cubicBezTo>
                    <a:pt x="13555" y="13934"/>
                    <a:pt x="13492" y="12984"/>
                    <a:pt x="13429" y="12003"/>
                  </a:cubicBezTo>
                  <a:cubicBezTo>
                    <a:pt x="13429" y="11939"/>
                    <a:pt x="13429" y="11876"/>
                    <a:pt x="13397" y="11781"/>
                  </a:cubicBezTo>
                  <a:cubicBezTo>
                    <a:pt x="13365" y="11559"/>
                    <a:pt x="13270" y="11401"/>
                    <a:pt x="13175" y="11433"/>
                  </a:cubicBezTo>
                  <a:cubicBezTo>
                    <a:pt x="13017" y="11496"/>
                    <a:pt x="13017" y="11686"/>
                    <a:pt x="13017" y="11844"/>
                  </a:cubicBezTo>
                  <a:cubicBezTo>
                    <a:pt x="13017" y="11971"/>
                    <a:pt x="13017" y="12129"/>
                    <a:pt x="13049" y="12288"/>
                  </a:cubicBezTo>
                  <a:cubicBezTo>
                    <a:pt x="13080" y="13238"/>
                    <a:pt x="13144" y="14219"/>
                    <a:pt x="13207" y="15169"/>
                  </a:cubicBezTo>
                  <a:cubicBezTo>
                    <a:pt x="13207" y="15359"/>
                    <a:pt x="13207" y="15581"/>
                    <a:pt x="13239" y="15803"/>
                  </a:cubicBezTo>
                  <a:cubicBezTo>
                    <a:pt x="13270" y="16151"/>
                    <a:pt x="13270" y="16151"/>
                    <a:pt x="13555" y="16436"/>
                  </a:cubicBezTo>
                  <a:cubicBezTo>
                    <a:pt x="13302" y="16943"/>
                    <a:pt x="13302" y="16943"/>
                    <a:pt x="12922" y="17196"/>
                  </a:cubicBezTo>
                  <a:cubicBezTo>
                    <a:pt x="12859" y="17101"/>
                    <a:pt x="12795" y="17006"/>
                    <a:pt x="12732" y="16880"/>
                  </a:cubicBezTo>
                  <a:cubicBezTo>
                    <a:pt x="12922" y="16690"/>
                    <a:pt x="12985" y="16500"/>
                    <a:pt x="12922" y="16215"/>
                  </a:cubicBezTo>
                  <a:cubicBezTo>
                    <a:pt x="12795" y="15138"/>
                    <a:pt x="12669" y="14061"/>
                    <a:pt x="12542" y="12984"/>
                  </a:cubicBezTo>
                  <a:cubicBezTo>
                    <a:pt x="12510" y="12763"/>
                    <a:pt x="12479" y="12573"/>
                    <a:pt x="12415" y="12414"/>
                  </a:cubicBezTo>
                  <a:cubicBezTo>
                    <a:pt x="12415" y="12351"/>
                    <a:pt x="12320" y="12288"/>
                    <a:pt x="12257" y="12256"/>
                  </a:cubicBezTo>
                  <a:cubicBezTo>
                    <a:pt x="12162" y="12256"/>
                    <a:pt x="12099" y="12351"/>
                    <a:pt x="12099" y="12446"/>
                  </a:cubicBezTo>
                  <a:cubicBezTo>
                    <a:pt x="12067" y="12604"/>
                    <a:pt x="12067" y="12763"/>
                    <a:pt x="12099" y="12921"/>
                  </a:cubicBezTo>
                  <a:cubicBezTo>
                    <a:pt x="12194" y="13776"/>
                    <a:pt x="12289" y="14631"/>
                    <a:pt x="12384" y="15486"/>
                  </a:cubicBezTo>
                  <a:cubicBezTo>
                    <a:pt x="12415" y="15644"/>
                    <a:pt x="12415" y="15803"/>
                    <a:pt x="12352" y="15961"/>
                  </a:cubicBezTo>
                  <a:cubicBezTo>
                    <a:pt x="12067" y="15454"/>
                    <a:pt x="11750" y="14948"/>
                    <a:pt x="11592" y="14378"/>
                  </a:cubicBezTo>
                  <a:cubicBezTo>
                    <a:pt x="11528" y="14124"/>
                    <a:pt x="11465" y="13871"/>
                    <a:pt x="11338" y="13649"/>
                  </a:cubicBezTo>
                  <a:cubicBezTo>
                    <a:pt x="11243" y="13554"/>
                    <a:pt x="11212" y="13364"/>
                    <a:pt x="11212" y="13238"/>
                  </a:cubicBezTo>
                  <a:cubicBezTo>
                    <a:pt x="11180" y="12731"/>
                    <a:pt x="11180" y="12224"/>
                    <a:pt x="11148" y="11718"/>
                  </a:cubicBezTo>
                  <a:cubicBezTo>
                    <a:pt x="11117" y="11433"/>
                    <a:pt x="11085" y="11116"/>
                    <a:pt x="11022" y="10831"/>
                  </a:cubicBezTo>
                  <a:cubicBezTo>
                    <a:pt x="10990" y="10704"/>
                    <a:pt x="10895" y="10577"/>
                    <a:pt x="10705" y="10641"/>
                  </a:cubicBezTo>
                  <a:cubicBezTo>
                    <a:pt x="10705" y="10767"/>
                    <a:pt x="10673" y="10862"/>
                    <a:pt x="10673" y="11021"/>
                  </a:cubicBezTo>
                  <a:cubicBezTo>
                    <a:pt x="10705" y="11813"/>
                    <a:pt x="10737" y="12636"/>
                    <a:pt x="10768" y="13459"/>
                  </a:cubicBezTo>
                  <a:cubicBezTo>
                    <a:pt x="10800" y="13586"/>
                    <a:pt x="10800" y="13681"/>
                    <a:pt x="10768" y="13808"/>
                  </a:cubicBezTo>
                  <a:cubicBezTo>
                    <a:pt x="10768" y="13871"/>
                    <a:pt x="10673" y="13903"/>
                    <a:pt x="10610" y="13966"/>
                  </a:cubicBezTo>
                  <a:cubicBezTo>
                    <a:pt x="10357" y="14536"/>
                    <a:pt x="10325" y="14568"/>
                    <a:pt x="9945" y="14821"/>
                  </a:cubicBezTo>
                  <a:cubicBezTo>
                    <a:pt x="9787" y="14758"/>
                    <a:pt x="9818" y="14631"/>
                    <a:pt x="9818" y="14504"/>
                  </a:cubicBezTo>
                  <a:cubicBezTo>
                    <a:pt x="9787" y="14061"/>
                    <a:pt x="9787" y="13586"/>
                    <a:pt x="9755" y="13111"/>
                  </a:cubicBezTo>
                  <a:cubicBezTo>
                    <a:pt x="9723" y="12826"/>
                    <a:pt x="9692" y="12541"/>
                    <a:pt x="9470" y="12256"/>
                  </a:cubicBezTo>
                  <a:cubicBezTo>
                    <a:pt x="9438" y="12351"/>
                    <a:pt x="9375" y="12414"/>
                    <a:pt x="9375" y="12478"/>
                  </a:cubicBezTo>
                  <a:cubicBezTo>
                    <a:pt x="9375" y="12668"/>
                    <a:pt x="9343" y="12826"/>
                    <a:pt x="9343" y="13016"/>
                  </a:cubicBezTo>
                  <a:cubicBezTo>
                    <a:pt x="9375" y="13554"/>
                    <a:pt x="9375" y="14093"/>
                    <a:pt x="9407" y="14631"/>
                  </a:cubicBezTo>
                  <a:cubicBezTo>
                    <a:pt x="9438" y="14821"/>
                    <a:pt x="9470" y="15011"/>
                    <a:pt x="9470" y="15233"/>
                  </a:cubicBezTo>
                  <a:cubicBezTo>
                    <a:pt x="9312" y="15391"/>
                    <a:pt x="9122" y="15518"/>
                    <a:pt x="8995" y="15644"/>
                  </a:cubicBezTo>
                  <a:cubicBezTo>
                    <a:pt x="8805" y="15613"/>
                    <a:pt x="8805" y="15486"/>
                    <a:pt x="8805" y="15391"/>
                  </a:cubicBezTo>
                  <a:cubicBezTo>
                    <a:pt x="8773" y="14948"/>
                    <a:pt x="8742" y="14473"/>
                    <a:pt x="8710" y="13998"/>
                  </a:cubicBezTo>
                  <a:cubicBezTo>
                    <a:pt x="8678" y="13681"/>
                    <a:pt x="8647" y="13681"/>
                    <a:pt x="8457" y="13364"/>
                  </a:cubicBezTo>
                  <a:cubicBezTo>
                    <a:pt x="8330" y="13364"/>
                    <a:pt x="8298" y="13459"/>
                    <a:pt x="8298" y="13554"/>
                  </a:cubicBezTo>
                  <a:cubicBezTo>
                    <a:pt x="8267" y="13649"/>
                    <a:pt x="8267" y="13744"/>
                    <a:pt x="8298" y="13839"/>
                  </a:cubicBezTo>
                  <a:cubicBezTo>
                    <a:pt x="8330" y="14283"/>
                    <a:pt x="8362" y="14694"/>
                    <a:pt x="8393" y="15138"/>
                  </a:cubicBezTo>
                  <a:cubicBezTo>
                    <a:pt x="8393" y="15391"/>
                    <a:pt x="8393" y="15644"/>
                    <a:pt x="8647" y="15835"/>
                  </a:cubicBezTo>
                  <a:cubicBezTo>
                    <a:pt x="8457" y="16025"/>
                    <a:pt x="8298" y="16183"/>
                    <a:pt x="8045" y="16278"/>
                  </a:cubicBezTo>
                  <a:cubicBezTo>
                    <a:pt x="8013" y="15993"/>
                    <a:pt x="8013" y="15771"/>
                    <a:pt x="7982" y="15549"/>
                  </a:cubicBezTo>
                  <a:cubicBezTo>
                    <a:pt x="7950" y="15328"/>
                    <a:pt x="7950" y="15074"/>
                    <a:pt x="7887" y="14853"/>
                  </a:cubicBezTo>
                  <a:cubicBezTo>
                    <a:pt x="7855" y="14694"/>
                    <a:pt x="7823" y="14504"/>
                    <a:pt x="7792" y="14346"/>
                  </a:cubicBezTo>
                  <a:cubicBezTo>
                    <a:pt x="7760" y="14219"/>
                    <a:pt x="7665" y="14156"/>
                    <a:pt x="7506" y="14156"/>
                  </a:cubicBezTo>
                  <a:cubicBezTo>
                    <a:pt x="7411" y="14251"/>
                    <a:pt x="7411" y="14378"/>
                    <a:pt x="7443" y="14473"/>
                  </a:cubicBezTo>
                  <a:cubicBezTo>
                    <a:pt x="7475" y="14979"/>
                    <a:pt x="7538" y="15486"/>
                    <a:pt x="7601" y="15993"/>
                  </a:cubicBezTo>
                  <a:cubicBezTo>
                    <a:pt x="7633" y="16151"/>
                    <a:pt x="7728" y="16310"/>
                    <a:pt x="7792" y="16500"/>
                  </a:cubicBezTo>
                  <a:cubicBezTo>
                    <a:pt x="7601" y="16721"/>
                    <a:pt x="7316" y="16943"/>
                    <a:pt x="7031" y="17165"/>
                  </a:cubicBezTo>
                  <a:cubicBezTo>
                    <a:pt x="6905" y="17006"/>
                    <a:pt x="6905" y="16816"/>
                    <a:pt x="6873" y="16658"/>
                  </a:cubicBezTo>
                  <a:cubicBezTo>
                    <a:pt x="6873" y="16341"/>
                    <a:pt x="6873" y="16025"/>
                    <a:pt x="6841" y="15708"/>
                  </a:cubicBezTo>
                  <a:cubicBezTo>
                    <a:pt x="6810" y="15581"/>
                    <a:pt x="6746" y="15423"/>
                    <a:pt x="6683" y="15296"/>
                  </a:cubicBezTo>
                  <a:cubicBezTo>
                    <a:pt x="6651" y="15264"/>
                    <a:pt x="6556" y="15233"/>
                    <a:pt x="6493" y="15233"/>
                  </a:cubicBezTo>
                  <a:cubicBezTo>
                    <a:pt x="6461" y="15233"/>
                    <a:pt x="6398" y="15328"/>
                    <a:pt x="6398" y="15359"/>
                  </a:cubicBezTo>
                  <a:cubicBezTo>
                    <a:pt x="6461" y="16056"/>
                    <a:pt x="6493" y="16753"/>
                    <a:pt x="6556" y="17481"/>
                  </a:cubicBezTo>
                  <a:cubicBezTo>
                    <a:pt x="6430" y="17671"/>
                    <a:pt x="6240" y="17798"/>
                    <a:pt x="6018" y="17893"/>
                  </a:cubicBezTo>
                  <a:cubicBezTo>
                    <a:pt x="5860" y="17830"/>
                    <a:pt x="5923" y="17735"/>
                    <a:pt x="5891" y="17640"/>
                  </a:cubicBezTo>
                  <a:cubicBezTo>
                    <a:pt x="5860" y="17228"/>
                    <a:pt x="5828" y="16785"/>
                    <a:pt x="5796" y="16373"/>
                  </a:cubicBezTo>
                  <a:cubicBezTo>
                    <a:pt x="5796" y="16246"/>
                    <a:pt x="5701" y="16120"/>
                    <a:pt x="5670" y="15993"/>
                  </a:cubicBezTo>
                  <a:cubicBezTo>
                    <a:pt x="5638" y="15961"/>
                    <a:pt x="5543" y="15930"/>
                    <a:pt x="5511" y="15930"/>
                  </a:cubicBezTo>
                  <a:cubicBezTo>
                    <a:pt x="5448" y="15961"/>
                    <a:pt x="5416" y="15993"/>
                    <a:pt x="5385" y="16056"/>
                  </a:cubicBezTo>
                  <a:cubicBezTo>
                    <a:pt x="5385" y="16120"/>
                    <a:pt x="5385" y="16215"/>
                    <a:pt x="5385" y="16278"/>
                  </a:cubicBezTo>
                  <a:cubicBezTo>
                    <a:pt x="5416" y="16975"/>
                    <a:pt x="5480" y="17640"/>
                    <a:pt x="5511" y="18400"/>
                  </a:cubicBezTo>
                  <a:cubicBezTo>
                    <a:pt x="5385" y="18495"/>
                    <a:pt x="5226" y="18653"/>
                    <a:pt x="5068" y="18780"/>
                  </a:cubicBezTo>
                  <a:cubicBezTo>
                    <a:pt x="4783" y="19033"/>
                    <a:pt x="4498" y="19286"/>
                    <a:pt x="4245" y="19571"/>
                  </a:cubicBezTo>
                  <a:cubicBezTo>
                    <a:pt x="4086" y="19540"/>
                    <a:pt x="4118" y="19413"/>
                    <a:pt x="4118" y="193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" name="Google Shape;136;p27"/>
            <p:cNvSpPr/>
            <p:nvPr/>
          </p:nvSpPr>
          <p:spPr>
            <a:xfrm>
              <a:off x="3662325" y="2393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" name="Google Shape;137;p27"/>
            <p:cNvSpPr/>
            <p:nvPr/>
          </p:nvSpPr>
          <p:spPr>
            <a:xfrm>
              <a:off x="6251275" y="2293375"/>
              <a:ext cx="560575" cy="463175"/>
            </a:xfrm>
            <a:custGeom>
              <a:avLst/>
              <a:gdLst/>
              <a:ahLst/>
              <a:cxnLst/>
              <a:rect l="l" t="t" r="r" b="b"/>
              <a:pathLst>
                <a:path w="22423" h="18527" extrusionOk="0">
                  <a:moveTo>
                    <a:pt x="21852" y="5732"/>
                  </a:moveTo>
                  <a:cubicBezTo>
                    <a:pt x="21631" y="4782"/>
                    <a:pt x="21124" y="3927"/>
                    <a:pt x="20934" y="2977"/>
                  </a:cubicBezTo>
                  <a:cubicBezTo>
                    <a:pt x="20902" y="2819"/>
                    <a:pt x="20807" y="2692"/>
                    <a:pt x="20617" y="2661"/>
                  </a:cubicBezTo>
                  <a:cubicBezTo>
                    <a:pt x="19920" y="2502"/>
                    <a:pt x="19224" y="2344"/>
                    <a:pt x="18527" y="2186"/>
                  </a:cubicBezTo>
                  <a:cubicBezTo>
                    <a:pt x="18274" y="2122"/>
                    <a:pt x="18020" y="2091"/>
                    <a:pt x="17799" y="2059"/>
                  </a:cubicBezTo>
                  <a:cubicBezTo>
                    <a:pt x="17577" y="1236"/>
                    <a:pt x="17577" y="1236"/>
                    <a:pt x="16817" y="729"/>
                  </a:cubicBezTo>
                  <a:cubicBezTo>
                    <a:pt x="16754" y="665"/>
                    <a:pt x="16690" y="634"/>
                    <a:pt x="16627" y="602"/>
                  </a:cubicBezTo>
                  <a:cubicBezTo>
                    <a:pt x="16373" y="380"/>
                    <a:pt x="16088" y="317"/>
                    <a:pt x="15772" y="285"/>
                  </a:cubicBezTo>
                  <a:cubicBezTo>
                    <a:pt x="15455" y="254"/>
                    <a:pt x="15107" y="254"/>
                    <a:pt x="14790" y="254"/>
                  </a:cubicBezTo>
                  <a:cubicBezTo>
                    <a:pt x="14537" y="285"/>
                    <a:pt x="14347" y="412"/>
                    <a:pt x="14188" y="665"/>
                  </a:cubicBezTo>
                  <a:cubicBezTo>
                    <a:pt x="14030" y="887"/>
                    <a:pt x="14030" y="1172"/>
                    <a:pt x="13967" y="1521"/>
                  </a:cubicBezTo>
                  <a:cubicBezTo>
                    <a:pt x="13175" y="1362"/>
                    <a:pt x="12415" y="1236"/>
                    <a:pt x="11686" y="1109"/>
                  </a:cubicBezTo>
                  <a:cubicBezTo>
                    <a:pt x="11085" y="1014"/>
                    <a:pt x="10515" y="887"/>
                    <a:pt x="9913" y="824"/>
                  </a:cubicBezTo>
                  <a:cubicBezTo>
                    <a:pt x="8836" y="697"/>
                    <a:pt x="7760" y="570"/>
                    <a:pt x="6683" y="475"/>
                  </a:cubicBezTo>
                  <a:cubicBezTo>
                    <a:pt x="5986" y="412"/>
                    <a:pt x="5321" y="317"/>
                    <a:pt x="4656" y="254"/>
                  </a:cubicBezTo>
                  <a:cubicBezTo>
                    <a:pt x="4213" y="190"/>
                    <a:pt x="3801" y="127"/>
                    <a:pt x="3389" y="95"/>
                  </a:cubicBezTo>
                  <a:cubicBezTo>
                    <a:pt x="3072" y="64"/>
                    <a:pt x="2756" y="32"/>
                    <a:pt x="2471" y="0"/>
                  </a:cubicBezTo>
                  <a:cubicBezTo>
                    <a:pt x="2186" y="0"/>
                    <a:pt x="1964" y="127"/>
                    <a:pt x="1806" y="349"/>
                  </a:cubicBezTo>
                  <a:cubicBezTo>
                    <a:pt x="1711" y="507"/>
                    <a:pt x="1584" y="729"/>
                    <a:pt x="1552" y="919"/>
                  </a:cubicBezTo>
                  <a:cubicBezTo>
                    <a:pt x="1426" y="1267"/>
                    <a:pt x="1362" y="1584"/>
                    <a:pt x="1299" y="1932"/>
                  </a:cubicBezTo>
                  <a:cubicBezTo>
                    <a:pt x="1172" y="2819"/>
                    <a:pt x="1077" y="3674"/>
                    <a:pt x="951" y="4529"/>
                  </a:cubicBezTo>
                  <a:cubicBezTo>
                    <a:pt x="824" y="5257"/>
                    <a:pt x="666" y="5954"/>
                    <a:pt x="539" y="6683"/>
                  </a:cubicBezTo>
                  <a:cubicBezTo>
                    <a:pt x="317" y="7949"/>
                    <a:pt x="127" y="9216"/>
                    <a:pt x="127" y="10483"/>
                  </a:cubicBezTo>
                  <a:cubicBezTo>
                    <a:pt x="127" y="10863"/>
                    <a:pt x="96" y="11243"/>
                    <a:pt x="64" y="11591"/>
                  </a:cubicBezTo>
                  <a:cubicBezTo>
                    <a:pt x="64" y="12003"/>
                    <a:pt x="32" y="12415"/>
                    <a:pt x="32" y="12826"/>
                  </a:cubicBezTo>
                  <a:cubicBezTo>
                    <a:pt x="1" y="13111"/>
                    <a:pt x="64" y="13365"/>
                    <a:pt x="254" y="13586"/>
                  </a:cubicBezTo>
                  <a:cubicBezTo>
                    <a:pt x="412" y="13776"/>
                    <a:pt x="507" y="13966"/>
                    <a:pt x="602" y="14188"/>
                  </a:cubicBezTo>
                  <a:cubicBezTo>
                    <a:pt x="729" y="14378"/>
                    <a:pt x="792" y="14568"/>
                    <a:pt x="919" y="14758"/>
                  </a:cubicBezTo>
                  <a:cubicBezTo>
                    <a:pt x="1172" y="15106"/>
                    <a:pt x="1394" y="15518"/>
                    <a:pt x="1521" y="15930"/>
                  </a:cubicBezTo>
                  <a:cubicBezTo>
                    <a:pt x="1616" y="16183"/>
                    <a:pt x="1774" y="16342"/>
                    <a:pt x="1996" y="16405"/>
                  </a:cubicBezTo>
                  <a:cubicBezTo>
                    <a:pt x="2249" y="16500"/>
                    <a:pt x="2471" y="16563"/>
                    <a:pt x="2724" y="16627"/>
                  </a:cubicBezTo>
                  <a:cubicBezTo>
                    <a:pt x="3326" y="16722"/>
                    <a:pt x="3959" y="16817"/>
                    <a:pt x="4561" y="16943"/>
                  </a:cubicBezTo>
                  <a:cubicBezTo>
                    <a:pt x="5448" y="17165"/>
                    <a:pt x="6334" y="17387"/>
                    <a:pt x="7221" y="17608"/>
                  </a:cubicBezTo>
                  <a:cubicBezTo>
                    <a:pt x="8425" y="17893"/>
                    <a:pt x="9660" y="18147"/>
                    <a:pt x="10958" y="18147"/>
                  </a:cubicBezTo>
                  <a:cubicBezTo>
                    <a:pt x="11085" y="18147"/>
                    <a:pt x="11243" y="18147"/>
                    <a:pt x="11401" y="18178"/>
                  </a:cubicBezTo>
                  <a:cubicBezTo>
                    <a:pt x="12732" y="18273"/>
                    <a:pt x="14062" y="18400"/>
                    <a:pt x="15392" y="18463"/>
                  </a:cubicBezTo>
                  <a:cubicBezTo>
                    <a:pt x="16405" y="18527"/>
                    <a:pt x="17419" y="18495"/>
                    <a:pt x="18432" y="18495"/>
                  </a:cubicBezTo>
                  <a:cubicBezTo>
                    <a:pt x="18970" y="18495"/>
                    <a:pt x="19445" y="18305"/>
                    <a:pt x="19952" y="18147"/>
                  </a:cubicBezTo>
                  <a:cubicBezTo>
                    <a:pt x="20205" y="18083"/>
                    <a:pt x="20395" y="17893"/>
                    <a:pt x="20554" y="17703"/>
                  </a:cubicBezTo>
                  <a:cubicBezTo>
                    <a:pt x="20649" y="17608"/>
                    <a:pt x="20744" y="17482"/>
                    <a:pt x="20839" y="17450"/>
                  </a:cubicBezTo>
                  <a:cubicBezTo>
                    <a:pt x="21092" y="17355"/>
                    <a:pt x="21156" y="17165"/>
                    <a:pt x="21187" y="16943"/>
                  </a:cubicBezTo>
                  <a:cubicBezTo>
                    <a:pt x="21251" y="16532"/>
                    <a:pt x="21282" y="16088"/>
                    <a:pt x="21346" y="15677"/>
                  </a:cubicBezTo>
                  <a:cubicBezTo>
                    <a:pt x="21409" y="15265"/>
                    <a:pt x="21472" y="14821"/>
                    <a:pt x="21536" y="14410"/>
                  </a:cubicBezTo>
                  <a:cubicBezTo>
                    <a:pt x="21631" y="13491"/>
                    <a:pt x="21757" y="12541"/>
                    <a:pt x="21979" y="11655"/>
                  </a:cubicBezTo>
                  <a:cubicBezTo>
                    <a:pt x="22264" y="10388"/>
                    <a:pt x="22422" y="9121"/>
                    <a:pt x="22391" y="7823"/>
                  </a:cubicBezTo>
                  <a:cubicBezTo>
                    <a:pt x="22359" y="7379"/>
                    <a:pt x="22327" y="6968"/>
                    <a:pt x="22137" y="6556"/>
                  </a:cubicBezTo>
                  <a:cubicBezTo>
                    <a:pt x="22042" y="6303"/>
                    <a:pt x="21916" y="6018"/>
                    <a:pt x="21852" y="5732"/>
                  </a:cubicBezTo>
                  <a:close/>
                  <a:moveTo>
                    <a:pt x="16595" y="1045"/>
                  </a:moveTo>
                  <a:cubicBezTo>
                    <a:pt x="16975" y="1299"/>
                    <a:pt x="17355" y="1457"/>
                    <a:pt x="17324" y="1964"/>
                  </a:cubicBezTo>
                  <a:cubicBezTo>
                    <a:pt x="17070" y="1996"/>
                    <a:pt x="16817" y="1996"/>
                    <a:pt x="16595" y="1869"/>
                  </a:cubicBezTo>
                  <a:cubicBezTo>
                    <a:pt x="16564" y="1616"/>
                    <a:pt x="16532" y="1362"/>
                    <a:pt x="16595" y="1045"/>
                  </a:cubicBezTo>
                  <a:close/>
                  <a:moveTo>
                    <a:pt x="14537" y="824"/>
                  </a:moveTo>
                  <a:cubicBezTo>
                    <a:pt x="14600" y="760"/>
                    <a:pt x="14695" y="665"/>
                    <a:pt x="14822" y="665"/>
                  </a:cubicBezTo>
                  <a:cubicBezTo>
                    <a:pt x="15043" y="634"/>
                    <a:pt x="15265" y="634"/>
                    <a:pt x="15487" y="665"/>
                  </a:cubicBezTo>
                  <a:cubicBezTo>
                    <a:pt x="15677" y="665"/>
                    <a:pt x="15867" y="697"/>
                    <a:pt x="16088" y="729"/>
                  </a:cubicBezTo>
                  <a:cubicBezTo>
                    <a:pt x="16183" y="1236"/>
                    <a:pt x="16183" y="1362"/>
                    <a:pt x="16088" y="1837"/>
                  </a:cubicBezTo>
                  <a:cubicBezTo>
                    <a:pt x="15550" y="1806"/>
                    <a:pt x="15012" y="1711"/>
                    <a:pt x="14473" y="1584"/>
                  </a:cubicBezTo>
                  <a:cubicBezTo>
                    <a:pt x="14315" y="1331"/>
                    <a:pt x="14378" y="1077"/>
                    <a:pt x="14537" y="824"/>
                  </a:cubicBezTo>
                  <a:close/>
                  <a:moveTo>
                    <a:pt x="1046" y="6176"/>
                  </a:moveTo>
                  <a:cubicBezTo>
                    <a:pt x="1331" y="4846"/>
                    <a:pt x="1489" y="3516"/>
                    <a:pt x="1647" y="2186"/>
                  </a:cubicBezTo>
                  <a:cubicBezTo>
                    <a:pt x="1711" y="1837"/>
                    <a:pt x="1774" y="1457"/>
                    <a:pt x="1869" y="1109"/>
                  </a:cubicBezTo>
                  <a:cubicBezTo>
                    <a:pt x="1901" y="950"/>
                    <a:pt x="1964" y="792"/>
                    <a:pt x="2027" y="665"/>
                  </a:cubicBezTo>
                  <a:cubicBezTo>
                    <a:pt x="2154" y="412"/>
                    <a:pt x="2376" y="317"/>
                    <a:pt x="2661" y="380"/>
                  </a:cubicBezTo>
                  <a:cubicBezTo>
                    <a:pt x="3484" y="475"/>
                    <a:pt x="4308" y="570"/>
                    <a:pt x="5131" y="665"/>
                  </a:cubicBezTo>
                  <a:cubicBezTo>
                    <a:pt x="6018" y="792"/>
                    <a:pt x="6904" y="887"/>
                    <a:pt x="7791" y="982"/>
                  </a:cubicBezTo>
                  <a:cubicBezTo>
                    <a:pt x="8361" y="1045"/>
                    <a:pt x="8931" y="1077"/>
                    <a:pt x="9470" y="1141"/>
                  </a:cubicBezTo>
                  <a:cubicBezTo>
                    <a:pt x="10008" y="1204"/>
                    <a:pt x="10546" y="1299"/>
                    <a:pt x="11085" y="1394"/>
                  </a:cubicBezTo>
                  <a:cubicBezTo>
                    <a:pt x="11971" y="1552"/>
                    <a:pt x="12858" y="1679"/>
                    <a:pt x="13713" y="1869"/>
                  </a:cubicBezTo>
                  <a:cubicBezTo>
                    <a:pt x="15233" y="2186"/>
                    <a:pt x="16785" y="2344"/>
                    <a:pt x="18305" y="2566"/>
                  </a:cubicBezTo>
                  <a:cubicBezTo>
                    <a:pt x="19034" y="2692"/>
                    <a:pt x="19762" y="2851"/>
                    <a:pt x="20427" y="3136"/>
                  </a:cubicBezTo>
                  <a:cubicBezTo>
                    <a:pt x="20585" y="3294"/>
                    <a:pt x="20585" y="3516"/>
                    <a:pt x="20554" y="3737"/>
                  </a:cubicBezTo>
                  <a:cubicBezTo>
                    <a:pt x="20522" y="4307"/>
                    <a:pt x="20490" y="4877"/>
                    <a:pt x="20459" y="5416"/>
                  </a:cubicBezTo>
                  <a:cubicBezTo>
                    <a:pt x="20427" y="6239"/>
                    <a:pt x="20237" y="6999"/>
                    <a:pt x="20110" y="7791"/>
                  </a:cubicBezTo>
                  <a:cubicBezTo>
                    <a:pt x="20047" y="8298"/>
                    <a:pt x="19984" y="8804"/>
                    <a:pt x="19889" y="9311"/>
                  </a:cubicBezTo>
                  <a:cubicBezTo>
                    <a:pt x="19762" y="9311"/>
                    <a:pt x="19604" y="9343"/>
                    <a:pt x="19509" y="9311"/>
                  </a:cubicBezTo>
                  <a:cubicBezTo>
                    <a:pt x="18812" y="9184"/>
                    <a:pt x="18115" y="9026"/>
                    <a:pt x="17450" y="8868"/>
                  </a:cubicBezTo>
                  <a:cubicBezTo>
                    <a:pt x="17292" y="8836"/>
                    <a:pt x="17102" y="8804"/>
                    <a:pt x="16944" y="8773"/>
                  </a:cubicBezTo>
                  <a:cubicBezTo>
                    <a:pt x="15803" y="8614"/>
                    <a:pt x="14663" y="8456"/>
                    <a:pt x="13555" y="8298"/>
                  </a:cubicBezTo>
                  <a:cubicBezTo>
                    <a:pt x="13492" y="8298"/>
                    <a:pt x="13428" y="8298"/>
                    <a:pt x="13365" y="8266"/>
                  </a:cubicBezTo>
                  <a:cubicBezTo>
                    <a:pt x="13048" y="8203"/>
                    <a:pt x="12985" y="8139"/>
                    <a:pt x="12985" y="7823"/>
                  </a:cubicBezTo>
                  <a:cubicBezTo>
                    <a:pt x="12953" y="7569"/>
                    <a:pt x="12953" y="7348"/>
                    <a:pt x="12953" y="7126"/>
                  </a:cubicBezTo>
                  <a:cubicBezTo>
                    <a:pt x="12985" y="6683"/>
                    <a:pt x="12858" y="6271"/>
                    <a:pt x="12668" y="5891"/>
                  </a:cubicBezTo>
                  <a:cubicBezTo>
                    <a:pt x="12510" y="5606"/>
                    <a:pt x="12352" y="5289"/>
                    <a:pt x="12193" y="5004"/>
                  </a:cubicBezTo>
                  <a:cubicBezTo>
                    <a:pt x="11845" y="4402"/>
                    <a:pt x="11370" y="3927"/>
                    <a:pt x="10768" y="3579"/>
                  </a:cubicBezTo>
                  <a:cubicBezTo>
                    <a:pt x="9818" y="2977"/>
                    <a:pt x="8773" y="2756"/>
                    <a:pt x="7664" y="2819"/>
                  </a:cubicBezTo>
                  <a:cubicBezTo>
                    <a:pt x="6904" y="2882"/>
                    <a:pt x="6208" y="3072"/>
                    <a:pt x="5638" y="3611"/>
                  </a:cubicBezTo>
                  <a:cubicBezTo>
                    <a:pt x="5226" y="4022"/>
                    <a:pt x="4783" y="4402"/>
                    <a:pt x="4371" y="4814"/>
                  </a:cubicBezTo>
                  <a:cubicBezTo>
                    <a:pt x="3959" y="5194"/>
                    <a:pt x="3738" y="5701"/>
                    <a:pt x="3579" y="6208"/>
                  </a:cubicBezTo>
                  <a:cubicBezTo>
                    <a:pt x="3516" y="6429"/>
                    <a:pt x="3453" y="6651"/>
                    <a:pt x="3389" y="6904"/>
                  </a:cubicBezTo>
                  <a:cubicBezTo>
                    <a:pt x="2566" y="6936"/>
                    <a:pt x="1806" y="6714"/>
                    <a:pt x="982" y="6556"/>
                  </a:cubicBezTo>
                  <a:cubicBezTo>
                    <a:pt x="1014" y="6398"/>
                    <a:pt x="1014" y="6271"/>
                    <a:pt x="1046" y="6176"/>
                  </a:cubicBezTo>
                  <a:close/>
                  <a:moveTo>
                    <a:pt x="12605" y="7854"/>
                  </a:moveTo>
                  <a:lnTo>
                    <a:pt x="12605" y="7854"/>
                  </a:lnTo>
                  <a:cubicBezTo>
                    <a:pt x="12605" y="8076"/>
                    <a:pt x="12637" y="8329"/>
                    <a:pt x="12605" y="8551"/>
                  </a:cubicBezTo>
                  <a:cubicBezTo>
                    <a:pt x="12605" y="8773"/>
                    <a:pt x="12573" y="9026"/>
                    <a:pt x="12478" y="9216"/>
                  </a:cubicBezTo>
                  <a:cubicBezTo>
                    <a:pt x="12288" y="9849"/>
                    <a:pt x="11876" y="10356"/>
                    <a:pt x="11465" y="10831"/>
                  </a:cubicBezTo>
                  <a:cubicBezTo>
                    <a:pt x="11306" y="10958"/>
                    <a:pt x="11148" y="11085"/>
                    <a:pt x="10990" y="11180"/>
                  </a:cubicBezTo>
                  <a:cubicBezTo>
                    <a:pt x="10420" y="11465"/>
                    <a:pt x="9850" y="11750"/>
                    <a:pt x="9248" y="12003"/>
                  </a:cubicBezTo>
                  <a:cubicBezTo>
                    <a:pt x="8773" y="12225"/>
                    <a:pt x="8235" y="12193"/>
                    <a:pt x="7728" y="12130"/>
                  </a:cubicBezTo>
                  <a:cubicBezTo>
                    <a:pt x="7031" y="12035"/>
                    <a:pt x="6366" y="11813"/>
                    <a:pt x="5733" y="11496"/>
                  </a:cubicBezTo>
                  <a:cubicBezTo>
                    <a:pt x="5258" y="11275"/>
                    <a:pt x="4878" y="10958"/>
                    <a:pt x="4529" y="10578"/>
                  </a:cubicBezTo>
                  <a:cubicBezTo>
                    <a:pt x="4149" y="10134"/>
                    <a:pt x="3928" y="9628"/>
                    <a:pt x="3864" y="9058"/>
                  </a:cubicBezTo>
                  <a:cubicBezTo>
                    <a:pt x="3801" y="8583"/>
                    <a:pt x="3738" y="8139"/>
                    <a:pt x="3769" y="7664"/>
                  </a:cubicBezTo>
                  <a:cubicBezTo>
                    <a:pt x="3769" y="7284"/>
                    <a:pt x="3833" y="6904"/>
                    <a:pt x="3928" y="6524"/>
                  </a:cubicBezTo>
                  <a:cubicBezTo>
                    <a:pt x="4086" y="5859"/>
                    <a:pt x="4403" y="5289"/>
                    <a:pt x="4941" y="4846"/>
                  </a:cubicBezTo>
                  <a:cubicBezTo>
                    <a:pt x="5289" y="4529"/>
                    <a:pt x="5638" y="4181"/>
                    <a:pt x="6018" y="3864"/>
                  </a:cubicBezTo>
                  <a:cubicBezTo>
                    <a:pt x="6366" y="3516"/>
                    <a:pt x="6841" y="3326"/>
                    <a:pt x="7316" y="3294"/>
                  </a:cubicBezTo>
                  <a:cubicBezTo>
                    <a:pt x="7981" y="3199"/>
                    <a:pt x="8646" y="3199"/>
                    <a:pt x="9343" y="3389"/>
                  </a:cubicBezTo>
                  <a:cubicBezTo>
                    <a:pt x="9913" y="3547"/>
                    <a:pt x="10451" y="3832"/>
                    <a:pt x="10958" y="4181"/>
                  </a:cubicBezTo>
                  <a:cubicBezTo>
                    <a:pt x="11306" y="4434"/>
                    <a:pt x="11623" y="4751"/>
                    <a:pt x="11813" y="5162"/>
                  </a:cubicBezTo>
                  <a:cubicBezTo>
                    <a:pt x="11971" y="5416"/>
                    <a:pt x="12098" y="5669"/>
                    <a:pt x="12257" y="5923"/>
                  </a:cubicBezTo>
                  <a:cubicBezTo>
                    <a:pt x="12510" y="6366"/>
                    <a:pt x="12637" y="6873"/>
                    <a:pt x="12605" y="7379"/>
                  </a:cubicBezTo>
                  <a:cubicBezTo>
                    <a:pt x="12605" y="7538"/>
                    <a:pt x="12605" y="7696"/>
                    <a:pt x="12605" y="7854"/>
                  </a:cubicBezTo>
                  <a:close/>
                  <a:moveTo>
                    <a:pt x="792" y="13396"/>
                  </a:moveTo>
                  <a:cubicBezTo>
                    <a:pt x="476" y="13301"/>
                    <a:pt x="412" y="13175"/>
                    <a:pt x="412" y="12826"/>
                  </a:cubicBezTo>
                  <a:cubicBezTo>
                    <a:pt x="444" y="11718"/>
                    <a:pt x="476" y="10609"/>
                    <a:pt x="571" y="9501"/>
                  </a:cubicBezTo>
                  <a:cubicBezTo>
                    <a:pt x="634" y="8709"/>
                    <a:pt x="761" y="7918"/>
                    <a:pt x="856" y="7126"/>
                  </a:cubicBezTo>
                  <a:cubicBezTo>
                    <a:pt x="856" y="7063"/>
                    <a:pt x="919" y="7031"/>
                    <a:pt x="951" y="6936"/>
                  </a:cubicBezTo>
                  <a:cubicBezTo>
                    <a:pt x="1331" y="6904"/>
                    <a:pt x="1711" y="7094"/>
                    <a:pt x="2122" y="7126"/>
                  </a:cubicBezTo>
                  <a:cubicBezTo>
                    <a:pt x="2502" y="7158"/>
                    <a:pt x="2882" y="7221"/>
                    <a:pt x="3231" y="7284"/>
                  </a:cubicBezTo>
                  <a:cubicBezTo>
                    <a:pt x="3389" y="7443"/>
                    <a:pt x="3357" y="7633"/>
                    <a:pt x="3326" y="7791"/>
                  </a:cubicBezTo>
                  <a:cubicBezTo>
                    <a:pt x="3326" y="8393"/>
                    <a:pt x="3389" y="8963"/>
                    <a:pt x="3484" y="9533"/>
                  </a:cubicBezTo>
                  <a:cubicBezTo>
                    <a:pt x="3548" y="9913"/>
                    <a:pt x="3706" y="10261"/>
                    <a:pt x="3928" y="10546"/>
                  </a:cubicBezTo>
                  <a:cubicBezTo>
                    <a:pt x="4371" y="11148"/>
                    <a:pt x="4941" y="11623"/>
                    <a:pt x="5638" y="11940"/>
                  </a:cubicBezTo>
                  <a:cubicBezTo>
                    <a:pt x="6398" y="12320"/>
                    <a:pt x="7221" y="12573"/>
                    <a:pt x="8076" y="12605"/>
                  </a:cubicBezTo>
                  <a:cubicBezTo>
                    <a:pt x="8076" y="12636"/>
                    <a:pt x="8076" y="12636"/>
                    <a:pt x="8045" y="12668"/>
                  </a:cubicBezTo>
                  <a:cubicBezTo>
                    <a:pt x="8076" y="12668"/>
                    <a:pt x="8108" y="12668"/>
                    <a:pt x="8140" y="12700"/>
                  </a:cubicBezTo>
                  <a:lnTo>
                    <a:pt x="8203" y="12636"/>
                  </a:lnTo>
                  <a:cubicBezTo>
                    <a:pt x="8171" y="12636"/>
                    <a:pt x="8171" y="12636"/>
                    <a:pt x="8171" y="12605"/>
                  </a:cubicBezTo>
                  <a:cubicBezTo>
                    <a:pt x="8266" y="12605"/>
                    <a:pt x="8361" y="12636"/>
                    <a:pt x="8488" y="12605"/>
                  </a:cubicBezTo>
                  <a:cubicBezTo>
                    <a:pt x="8805" y="12605"/>
                    <a:pt x="9121" y="12541"/>
                    <a:pt x="9438" y="12415"/>
                  </a:cubicBezTo>
                  <a:cubicBezTo>
                    <a:pt x="10040" y="12130"/>
                    <a:pt x="10641" y="11845"/>
                    <a:pt x="11211" y="11560"/>
                  </a:cubicBezTo>
                  <a:cubicBezTo>
                    <a:pt x="11401" y="11433"/>
                    <a:pt x="11623" y="11306"/>
                    <a:pt x="11781" y="11148"/>
                  </a:cubicBezTo>
                  <a:cubicBezTo>
                    <a:pt x="12383" y="10451"/>
                    <a:pt x="12922" y="9723"/>
                    <a:pt x="13048" y="8773"/>
                  </a:cubicBezTo>
                  <a:cubicBezTo>
                    <a:pt x="13080" y="8709"/>
                    <a:pt x="13112" y="8678"/>
                    <a:pt x="13112" y="8614"/>
                  </a:cubicBezTo>
                  <a:cubicBezTo>
                    <a:pt x="14537" y="8678"/>
                    <a:pt x="18305" y="9374"/>
                    <a:pt x="19857" y="9786"/>
                  </a:cubicBezTo>
                  <a:cubicBezTo>
                    <a:pt x="19857" y="9786"/>
                    <a:pt x="19889" y="9818"/>
                    <a:pt x="19889" y="9818"/>
                  </a:cubicBezTo>
                  <a:cubicBezTo>
                    <a:pt x="19794" y="10419"/>
                    <a:pt x="19699" y="11021"/>
                    <a:pt x="19635" y="11623"/>
                  </a:cubicBezTo>
                  <a:cubicBezTo>
                    <a:pt x="19572" y="11971"/>
                    <a:pt x="19540" y="12320"/>
                    <a:pt x="19477" y="12668"/>
                  </a:cubicBezTo>
                  <a:cubicBezTo>
                    <a:pt x="19350" y="13206"/>
                    <a:pt x="19224" y="13745"/>
                    <a:pt x="19065" y="14283"/>
                  </a:cubicBezTo>
                  <a:cubicBezTo>
                    <a:pt x="18875" y="14821"/>
                    <a:pt x="18464" y="15075"/>
                    <a:pt x="17894" y="15075"/>
                  </a:cubicBezTo>
                  <a:cubicBezTo>
                    <a:pt x="17482" y="15043"/>
                    <a:pt x="17070" y="15011"/>
                    <a:pt x="16690" y="14948"/>
                  </a:cubicBezTo>
                  <a:cubicBezTo>
                    <a:pt x="14980" y="14790"/>
                    <a:pt x="13302" y="14568"/>
                    <a:pt x="11591" y="14410"/>
                  </a:cubicBezTo>
                  <a:cubicBezTo>
                    <a:pt x="11053" y="14346"/>
                    <a:pt x="10515" y="14346"/>
                    <a:pt x="9976" y="14346"/>
                  </a:cubicBezTo>
                  <a:cubicBezTo>
                    <a:pt x="9280" y="14346"/>
                    <a:pt x="8583" y="14315"/>
                    <a:pt x="7886" y="14188"/>
                  </a:cubicBezTo>
                  <a:cubicBezTo>
                    <a:pt x="7664" y="14156"/>
                    <a:pt x="7474" y="14125"/>
                    <a:pt x="7253" y="14125"/>
                  </a:cubicBezTo>
                  <a:cubicBezTo>
                    <a:pt x="6271" y="14061"/>
                    <a:pt x="5321" y="13998"/>
                    <a:pt x="4339" y="13903"/>
                  </a:cubicBezTo>
                  <a:cubicBezTo>
                    <a:pt x="3453" y="13808"/>
                    <a:pt x="2534" y="13681"/>
                    <a:pt x="1647" y="13555"/>
                  </a:cubicBezTo>
                  <a:cubicBezTo>
                    <a:pt x="1362" y="13523"/>
                    <a:pt x="1077" y="13460"/>
                    <a:pt x="792" y="13396"/>
                  </a:cubicBezTo>
                  <a:close/>
                  <a:moveTo>
                    <a:pt x="21789" y="10039"/>
                  </a:moveTo>
                  <a:cubicBezTo>
                    <a:pt x="21789" y="10103"/>
                    <a:pt x="21789" y="10198"/>
                    <a:pt x="21789" y="10261"/>
                  </a:cubicBezTo>
                  <a:cubicBezTo>
                    <a:pt x="21789" y="10356"/>
                    <a:pt x="21757" y="10419"/>
                    <a:pt x="21726" y="10483"/>
                  </a:cubicBezTo>
                  <a:cubicBezTo>
                    <a:pt x="21694" y="10483"/>
                    <a:pt x="21631" y="10514"/>
                    <a:pt x="21599" y="10483"/>
                  </a:cubicBezTo>
                  <a:cubicBezTo>
                    <a:pt x="21441" y="10356"/>
                    <a:pt x="21282" y="10229"/>
                    <a:pt x="21092" y="10103"/>
                  </a:cubicBezTo>
                  <a:cubicBezTo>
                    <a:pt x="21029" y="10039"/>
                    <a:pt x="20934" y="10008"/>
                    <a:pt x="20839" y="9976"/>
                  </a:cubicBezTo>
                  <a:cubicBezTo>
                    <a:pt x="20839" y="9944"/>
                    <a:pt x="20775" y="9976"/>
                    <a:pt x="20744" y="10008"/>
                  </a:cubicBezTo>
                  <a:cubicBezTo>
                    <a:pt x="20744" y="10008"/>
                    <a:pt x="20712" y="10071"/>
                    <a:pt x="20744" y="10103"/>
                  </a:cubicBezTo>
                  <a:cubicBezTo>
                    <a:pt x="20775" y="10166"/>
                    <a:pt x="20807" y="10229"/>
                    <a:pt x="20871" y="10293"/>
                  </a:cubicBezTo>
                  <a:cubicBezTo>
                    <a:pt x="21092" y="10483"/>
                    <a:pt x="21346" y="10705"/>
                    <a:pt x="21631" y="10926"/>
                  </a:cubicBezTo>
                  <a:cubicBezTo>
                    <a:pt x="21599" y="11021"/>
                    <a:pt x="21504" y="10990"/>
                    <a:pt x="21472" y="10958"/>
                  </a:cubicBezTo>
                  <a:cubicBezTo>
                    <a:pt x="21251" y="10831"/>
                    <a:pt x="21061" y="10705"/>
                    <a:pt x="20871" y="10578"/>
                  </a:cubicBezTo>
                  <a:cubicBezTo>
                    <a:pt x="20839" y="10546"/>
                    <a:pt x="20744" y="10609"/>
                    <a:pt x="20680" y="10641"/>
                  </a:cubicBezTo>
                  <a:cubicBezTo>
                    <a:pt x="20649" y="10641"/>
                    <a:pt x="20649" y="10768"/>
                    <a:pt x="20680" y="10768"/>
                  </a:cubicBezTo>
                  <a:cubicBezTo>
                    <a:pt x="20871" y="10958"/>
                    <a:pt x="21061" y="11116"/>
                    <a:pt x="21282" y="11243"/>
                  </a:cubicBezTo>
                  <a:cubicBezTo>
                    <a:pt x="21346" y="11306"/>
                    <a:pt x="21409" y="11338"/>
                    <a:pt x="21472" y="11370"/>
                  </a:cubicBezTo>
                  <a:cubicBezTo>
                    <a:pt x="21567" y="11465"/>
                    <a:pt x="21536" y="11560"/>
                    <a:pt x="21472" y="11623"/>
                  </a:cubicBezTo>
                  <a:cubicBezTo>
                    <a:pt x="21187" y="11718"/>
                    <a:pt x="21124" y="11211"/>
                    <a:pt x="20775" y="11401"/>
                  </a:cubicBezTo>
                  <a:cubicBezTo>
                    <a:pt x="20839" y="11750"/>
                    <a:pt x="21187" y="11845"/>
                    <a:pt x="21346" y="12130"/>
                  </a:cubicBezTo>
                  <a:cubicBezTo>
                    <a:pt x="21156" y="12098"/>
                    <a:pt x="20966" y="12035"/>
                    <a:pt x="20807" y="12003"/>
                  </a:cubicBezTo>
                  <a:cubicBezTo>
                    <a:pt x="20680" y="12130"/>
                    <a:pt x="20712" y="12225"/>
                    <a:pt x="20807" y="12288"/>
                  </a:cubicBezTo>
                  <a:cubicBezTo>
                    <a:pt x="20902" y="12351"/>
                    <a:pt x="21029" y="12415"/>
                    <a:pt x="21156" y="12510"/>
                  </a:cubicBezTo>
                  <a:cubicBezTo>
                    <a:pt x="21219" y="12541"/>
                    <a:pt x="21282" y="12605"/>
                    <a:pt x="21282" y="12668"/>
                  </a:cubicBezTo>
                  <a:cubicBezTo>
                    <a:pt x="21282" y="12731"/>
                    <a:pt x="21251" y="12826"/>
                    <a:pt x="21219" y="12921"/>
                  </a:cubicBezTo>
                  <a:cubicBezTo>
                    <a:pt x="21029" y="12826"/>
                    <a:pt x="20871" y="12763"/>
                    <a:pt x="20680" y="12700"/>
                  </a:cubicBezTo>
                  <a:cubicBezTo>
                    <a:pt x="20585" y="12668"/>
                    <a:pt x="20459" y="12636"/>
                    <a:pt x="20332" y="12636"/>
                  </a:cubicBezTo>
                  <a:cubicBezTo>
                    <a:pt x="20332" y="12636"/>
                    <a:pt x="20269" y="12700"/>
                    <a:pt x="20269" y="12731"/>
                  </a:cubicBezTo>
                  <a:cubicBezTo>
                    <a:pt x="20269" y="12763"/>
                    <a:pt x="20269" y="12795"/>
                    <a:pt x="20300" y="12826"/>
                  </a:cubicBezTo>
                  <a:cubicBezTo>
                    <a:pt x="20332" y="12890"/>
                    <a:pt x="20395" y="12921"/>
                    <a:pt x="20459" y="12953"/>
                  </a:cubicBezTo>
                  <a:cubicBezTo>
                    <a:pt x="20680" y="13048"/>
                    <a:pt x="20902" y="13143"/>
                    <a:pt x="21124" y="13238"/>
                  </a:cubicBezTo>
                  <a:cubicBezTo>
                    <a:pt x="21219" y="13270"/>
                    <a:pt x="21187" y="13333"/>
                    <a:pt x="21124" y="13428"/>
                  </a:cubicBezTo>
                  <a:cubicBezTo>
                    <a:pt x="20966" y="13365"/>
                    <a:pt x="20775" y="13270"/>
                    <a:pt x="20617" y="13206"/>
                  </a:cubicBezTo>
                  <a:cubicBezTo>
                    <a:pt x="20427" y="13333"/>
                    <a:pt x="20490" y="13428"/>
                    <a:pt x="20585" y="13491"/>
                  </a:cubicBezTo>
                  <a:cubicBezTo>
                    <a:pt x="20680" y="13586"/>
                    <a:pt x="20839" y="13618"/>
                    <a:pt x="20934" y="13681"/>
                  </a:cubicBezTo>
                  <a:cubicBezTo>
                    <a:pt x="21124" y="13776"/>
                    <a:pt x="21124" y="13776"/>
                    <a:pt x="21029" y="14061"/>
                  </a:cubicBezTo>
                  <a:cubicBezTo>
                    <a:pt x="20871" y="14030"/>
                    <a:pt x="20712" y="13966"/>
                    <a:pt x="20554" y="13935"/>
                  </a:cubicBezTo>
                  <a:cubicBezTo>
                    <a:pt x="20395" y="14030"/>
                    <a:pt x="20459" y="14156"/>
                    <a:pt x="20554" y="14220"/>
                  </a:cubicBezTo>
                  <a:cubicBezTo>
                    <a:pt x="20680" y="14315"/>
                    <a:pt x="20839" y="14346"/>
                    <a:pt x="20966" y="14410"/>
                  </a:cubicBezTo>
                  <a:cubicBezTo>
                    <a:pt x="20997" y="14410"/>
                    <a:pt x="21029" y="14473"/>
                    <a:pt x="21061" y="14568"/>
                  </a:cubicBezTo>
                  <a:cubicBezTo>
                    <a:pt x="20775" y="14631"/>
                    <a:pt x="20585" y="14378"/>
                    <a:pt x="20364" y="14410"/>
                  </a:cubicBezTo>
                  <a:cubicBezTo>
                    <a:pt x="20237" y="14536"/>
                    <a:pt x="20269" y="14631"/>
                    <a:pt x="20395" y="14695"/>
                  </a:cubicBezTo>
                  <a:cubicBezTo>
                    <a:pt x="20554" y="14790"/>
                    <a:pt x="20744" y="14853"/>
                    <a:pt x="20902" y="14948"/>
                  </a:cubicBezTo>
                  <a:cubicBezTo>
                    <a:pt x="20966" y="14948"/>
                    <a:pt x="20966" y="15043"/>
                    <a:pt x="20997" y="15170"/>
                  </a:cubicBezTo>
                  <a:cubicBezTo>
                    <a:pt x="20744" y="15106"/>
                    <a:pt x="20585" y="15043"/>
                    <a:pt x="20427" y="14980"/>
                  </a:cubicBezTo>
                  <a:cubicBezTo>
                    <a:pt x="20300" y="15075"/>
                    <a:pt x="20300" y="15170"/>
                    <a:pt x="20395" y="15233"/>
                  </a:cubicBezTo>
                  <a:cubicBezTo>
                    <a:pt x="20522" y="15360"/>
                    <a:pt x="20680" y="15423"/>
                    <a:pt x="20871" y="15550"/>
                  </a:cubicBezTo>
                  <a:cubicBezTo>
                    <a:pt x="20871" y="15962"/>
                    <a:pt x="20775" y="16405"/>
                    <a:pt x="20712" y="16880"/>
                  </a:cubicBezTo>
                  <a:cubicBezTo>
                    <a:pt x="20585" y="16817"/>
                    <a:pt x="20490" y="16817"/>
                    <a:pt x="20427" y="16753"/>
                  </a:cubicBezTo>
                  <a:cubicBezTo>
                    <a:pt x="20142" y="16468"/>
                    <a:pt x="19857" y="16152"/>
                    <a:pt x="19572" y="15835"/>
                  </a:cubicBezTo>
                  <a:cubicBezTo>
                    <a:pt x="19445" y="15708"/>
                    <a:pt x="19319" y="15582"/>
                    <a:pt x="19192" y="15455"/>
                  </a:cubicBezTo>
                  <a:cubicBezTo>
                    <a:pt x="19160" y="15423"/>
                    <a:pt x="19065" y="15423"/>
                    <a:pt x="19034" y="15455"/>
                  </a:cubicBezTo>
                  <a:cubicBezTo>
                    <a:pt x="19002" y="15487"/>
                    <a:pt x="18970" y="15582"/>
                    <a:pt x="19002" y="15613"/>
                  </a:cubicBezTo>
                  <a:cubicBezTo>
                    <a:pt x="19002" y="15708"/>
                    <a:pt x="19065" y="15803"/>
                    <a:pt x="19097" y="15867"/>
                  </a:cubicBezTo>
                  <a:cubicBezTo>
                    <a:pt x="19382" y="16247"/>
                    <a:pt x="19699" y="16595"/>
                    <a:pt x="19984" y="16975"/>
                  </a:cubicBezTo>
                  <a:cubicBezTo>
                    <a:pt x="20079" y="17070"/>
                    <a:pt x="20174" y="17165"/>
                    <a:pt x="20269" y="17260"/>
                  </a:cubicBezTo>
                  <a:cubicBezTo>
                    <a:pt x="20110" y="17545"/>
                    <a:pt x="19889" y="17672"/>
                    <a:pt x="19635" y="17767"/>
                  </a:cubicBezTo>
                  <a:cubicBezTo>
                    <a:pt x="19097" y="17893"/>
                    <a:pt x="18590" y="18020"/>
                    <a:pt x="18020" y="18020"/>
                  </a:cubicBezTo>
                  <a:cubicBezTo>
                    <a:pt x="17260" y="17988"/>
                    <a:pt x="16469" y="18020"/>
                    <a:pt x="15708" y="17988"/>
                  </a:cubicBezTo>
                  <a:cubicBezTo>
                    <a:pt x="15265" y="17988"/>
                    <a:pt x="14853" y="17925"/>
                    <a:pt x="14410" y="17893"/>
                  </a:cubicBezTo>
                  <a:cubicBezTo>
                    <a:pt x="12985" y="17798"/>
                    <a:pt x="11528" y="17735"/>
                    <a:pt x="10071" y="17608"/>
                  </a:cubicBezTo>
                  <a:cubicBezTo>
                    <a:pt x="9343" y="17545"/>
                    <a:pt x="8583" y="17418"/>
                    <a:pt x="7855" y="17260"/>
                  </a:cubicBezTo>
                  <a:cubicBezTo>
                    <a:pt x="6809" y="17038"/>
                    <a:pt x="5764" y="16753"/>
                    <a:pt x="4719" y="16532"/>
                  </a:cubicBezTo>
                  <a:cubicBezTo>
                    <a:pt x="4213" y="16405"/>
                    <a:pt x="3674" y="16342"/>
                    <a:pt x="3136" y="16247"/>
                  </a:cubicBezTo>
                  <a:cubicBezTo>
                    <a:pt x="3104" y="16183"/>
                    <a:pt x="3072" y="16120"/>
                    <a:pt x="2977" y="16088"/>
                  </a:cubicBezTo>
                  <a:cubicBezTo>
                    <a:pt x="2977" y="16120"/>
                    <a:pt x="2946" y="16152"/>
                    <a:pt x="2946" y="16183"/>
                  </a:cubicBezTo>
                  <a:cubicBezTo>
                    <a:pt x="2724" y="16152"/>
                    <a:pt x="2471" y="16088"/>
                    <a:pt x="2249" y="16025"/>
                  </a:cubicBezTo>
                  <a:cubicBezTo>
                    <a:pt x="2091" y="15993"/>
                    <a:pt x="1964" y="15898"/>
                    <a:pt x="1901" y="15740"/>
                  </a:cubicBezTo>
                  <a:cubicBezTo>
                    <a:pt x="1711" y="15233"/>
                    <a:pt x="1426" y="14821"/>
                    <a:pt x="1172" y="14410"/>
                  </a:cubicBezTo>
                  <a:cubicBezTo>
                    <a:pt x="1077" y="14283"/>
                    <a:pt x="951" y="14125"/>
                    <a:pt x="1014" y="13903"/>
                  </a:cubicBezTo>
                  <a:cubicBezTo>
                    <a:pt x="1109" y="13903"/>
                    <a:pt x="1236" y="13903"/>
                    <a:pt x="1331" y="13935"/>
                  </a:cubicBezTo>
                  <a:cubicBezTo>
                    <a:pt x="2154" y="14030"/>
                    <a:pt x="2946" y="14125"/>
                    <a:pt x="3769" y="14251"/>
                  </a:cubicBezTo>
                  <a:cubicBezTo>
                    <a:pt x="4434" y="14315"/>
                    <a:pt x="5099" y="14410"/>
                    <a:pt x="5796" y="14441"/>
                  </a:cubicBezTo>
                  <a:cubicBezTo>
                    <a:pt x="6841" y="14505"/>
                    <a:pt x="7918" y="14631"/>
                    <a:pt x="8963" y="14726"/>
                  </a:cubicBezTo>
                  <a:cubicBezTo>
                    <a:pt x="9691" y="14790"/>
                    <a:pt x="10451" y="14758"/>
                    <a:pt x="11180" y="14821"/>
                  </a:cubicBezTo>
                  <a:cubicBezTo>
                    <a:pt x="12162" y="14885"/>
                    <a:pt x="13143" y="15011"/>
                    <a:pt x="14125" y="15106"/>
                  </a:cubicBezTo>
                  <a:cubicBezTo>
                    <a:pt x="14663" y="15170"/>
                    <a:pt x="15233" y="15233"/>
                    <a:pt x="15803" y="15296"/>
                  </a:cubicBezTo>
                  <a:cubicBezTo>
                    <a:pt x="16373" y="15360"/>
                    <a:pt x="16944" y="15423"/>
                    <a:pt x="17514" y="15487"/>
                  </a:cubicBezTo>
                  <a:cubicBezTo>
                    <a:pt x="17672" y="15487"/>
                    <a:pt x="17830" y="15518"/>
                    <a:pt x="17989" y="15518"/>
                  </a:cubicBezTo>
                  <a:cubicBezTo>
                    <a:pt x="18685" y="15518"/>
                    <a:pt x="19160" y="15170"/>
                    <a:pt x="19445" y="14568"/>
                  </a:cubicBezTo>
                  <a:cubicBezTo>
                    <a:pt x="19509" y="14473"/>
                    <a:pt x="19540" y="14378"/>
                    <a:pt x="19572" y="14283"/>
                  </a:cubicBezTo>
                  <a:cubicBezTo>
                    <a:pt x="19699" y="13650"/>
                    <a:pt x="19920" y="13016"/>
                    <a:pt x="19952" y="12351"/>
                  </a:cubicBezTo>
                  <a:cubicBezTo>
                    <a:pt x="19984" y="11876"/>
                    <a:pt x="20079" y="11370"/>
                    <a:pt x="20174" y="10895"/>
                  </a:cubicBezTo>
                  <a:cubicBezTo>
                    <a:pt x="20364" y="9976"/>
                    <a:pt x="20395" y="9026"/>
                    <a:pt x="20554" y="8044"/>
                  </a:cubicBezTo>
                  <a:cubicBezTo>
                    <a:pt x="20680" y="8076"/>
                    <a:pt x="20807" y="8076"/>
                    <a:pt x="20871" y="8108"/>
                  </a:cubicBezTo>
                  <a:cubicBezTo>
                    <a:pt x="21061" y="8266"/>
                    <a:pt x="21187" y="8424"/>
                    <a:pt x="21346" y="8551"/>
                  </a:cubicBezTo>
                  <a:cubicBezTo>
                    <a:pt x="21504" y="8709"/>
                    <a:pt x="21694" y="8804"/>
                    <a:pt x="21884" y="8963"/>
                  </a:cubicBezTo>
                  <a:cubicBezTo>
                    <a:pt x="21916" y="9343"/>
                    <a:pt x="21916" y="9343"/>
                    <a:pt x="21789" y="9786"/>
                  </a:cubicBezTo>
                  <a:cubicBezTo>
                    <a:pt x="21472" y="9438"/>
                    <a:pt x="21219" y="9026"/>
                    <a:pt x="20775" y="8868"/>
                  </a:cubicBezTo>
                  <a:cubicBezTo>
                    <a:pt x="20744" y="8868"/>
                    <a:pt x="20680" y="8899"/>
                    <a:pt x="20649" y="8899"/>
                  </a:cubicBezTo>
                  <a:cubicBezTo>
                    <a:pt x="20775" y="9121"/>
                    <a:pt x="21567" y="9913"/>
                    <a:pt x="21789" y="10039"/>
                  </a:cubicBezTo>
                  <a:close/>
                  <a:moveTo>
                    <a:pt x="21947" y="8583"/>
                  </a:moveTo>
                  <a:cubicBezTo>
                    <a:pt x="21409" y="8234"/>
                    <a:pt x="21092" y="7823"/>
                    <a:pt x="20775" y="7443"/>
                  </a:cubicBezTo>
                  <a:cubicBezTo>
                    <a:pt x="20712" y="7379"/>
                    <a:pt x="20712" y="7253"/>
                    <a:pt x="20712" y="7158"/>
                  </a:cubicBezTo>
                  <a:cubicBezTo>
                    <a:pt x="20680" y="7094"/>
                    <a:pt x="20712" y="7031"/>
                    <a:pt x="20712" y="6999"/>
                  </a:cubicBezTo>
                  <a:cubicBezTo>
                    <a:pt x="20871" y="6334"/>
                    <a:pt x="20871" y="5637"/>
                    <a:pt x="20902" y="4972"/>
                  </a:cubicBezTo>
                  <a:cubicBezTo>
                    <a:pt x="20902" y="4846"/>
                    <a:pt x="20934" y="4719"/>
                    <a:pt x="20966" y="4624"/>
                  </a:cubicBezTo>
                  <a:cubicBezTo>
                    <a:pt x="21124" y="4624"/>
                    <a:pt x="21124" y="4751"/>
                    <a:pt x="21156" y="4814"/>
                  </a:cubicBezTo>
                  <a:cubicBezTo>
                    <a:pt x="21314" y="5321"/>
                    <a:pt x="21472" y="5827"/>
                    <a:pt x="21631" y="6366"/>
                  </a:cubicBezTo>
                  <a:cubicBezTo>
                    <a:pt x="21662" y="6398"/>
                    <a:pt x="21662" y="6429"/>
                    <a:pt x="21662" y="6461"/>
                  </a:cubicBezTo>
                  <a:cubicBezTo>
                    <a:pt x="21631" y="6778"/>
                    <a:pt x="21662" y="7063"/>
                    <a:pt x="21884" y="7284"/>
                  </a:cubicBezTo>
                  <a:cubicBezTo>
                    <a:pt x="21884" y="7284"/>
                    <a:pt x="21884" y="7316"/>
                    <a:pt x="21916" y="7316"/>
                  </a:cubicBezTo>
                  <a:cubicBezTo>
                    <a:pt x="21979" y="7728"/>
                    <a:pt x="21947" y="8139"/>
                    <a:pt x="21947" y="85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" name="Google Shape;138;p27"/>
            <p:cNvSpPr/>
            <p:nvPr/>
          </p:nvSpPr>
          <p:spPr>
            <a:xfrm>
              <a:off x="4505525" y="1127175"/>
              <a:ext cx="672975" cy="652400"/>
            </a:xfrm>
            <a:custGeom>
              <a:avLst/>
              <a:gdLst/>
              <a:ahLst/>
              <a:cxnLst/>
              <a:rect l="l" t="t" r="r" b="b"/>
              <a:pathLst>
                <a:path w="26919" h="26096" extrusionOk="0">
                  <a:moveTo>
                    <a:pt x="824" y="10673"/>
                  </a:moveTo>
                  <a:cubicBezTo>
                    <a:pt x="1330" y="11623"/>
                    <a:pt x="1869" y="12541"/>
                    <a:pt x="2439" y="13459"/>
                  </a:cubicBezTo>
                  <a:cubicBezTo>
                    <a:pt x="2755" y="13998"/>
                    <a:pt x="3104" y="14536"/>
                    <a:pt x="3642" y="14916"/>
                  </a:cubicBezTo>
                  <a:cubicBezTo>
                    <a:pt x="4339" y="15391"/>
                    <a:pt x="5067" y="15835"/>
                    <a:pt x="5796" y="16310"/>
                  </a:cubicBezTo>
                  <a:cubicBezTo>
                    <a:pt x="5859" y="16373"/>
                    <a:pt x="5922" y="16373"/>
                    <a:pt x="5986" y="16405"/>
                  </a:cubicBezTo>
                  <a:cubicBezTo>
                    <a:pt x="6429" y="16626"/>
                    <a:pt x="6872" y="16848"/>
                    <a:pt x="7316" y="17038"/>
                  </a:cubicBezTo>
                  <a:cubicBezTo>
                    <a:pt x="7854" y="17291"/>
                    <a:pt x="8393" y="17545"/>
                    <a:pt x="8963" y="17766"/>
                  </a:cubicBezTo>
                  <a:cubicBezTo>
                    <a:pt x="9913" y="18146"/>
                    <a:pt x="10863" y="18526"/>
                    <a:pt x="11813" y="18906"/>
                  </a:cubicBezTo>
                  <a:cubicBezTo>
                    <a:pt x="12066" y="19001"/>
                    <a:pt x="12288" y="19096"/>
                    <a:pt x="12510" y="19191"/>
                  </a:cubicBezTo>
                  <a:cubicBezTo>
                    <a:pt x="13048" y="19350"/>
                    <a:pt x="13523" y="19572"/>
                    <a:pt x="13998" y="19825"/>
                  </a:cubicBezTo>
                  <a:cubicBezTo>
                    <a:pt x="14410" y="20047"/>
                    <a:pt x="14821" y="20237"/>
                    <a:pt x="15201" y="20427"/>
                  </a:cubicBezTo>
                  <a:cubicBezTo>
                    <a:pt x="15296" y="20490"/>
                    <a:pt x="15423" y="20553"/>
                    <a:pt x="15486" y="20617"/>
                  </a:cubicBezTo>
                  <a:cubicBezTo>
                    <a:pt x="15961" y="20997"/>
                    <a:pt x="16405" y="21377"/>
                    <a:pt x="16912" y="21725"/>
                  </a:cubicBezTo>
                  <a:cubicBezTo>
                    <a:pt x="17545" y="22200"/>
                    <a:pt x="18115" y="22707"/>
                    <a:pt x="18653" y="23277"/>
                  </a:cubicBezTo>
                  <a:cubicBezTo>
                    <a:pt x="19318" y="24037"/>
                    <a:pt x="20078" y="24702"/>
                    <a:pt x="20839" y="25335"/>
                  </a:cubicBezTo>
                  <a:cubicBezTo>
                    <a:pt x="21472" y="25874"/>
                    <a:pt x="22200" y="26095"/>
                    <a:pt x="23024" y="25874"/>
                  </a:cubicBezTo>
                  <a:cubicBezTo>
                    <a:pt x="23879" y="25620"/>
                    <a:pt x="24670" y="25240"/>
                    <a:pt x="25304" y="24544"/>
                  </a:cubicBezTo>
                  <a:cubicBezTo>
                    <a:pt x="25431" y="24417"/>
                    <a:pt x="25557" y="24259"/>
                    <a:pt x="25716" y="24132"/>
                  </a:cubicBezTo>
                  <a:cubicBezTo>
                    <a:pt x="26064" y="23815"/>
                    <a:pt x="26317" y="23435"/>
                    <a:pt x="26602" y="23055"/>
                  </a:cubicBezTo>
                  <a:cubicBezTo>
                    <a:pt x="26887" y="22612"/>
                    <a:pt x="26919" y="22200"/>
                    <a:pt x="26697" y="21725"/>
                  </a:cubicBezTo>
                  <a:cubicBezTo>
                    <a:pt x="26476" y="21187"/>
                    <a:pt x="26222" y="20617"/>
                    <a:pt x="25811" y="20173"/>
                  </a:cubicBezTo>
                  <a:cubicBezTo>
                    <a:pt x="25684" y="19983"/>
                    <a:pt x="25526" y="19793"/>
                    <a:pt x="25399" y="19603"/>
                  </a:cubicBezTo>
                  <a:cubicBezTo>
                    <a:pt x="24924" y="18811"/>
                    <a:pt x="24259" y="18178"/>
                    <a:pt x="23594" y="17576"/>
                  </a:cubicBezTo>
                  <a:cubicBezTo>
                    <a:pt x="22802" y="16848"/>
                    <a:pt x="21947" y="16183"/>
                    <a:pt x="21155" y="15486"/>
                  </a:cubicBezTo>
                  <a:cubicBezTo>
                    <a:pt x="21029" y="15391"/>
                    <a:pt x="20902" y="15233"/>
                    <a:pt x="20839" y="15075"/>
                  </a:cubicBezTo>
                  <a:cubicBezTo>
                    <a:pt x="20459" y="14409"/>
                    <a:pt x="20173" y="13713"/>
                    <a:pt x="19983" y="12984"/>
                  </a:cubicBezTo>
                  <a:cubicBezTo>
                    <a:pt x="19698" y="11781"/>
                    <a:pt x="19445" y="10578"/>
                    <a:pt x="19097" y="9406"/>
                  </a:cubicBezTo>
                  <a:cubicBezTo>
                    <a:pt x="18685" y="8202"/>
                    <a:pt x="18337" y="6967"/>
                    <a:pt x="17957" y="5732"/>
                  </a:cubicBezTo>
                  <a:cubicBezTo>
                    <a:pt x="17893" y="5542"/>
                    <a:pt x="17767" y="5352"/>
                    <a:pt x="17640" y="5194"/>
                  </a:cubicBezTo>
                  <a:cubicBezTo>
                    <a:pt x="17323" y="4750"/>
                    <a:pt x="16975" y="4339"/>
                    <a:pt x="16658" y="3895"/>
                  </a:cubicBezTo>
                  <a:cubicBezTo>
                    <a:pt x="15993" y="2977"/>
                    <a:pt x="15138" y="2312"/>
                    <a:pt x="14188" y="1805"/>
                  </a:cubicBezTo>
                  <a:cubicBezTo>
                    <a:pt x="13111" y="1204"/>
                    <a:pt x="11908" y="824"/>
                    <a:pt x="10736" y="444"/>
                  </a:cubicBezTo>
                  <a:cubicBezTo>
                    <a:pt x="9881" y="190"/>
                    <a:pt x="8994" y="95"/>
                    <a:pt x="7854" y="63"/>
                  </a:cubicBezTo>
                  <a:cubicBezTo>
                    <a:pt x="7157" y="0"/>
                    <a:pt x="6271" y="127"/>
                    <a:pt x="5416" y="475"/>
                  </a:cubicBezTo>
                  <a:cubicBezTo>
                    <a:pt x="4751" y="760"/>
                    <a:pt x="4086" y="1045"/>
                    <a:pt x="3452" y="1362"/>
                  </a:cubicBezTo>
                  <a:cubicBezTo>
                    <a:pt x="3167" y="1489"/>
                    <a:pt x="2914" y="1679"/>
                    <a:pt x="2660" y="1869"/>
                  </a:cubicBezTo>
                  <a:cubicBezTo>
                    <a:pt x="2059" y="2375"/>
                    <a:pt x="1489" y="2945"/>
                    <a:pt x="1045" y="3579"/>
                  </a:cubicBezTo>
                  <a:cubicBezTo>
                    <a:pt x="602" y="4180"/>
                    <a:pt x="349" y="4845"/>
                    <a:pt x="254" y="5574"/>
                  </a:cubicBezTo>
                  <a:cubicBezTo>
                    <a:pt x="190" y="6176"/>
                    <a:pt x="127" y="6777"/>
                    <a:pt x="95" y="7379"/>
                  </a:cubicBezTo>
                  <a:cubicBezTo>
                    <a:pt x="64" y="7981"/>
                    <a:pt x="0" y="8582"/>
                    <a:pt x="222" y="9152"/>
                  </a:cubicBezTo>
                  <a:cubicBezTo>
                    <a:pt x="412" y="9659"/>
                    <a:pt x="570" y="10198"/>
                    <a:pt x="824" y="10673"/>
                  </a:cubicBezTo>
                  <a:close/>
                  <a:moveTo>
                    <a:pt x="21029" y="15930"/>
                  </a:moveTo>
                  <a:cubicBezTo>
                    <a:pt x="20997" y="16246"/>
                    <a:pt x="20617" y="16436"/>
                    <a:pt x="20649" y="16816"/>
                  </a:cubicBezTo>
                  <a:cubicBezTo>
                    <a:pt x="20775" y="16753"/>
                    <a:pt x="20902" y="16690"/>
                    <a:pt x="20997" y="16626"/>
                  </a:cubicBezTo>
                  <a:cubicBezTo>
                    <a:pt x="20997" y="16626"/>
                    <a:pt x="20997" y="16626"/>
                    <a:pt x="20997" y="16626"/>
                  </a:cubicBezTo>
                  <a:cubicBezTo>
                    <a:pt x="21029" y="16595"/>
                    <a:pt x="21029" y="16595"/>
                    <a:pt x="21029" y="16595"/>
                  </a:cubicBezTo>
                  <a:cubicBezTo>
                    <a:pt x="21029" y="16405"/>
                    <a:pt x="21124" y="16310"/>
                    <a:pt x="21250" y="16183"/>
                  </a:cubicBezTo>
                  <a:cubicBezTo>
                    <a:pt x="21219" y="16373"/>
                    <a:pt x="21219" y="16405"/>
                    <a:pt x="21029" y="16595"/>
                  </a:cubicBezTo>
                  <a:cubicBezTo>
                    <a:pt x="21029" y="16595"/>
                    <a:pt x="21029" y="16626"/>
                    <a:pt x="21029" y="16626"/>
                  </a:cubicBezTo>
                  <a:cubicBezTo>
                    <a:pt x="20997" y="16626"/>
                    <a:pt x="20997" y="16626"/>
                    <a:pt x="20997" y="16626"/>
                  </a:cubicBezTo>
                  <a:cubicBezTo>
                    <a:pt x="20870" y="16848"/>
                    <a:pt x="20744" y="17070"/>
                    <a:pt x="20649" y="17291"/>
                  </a:cubicBezTo>
                  <a:cubicBezTo>
                    <a:pt x="20744" y="17418"/>
                    <a:pt x="20807" y="17355"/>
                    <a:pt x="20839" y="17291"/>
                  </a:cubicBezTo>
                  <a:cubicBezTo>
                    <a:pt x="20997" y="17133"/>
                    <a:pt x="21124" y="16975"/>
                    <a:pt x="21250" y="16785"/>
                  </a:cubicBezTo>
                  <a:cubicBezTo>
                    <a:pt x="21345" y="16626"/>
                    <a:pt x="21472" y="16500"/>
                    <a:pt x="21599" y="16341"/>
                  </a:cubicBezTo>
                  <a:cubicBezTo>
                    <a:pt x="21662" y="16373"/>
                    <a:pt x="21725" y="16405"/>
                    <a:pt x="21789" y="16468"/>
                  </a:cubicBezTo>
                  <a:cubicBezTo>
                    <a:pt x="21725" y="16753"/>
                    <a:pt x="21472" y="16880"/>
                    <a:pt x="21345" y="17101"/>
                  </a:cubicBezTo>
                  <a:cubicBezTo>
                    <a:pt x="21219" y="17323"/>
                    <a:pt x="20965" y="17450"/>
                    <a:pt x="20902" y="17703"/>
                  </a:cubicBezTo>
                  <a:cubicBezTo>
                    <a:pt x="20997" y="17798"/>
                    <a:pt x="21092" y="17735"/>
                    <a:pt x="21124" y="17703"/>
                  </a:cubicBezTo>
                  <a:cubicBezTo>
                    <a:pt x="21314" y="17513"/>
                    <a:pt x="21504" y="17291"/>
                    <a:pt x="21694" y="17101"/>
                  </a:cubicBezTo>
                  <a:cubicBezTo>
                    <a:pt x="21789" y="16975"/>
                    <a:pt x="21915" y="16848"/>
                    <a:pt x="22010" y="16721"/>
                  </a:cubicBezTo>
                  <a:cubicBezTo>
                    <a:pt x="22074" y="16753"/>
                    <a:pt x="22137" y="16753"/>
                    <a:pt x="22169" y="16753"/>
                  </a:cubicBezTo>
                  <a:cubicBezTo>
                    <a:pt x="22770" y="17291"/>
                    <a:pt x="23372" y="17798"/>
                    <a:pt x="23942" y="18336"/>
                  </a:cubicBezTo>
                  <a:cubicBezTo>
                    <a:pt x="24702" y="19001"/>
                    <a:pt x="25272" y="19857"/>
                    <a:pt x="25842" y="20680"/>
                  </a:cubicBezTo>
                  <a:cubicBezTo>
                    <a:pt x="26096" y="21060"/>
                    <a:pt x="26286" y="21535"/>
                    <a:pt x="26476" y="21978"/>
                  </a:cubicBezTo>
                  <a:cubicBezTo>
                    <a:pt x="26602" y="22232"/>
                    <a:pt x="26571" y="22485"/>
                    <a:pt x="26444" y="22707"/>
                  </a:cubicBezTo>
                  <a:cubicBezTo>
                    <a:pt x="26317" y="22897"/>
                    <a:pt x="26222" y="23087"/>
                    <a:pt x="26096" y="23245"/>
                  </a:cubicBezTo>
                  <a:cubicBezTo>
                    <a:pt x="25589" y="23783"/>
                    <a:pt x="25114" y="24354"/>
                    <a:pt x="24544" y="24829"/>
                  </a:cubicBezTo>
                  <a:cubicBezTo>
                    <a:pt x="24100" y="25209"/>
                    <a:pt x="23530" y="25462"/>
                    <a:pt x="22929" y="25589"/>
                  </a:cubicBezTo>
                  <a:cubicBezTo>
                    <a:pt x="22232" y="25747"/>
                    <a:pt x="21599" y="25589"/>
                    <a:pt x="21029" y="25114"/>
                  </a:cubicBezTo>
                  <a:cubicBezTo>
                    <a:pt x="20712" y="24860"/>
                    <a:pt x="20427" y="24575"/>
                    <a:pt x="20110" y="24290"/>
                  </a:cubicBezTo>
                  <a:lnTo>
                    <a:pt x="20110" y="23752"/>
                  </a:lnTo>
                  <a:cubicBezTo>
                    <a:pt x="20775" y="22802"/>
                    <a:pt x="21757" y="22042"/>
                    <a:pt x="22390" y="21028"/>
                  </a:cubicBezTo>
                  <a:cubicBezTo>
                    <a:pt x="22327" y="20933"/>
                    <a:pt x="22232" y="20933"/>
                    <a:pt x="22169" y="20997"/>
                  </a:cubicBezTo>
                  <a:cubicBezTo>
                    <a:pt x="22042" y="21155"/>
                    <a:pt x="21884" y="21313"/>
                    <a:pt x="21725" y="21472"/>
                  </a:cubicBezTo>
                  <a:cubicBezTo>
                    <a:pt x="21377" y="21852"/>
                    <a:pt x="21029" y="22232"/>
                    <a:pt x="20680" y="22643"/>
                  </a:cubicBezTo>
                  <a:cubicBezTo>
                    <a:pt x="20427" y="22960"/>
                    <a:pt x="20173" y="23245"/>
                    <a:pt x="19888" y="23593"/>
                  </a:cubicBezTo>
                  <a:cubicBezTo>
                    <a:pt x="19508" y="23435"/>
                    <a:pt x="19223" y="23087"/>
                    <a:pt x="18907" y="22802"/>
                  </a:cubicBezTo>
                  <a:cubicBezTo>
                    <a:pt x="18622" y="22548"/>
                    <a:pt x="18273" y="22327"/>
                    <a:pt x="18020" y="21978"/>
                  </a:cubicBezTo>
                  <a:cubicBezTo>
                    <a:pt x="18083" y="21852"/>
                    <a:pt x="18115" y="21725"/>
                    <a:pt x="18178" y="21630"/>
                  </a:cubicBezTo>
                  <a:cubicBezTo>
                    <a:pt x="18748" y="20553"/>
                    <a:pt x="19508" y="19667"/>
                    <a:pt x="20522" y="18970"/>
                  </a:cubicBezTo>
                  <a:cubicBezTo>
                    <a:pt x="20744" y="18843"/>
                    <a:pt x="20965" y="18685"/>
                    <a:pt x="21187" y="18495"/>
                  </a:cubicBezTo>
                  <a:cubicBezTo>
                    <a:pt x="21250" y="18463"/>
                    <a:pt x="21282" y="18368"/>
                    <a:pt x="21377" y="18273"/>
                  </a:cubicBezTo>
                  <a:cubicBezTo>
                    <a:pt x="20997" y="18305"/>
                    <a:pt x="20775" y="18400"/>
                    <a:pt x="19920" y="19096"/>
                  </a:cubicBezTo>
                  <a:cubicBezTo>
                    <a:pt x="19445" y="19445"/>
                    <a:pt x="19033" y="19857"/>
                    <a:pt x="18685" y="20332"/>
                  </a:cubicBezTo>
                  <a:cubicBezTo>
                    <a:pt x="18368" y="20775"/>
                    <a:pt x="18083" y="21250"/>
                    <a:pt x="17735" y="21757"/>
                  </a:cubicBezTo>
                  <a:cubicBezTo>
                    <a:pt x="17482" y="21630"/>
                    <a:pt x="17260" y="21503"/>
                    <a:pt x="17133" y="21218"/>
                  </a:cubicBezTo>
                  <a:cubicBezTo>
                    <a:pt x="17070" y="21092"/>
                    <a:pt x="16943" y="20965"/>
                    <a:pt x="16817" y="20870"/>
                  </a:cubicBezTo>
                  <a:cubicBezTo>
                    <a:pt x="16627" y="20712"/>
                    <a:pt x="16437" y="20553"/>
                    <a:pt x="16215" y="20395"/>
                  </a:cubicBezTo>
                  <a:cubicBezTo>
                    <a:pt x="16247" y="20268"/>
                    <a:pt x="16278" y="20173"/>
                    <a:pt x="16342" y="20078"/>
                  </a:cubicBezTo>
                  <a:cubicBezTo>
                    <a:pt x="16690" y="19572"/>
                    <a:pt x="17038" y="19065"/>
                    <a:pt x="17450" y="18590"/>
                  </a:cubicBezTo>
                  <a:cubicBezTo>
                    <a:pt x="17862" y="18146"/>
                    <a:pt x="18210" y="17671"/>
                    <a:pt x="18590" y="17196"/>
                  </a:cubicBezTo>
                  <a:cubicBezTo>
                    <a:pt x="18812" y="16943"/>
                    <a:pt x="18812" y="16943"/>
                    <a:pt x="19223" y="16848"/>
                  </a:cubicBezTo>
                  <a:cubicBezTo>
                    <a:pt x="19223" y="16753"/>
                    <a:pt x="19223" y="16626"/>
                    <a:pt x="19223" y="16500"/>
                  </a:cubicBezTo>
                  <a:cubicBezTo>
                    <a:pt x="19762" y="15930"/>
                    <a:pt x="19888" y="15866"/>
                    <a:pt x="20363" y="15771"/>
                  </a:cubicBezTo>
                  <a:cubicBezTo>
                    <a:pt x="20268" y="15993"/>
                    <a:pt x="20142" y="16183"/>
                    <a:pt x="20047" y="16373"/>
                  </a:cubicBezTo>
                  <a:cubicBezTo>
                    <a:pt x="20015" y="16405"/>
                    <a:pt x="20078" y="16436"/>
                    <a:pt x="20110" y="16500"/>
                  </a:cubicBezTo>
                  <a:cubicBezTo>
                    <a:pt x="20173" y="16436"/>
                    <a:pt x="20237" y="16405"/>
                    <a:pt x="20268" y="16373"/>
                  </a:cubicBezTo>
                  <a:cubicBezTo>
                    <a:pt x="20427" y="16183"/>
                    <a:pt x="20554" y="15993"/>
                    <a:pt x="20712" y="15835"/>
                  </a:cubicBezTo>
                  <a:cubicBezTo>
                    <a:pt x="20839" y="15740"/>
                    <a:pt x="20934" y="15803"/>
                    <a:pt x="21029" y="15930"/>
                  </a:cubicBezTo>
                  <a:close/>
                  <a:moveTo>
                    <a:pt x="665" y="5479"/>
                  </a:moveTo>
                  <a:cubicBezTo>
                    <a:pt x="729" y="4909"/>
                    <a:pt x="982" y="4370"/>
                    <a:pt x="1330" y="3895"/>
                  </a:cubicBezTo>
                  <a:cubicBezTo>
                    <a:pt x="1774" y="3262"/>
                    <a:pt x="2280" y="2724"/>
                    <a:pt x="2882" y="2217"/>
                  </a:cubicBezTo>
                  <a:cubicBezTo>
                    <a:pt x="3326" y="1837"/>
                    <a:pt x="3832" y="1584"/>
                    <a:pt x="4371" y="1362"/>
                  </a:cubicBezTo>
                  <a:cubicBezTo>
                    <a:pt x="5099" y="1014"/>
                    <a:pt x="5859" y="665"/>
                    <a:pt x="6651" y="539"/>
                  </a:cubicBezTo>
                  <a:cubicBezTo>
                    <a:pt x="6809" y="507"/>
                    <a:pt x="6936" y="475"/>
                    <a:pt x="7062" y="475"/>
                  </a:cubicBezTo>
                  <a:cubicBezTo>
                    <a:pt x="8488" y="412"/>
                    <a:pt x="9881" y="507"/>
                    <a:pt x="11243" y="1045"/>
                  </a:cubicBezTo>
                  <a:cubicBezTo>
                    <a:pt x="11971" y="1299"/>
                    <a:pt x="12700" y="1584"/>
                    <a:pt x="13428" y="1869"/>
                  </a:cubicBezTo>
                  <a:cubicBezTo>
                    <a:pt x="14283" y="2185"/>
                    <a:pt x="15011" y="2724"/>
                    <a:pt x="15676" y="3357"/>
                  </a:cubicBezTo>
                  <a:cubicBezTo>
                    <a:pt x="16152" y="3800"/>
                    <a:pt x="16500" y="4339"/>
                    <a:pt x="16912" y="4845"/>
                  </a:cubicBezTo>
                  <a:cubicBezTo>
                    <a:pt x="17038" y="5004"/>
                    <a:pt x="17165" y="5162"/>
                    <a:pt x="17292" y="5352"/>
                  </a:cubicBezTo>
                  <a:cubicBezTo>
                    <a:pt x="17387" y="5511"/>
                    <a:pt x="17513" y="5669"/>
                    <a:pt x="17577" y="5859"/>
                  </a:cubicBezTo>
                  <a:cubicBezTo>
                    <a:pt x="17957" y="7031"/>
                    <a:pt x="18337" y="8234"/>
                    <a:pt x="18717" y="9406"/>
                  </a:cubicBezTo>
                  <a:cubicBezTo>
                    <a:pt x="18717" y="9501"/>
                    <a:pt x="18748" y="9564"/>
                    <a:pt x="18748" y="9627"/>
                  </a:cubicBezTo>
                  <a:cubicBezTo>
                    <a:pt x="18463" y="10103"/>
                    <a:pt x="18083" y="10546"/>
                    <a:pt x="17862" y="11053"/>
                  </a:cubicBezTo>
                  <a:cubicBezTo>
                    <a:pt x="17862" y="11084"/>
                    <a:pt x="17893" y="11116"/>
                    <a:pt x="17893" y="11179"/>
                  </a:cubicBezTo>
                  <a:cubicBezTo>
                    <a:pt x="18400" y="10958"/>
                    <a:pt x="18558" y="10451"/>
                    <a:pt x="18843" y="10039"/>
                  </a:cubicBezTo>
                  <a:cubicBezTo>
                    <a:pt x="19033" y="10261"/>
                    <a:pt x="19033" y="10514"/>
                    <a:pt x="19097" y="10768"/>
                  </a:cubicBezTo>
                  <a:cubicBezTo>
                    <a:pt x="19160" y="10989"/>
                    <a:pt x="19192" y="11211"/>
                    <a:pt x="19223" y="11496"/>
                  </a:cubicBezTo>
                  <a:cubicBezTo>
                    <a:pt x="18970" y="11781"/>
                    <a:pt x="18812" y="12224"/>
                    <a:pt x="18622" y="12604"/>
                  </a:cubicBezTo>
                  <a:cubicBezTo>
                    <a:pt x="18590" y="12699"/>
                    <a:pt x="18590" y="12794"/>
                    <a:pt x="18558" y="12889"/>
                  </a:cubicBezTo>
                  <a:cubicBezTo>
                    <a:pt x="18558" y="12921"/>
                    <a:pt x="18590" y="12984"/>
                    <a:pt x="18622" y="12984"/>
                  </a:cubicBezTo>
                  <a:cubicBezTo>
                    <a:pt x="18685" y="12984"/>
                    <a:pt x="18748" y="12984"/>
                    <a:pt x="18780" y="12984"/>
                  </a:cubicBezTo>
                  <a:cubicBezTo>
                    <a:pt x="18843" y="12921"/>
                    <a:pt x="18875" y="12858"/>
                    <a:pt x="18907" y="12794"/>
                  </a:cubicBezTo>
                  <a:cubicBezTo>
                    <a:pt x="19033" y="12509"/>
                    <a:pt x="19160" y="12256"/>
                    <a:pt x="19287" y="12003"/>
                  </a:cubicBezTo>
                  <a:cubicBezTo>
                    <a:pt x="19318" y="12003"/>
                    <a:pt x="19318" y="11971"/>
                    <a:pt x="19318" y="11971"/>
                  </a:cubicBezTo>
                  <a:cubicBezTo>
                    <a:pt x="19382" y="12098"/>
                    <a:pt x="19445" y="12224"/>
                    <a:pt x="19508" y="12288"/>
                  </a:cubicBezTo>
                  <a:cubicBezTo>
                    <a:pt x="19318" y="12636"/>
                    <a:pt x="19160" y="12921"/>
                    <a:pt x="19002" y="13206"/>
                  </a:cubicBezTo>
                  <a:cubicBezTo>
                    <a:pt x="18970" y="13333"/>
                    <a:pt x="18938" y="13428"/>
                    <a:pt x="18907" y="13554"/>
                  </a:cubicBezTo>
                  <a:cubicBezTo>
                    <a:pt x="18907" y="13586"/>
                    <a:pt x="18970" y="13649"/>
                    <a:pt x="19002" y="13681"/>
                  </a:cubicBezTo>
                  <a:cubicBezTo>
                    <a:pt x="19033" y="13681"/>
                    <a:pt x="19128" y="13681"/>
                    <a:pt x="19160" y="13649"/>
                  </a:cubicBezTo>
                  <a:cubicBezTo>
                    <a:pt x="19223" y="13523"/>
                    <a:pt x="19287" y="13396"/>
                    <a:pt x="19350" y="13301"/>
                  </a:cubicBezTo>
                  <a:cubicBezTo>
                    <a:pt x="19413" y="13174"/>
                    <a:pt x="19445" y="13079"/>
                    <a:pt x="19540" y="12921"/>
                  </a:cubicBezTo>
                  <a:cubicBezTo>
                    <a:pt x="19603" y="13048"/>
                    <a:pt x="19667" y="13111"/>
                    <a:pt x="19698" y="13206"/>
                  </a:cubicBezTo>
                  <a:cubicBezTo>
                    <a:pt x="19793" y="13523"/>
                    <a:pt x="19888" y="13839"/>
                    <a:pt x="19983" y="14156"/>
                  </a:cubicBezTo>
                  <a:cubicBezTo>
                    <a:pt x="19762" y="14378"/>
                    <a:pt x="19572" y="14600"/>
                    <a:pt x="19508" y="14885"/>
                  </a:cubicBezTo>
                  <a:cubicBezTo>
                    <a:pt x="19477" y="14916"/>
                    <a:pt x="19508" y="15043"/>
                    <a:pt x="19540" y="15043"/>
                  </a:cubicBezTo>
                  <a:cubicBezTo>
                    <a:pt x="19603" y="15043"/>
                    <a:pt x="19698" y="15043"/>
                    <a:pt x="19730" y="15011"/>
                  </a:cubicBezTo>
                  <a:cubicBezTo>
                    <a:pt x="19857" y="14885"/>
                    <a:pt x="19983" y="14695"/>
                    <a:pt x="20110" y="14504"/>
                  </a:cubicBezTo>
                  <a:cubicBezTo>
                    <a:pt x="20205" y="14631"/>
                    <a:pt x="20268" y="14790"/>
                    <a:pt x="20332" y="14916"/>
                  </a:cubicBezTo>
                  <a:cubicBezTo>
                    <a:pt x="20395" y="15011"/>
                    <a:pt x="20459" y="15138"/>
                    <a:pt x="20522" y="15296"/>
                  </a:cubicBezTo>
                  <a:cubicBezTo>
                    <a:pt x="20205" y="15455"/>
                    <a:pt x="19888" y="15581"/>
                    <a:pt x="19635" y="15740"/>
                  </a:cubicBezTo>
                  <a:cubicBezTo>
                    <a:pt x="19382" y="15930"/>
                    <a:pt x="19160" y="16151"/>
                    <a:pt x="18875" y="16341"/>
                  </a:cubicBezTo>
                  <a:cubicBezTo>
                    <a:pt x="18527" y="15993"/>
                    <a:pt x="18115" y="15740"/>
                    <a:pt x="17767" y="15360"/>
                  </a:cubicBezTo>
                  <a:cubicBezTo>
                    <a:pt x="17007" y="14600"/>
                    <a:pt x="16342" y="13808"/>
                    <a:pt x="15518" y="13143"/>
                  </a:cubicBezTo>
                  <a:cubicBezTo>
                    <a:pt x="15265" y="12921"/>
                    <a:pt x="15011" y="12668"/>
                    <a:pt x="14790" y="12383"/>
                  </a:cubicBezTo>
                  <a:cubicBezTo>
                    <a:pt x="13713" y="11148"/>
                    <a:pt x="12573" y="9976"/>
                    <a:pt x="11433" y="8772"/>
                  </a:cubicBezTo>
                  <a:cubicBezTo>
                    <a:pt x="10958" y="8266"/>
                    <a:pt x="10514" y="7759"/>
                    <a:pt x="10039" y="7252"/>
                  </a:cubicBezTo>
                  <a:cubicBezTo>
                    <a:pt x="9691" y="6841"/>
                    <a:pt x="9501" y="6302"/>
                    <a:pt x="9533" y="5732"/>
                  </a:cubicBezTo>
                  <a:cubicBezTo>
                    <a:pt x="9533" y="5542"/>
                    <a:pt x="9533" y="5352"/>
                    <a:pt x="9533" y="5162"/>
                  </a:cubicBezTo>
                  <a:cubicBezTo>
                    <a:pt x="9564" y="4877"/>
                    <a:pt x="9691" y="4719"/>
                    <a:pt x="9976" y="4687"/>
                  </a:cubicBezTo>
                  <a:cubicBezTo>
                    <a:pt x="10324" y="4655"/>
                    <a:pt x="10673" y="4655"/>
                    <a:pt x="11021" y="4687"/>
                  </a:cubicBezTo>
                  <a:cubicBezTo>
                    <a:pt x="11338" y="4687"/>
                    <a:pt x="11623" y="5004"/>
                    <a:pt x="11686" y="5384"/>
                  </a:cubicBezTo>
                  <a:cubicBezTo>
                    <a:pt x="11750" y="5574"/>
                    <a:pt x="11781" y="5827"/>
                    <a:pt x="11623" y="5986"/>
                  </a:cubicBezTo>
                  <a:cubicBezTo>
                    <a:pt x="11401" y="6176"/>
                    <a:pt x="11179" y="6081"/>
                    <a:pt x="10958" y="5986"/>
                  </a:cubicBezTo>
                  <a:cubicBezTo>
                    <a:pt x="10863" y="5922"/>
                    <a:pt x="10768" y="5891"/>
                    <a:pt x="10641" y="5859"/>
                  </a:cubicBezTo>
                  <a:cubicBezTo>
                    <a:pt x="10609" y="5859"/>
                    <a:pt x="10514" y="5891"/>
                    <a:pt x="10483" y="5922"/>
                  </a:cubicBezTo>
                  <a:cubicBezTo>
                    <a:pt x="10483" y="5954"/>
                    <a:pt x="10483" y="6049"/>
                    <a:pt x="10483" y="6081"/>
                  </a:cubicBezTo>
                  <a:cubicBezTo>
                    <a:pt x="10768" y="6429"/>
                    <a:pt x="11338" y="6556"/>
                    <a:pt x="11718" y="6397"/>
                  </a:cubicBezTo>
                  <a:cubicBezTo>
                    <a:pt x="11908" y="6334"/>
                    <a:pt x="12035" y="6176"/>
                    <a:pt x="12066" y="5986"/>
                  </a:cubicBezTo>
                  <a:cubicBezTo>
                    <a:pt x="12256" y="5162"/>
                    <a:pt x="11750" y="4244"/>
                    <a:pt x="10799" y="4275"/>
                  </a:cubicBezTo>
                  <a:cubicBezTo>
                    <a:pt x="10514" y="4275"/>
                    <a:pt x="10229" y="4275"/>
                    <a:pt x="9944" y="4307"/>
                  </a:cubicBezTo>
                  <a:cubicBezTo>
                    <a:pt x="9406" y="4370"/>
                    <a:pt x="9153" y="4655"/>
                    <a:pt x="9153" y="5194"/>
                  </a:cubicBezTo>
                  <a:cubicBezTo>
                    <a:pt x="9153" y="5289"/>
                    <a:pt x="9153" y="5352"/>
                    <a:pt x="9153" y="5447"/>
                  </a:cubicBezTo>
                  <a:cubicBezTo>
                    <a:pt x="9058" y="6397"/>
                    <a:pt x="9374" y="7189"/>
                    <a:pt x="10039" y="7886"/>
                  </a:cubicBezTo>
                  <a:cubicBezTo>
                    <a:pt x="10419" y="8297"/>
                    <a:pt x="10799" y="8709"/>
                    <a:pt x="11179" y="9121"/>
                  </a:cubicBezTo>
                  <a:cubicBezTo>
                    <a:pt x="12098" y="10103"/>
                    <a:pt x="13080" y="11084"/>
                    <a:pt x="13966" y="12098"/>
                  </a:cubicBezTo>
                  <a:cubicBezTo>
                    <a:pt x="14663" y="12858"/>
                    <a:pt x="15391" y="13586"/>
                    <a:pt x="16152" y="14283"/>
                  </a:cubicBezTo>
                  <a:cubicBezTo>
                    <a:pt x="16658" y="14726"/>
                    <a:pt x="17070" y="15233"/>
                    <a:pt x="17545" y="15676"/>
                  </a:cubicBezTo>
                  <a:cubicBezTo>
                    <a:pt x="17735" y="15898"/>
                    <a:pt x="17988" y="16088"/>
                    <a:pt x="18178" y="16278"/>
                  </a:cubicBezTo>
                  <a:cubicBezTo>
                    <a:pt x="18337" y="16405"/>
                    <a:pt x="18463" y="16531"/>
                    <a:pt x="18653" y="16658"/>
                  </a:cubicBezTo>
                  <a:cubicBezTo>
                    <a:pt x="18210" y="17228"/>
                    <a:pt x="17767" y="17735"/>
                    <a:pt x="17323" y="18273"/>
                  </a:cubicBezTo>
                  <a:cubicBezTo>
                    <a:pt x="17228" y="18210"/>
                    <a:pt x="17133" y="18178"/>
                    <a:pt x="17070" y="18083"/>
                  </a:cubicBezTo>
                  <a:cubicBezTo>
                    <a:pt x="16912" y="17893"/>
                    <a:pt x="16753" y="17703"/>
                    <a:pt x="16627" y="17481"/>
                  </a:cubicBezTo>
                  <a:cubicBezTo>
                    <a:pt x="15961" y="16373"/>
                    <a:pt x="15106" y="15423"/>
                    <a:pt x="14093" y="14600"/>
                  </a:cubicBezTo>
                  <a:cubicBezTo>
                    <a:pt x="13396" y="14029"/>
                    <a:pt x="12731" y="13396"/>
                    <a:pt x="12161" y="12699"/>
                  </a:cubicBezTo>
                  <a:cubicBezTo>
                    <a:pt x="11845" y="12319"/>
                    <a:pt x="11496" y="11971"/>
                    <a:pt x="11148" y="11654"/>
                  </a:cubicBezTo>
                  <a:cubicBezTo>
                    <a:pt x="10356" y="10894"/>
                    <a:pt x="9564" y="10134"/>
                    <a:pt x="8773" y="9406"/>
                  </a:cubicBezTo>
                  <a:cubicBezTo>
                    <a:pt x="8424" y="9057"/>
                    <a:pt x="8013" y="8741"/>
                    <a:pt x="7569" y="8519"/>
                  </a:cubicBezTo>
                  <a:cubicBezTo>
                    <a:pt x="7157" y="8297"/>
                    <a:pt x="6746" y="8202"/>
                    <a:pt x="6334" y="8234"/>
                  </a:cubicBezTo>
                  <a:cubicBezTo>
                    <a:pt x="5827" y="8266"/>
                    <a:pt x="5479" y="8551"/>
                    <a:pt x="5416" y="9057"/>
                  </a:cubicBezTo>
                  <a:cubicBezTo>
                    <a:pt x="5352" y="9406"/>
                    <a:pt x="5352" y="9754"/>
                    <a:pt x="5352" y="10103"/>
                  </a:cubicBezTo>
                  <a:cubicBezTo>
                    <a:pt x="5352" y="10388"/>
                    <a:pt x="5447" y="10641"/>
                    <a:pt x="5606" y="10863"/>
                  </a:cubicBezTo>
                  <a:cubicBezTo>
                    <a:pt x="6049" y="11623"/>
                    <a:pt x="6397" y="11686"/>
                    <a:pt x="7157" y="11591"/>
                  </a:cubicBezTo>
                  <a:cubicBezTo>
                    <a:pt x="7601" y="11559"/>
                    <a:pt x="7918" y="11179"/>
                    <a:pt x="7949" y="10704"/>
                  </a:cubicBezTo>
                  <a:cubicBezTo>
                    <a:pt x="7981" y="10609"/>
                    <a:pt x="7981" y="10483"/>
                    <a:pt x="7949" y="10356"/>
                  </a:cubicBezTo>
                  <a:cubicBezTo>
                    <a:pt x="7949" y="9976"/>
                    <a:pt x="7791" y="9722"/>
                    <a:pt x="7379" y="9596"/>
                  </a:cubicBezTo>
                  <a:cubicBezTo>
                    <a:pt x="7348" y="9564"/>
                    <a:pt x="7253" y="9596"/>
                    <a:pt x="7221" y="9627"/>
                  </a:cubicBezTo>
                  <a:cubicBezTo>
                    <a:pt x="7189" y="9659"/>
                    <a:pt x="7189" y="9754"/>
                    <a:pt x="7221" y="9786"/>
                  </a:cubicBezTo>
                  <a:cubicBezTo>
                    <a:pt x="7253" y="9849"/>
                    <a:pt x="7316" y="9944"/>
                    <a:pt x="7379" y="10008"/>
                  </a:cubicBezTo>
                  <a:cubicBezTo>
                    <a:pt x="7664" y="10261"/>
                    <a:pt x="7633" y="10578"/>
                    <a:pt x="7506" y="10863"/>
                  </a:cubicBezTo>
                  <a:cubicBezTo>
                    <a:pt x="7411" y="11148"/>
                    <a:pt x="7126" y="11211"/>
                    <a:pt x="6841" y="11243"/>
                  </a:cubicBezTo>
                  <a:cubicBezTo>
                    <a:pt x="6239" y="11243"/>
                    <a:pt x="5859" y="10768"/>
                    <a:pt x="5796" y="10324"/>
                  </a:cubicBezTo>
                  <a:cubicBezTo>
                    <a:pt x="5732" y="9913"/>
                    <a:pt x="5764" y="9501"/>
                    <a:pt x="5796" y="9089"/>
                  </a:cubicBezTo>
                  <a:cubicBezTo>
                    <a:pt x="5827" y="8836"/>
                    <a:pt x="6049" y="8677"/>
                    <a:pt x="6334" y="8646"/>
                  </a:cubicBezTo>
                  <a:cubicBezTo>
                    <a:pt x="6746" y="8614"/>
                    <a:pt x="7094" y="8709"/>
                    <a:pt x="7443" y="8931"/>
                  </a:cubicBezTo>
                  <a:cubicBezTo>
                    <a:pt x="8044" y="9247"/>
                    <a:pt x="8551" y="9691"/>
                    <a:pt x="9058" y="10166"/>
                  </a:cubicBezTo>
                  <a:cubicBezTo>
                    <a:pt x="9849" y="10958"/>
                    <a:pt x="10641" y="11749"/>
                    <a:pt x="11464" y="12541"/>
                  </a:cubicBezTo>
                  <a:cubicBezTo>
                    <a:pt x="11655" y="12731"/>
                    <a:pt x="11845" y="12921"/>
                    <a:pt x="12003" y="13143"/>
                  </a:cubicBezTo>
                  <a:cubicBezTo>
                    <a:pt x="12478" y="13744"/>
                    <a:pt x="13016" y="14219"/>
                    <a:pt x="13555" y="14695"/>
                  </a:cubicBezTo>
                  <a:cubicBezTo>
                    <a:pt x="14251" y="15265"/>
                    <a:pt x="14885" y="15835"/>
                    <a:pt x="15455" y="16531"/>
                  </a:cubicBezTo>
                  <a:cubicBezTo>
                    <a:pt x="15550" y="16626"/>
                    <a:pt x="15676" y="16753"/>
                    <a:pt x="15740" y="16880"/>
                  </a:cubicBezTo>
                  <a:cubicBezTo>
                    <a:pt x="16152" y="17450"/>
                    <a:pt x="16563" y="18020"/>
                    <a:pt x="16975" y="18621"/>
                  </a:cubicBezTo>
                  <a:cubicBezTo>
                    <a:pt x="16627" y="19160"/>
                    <a:pt x="16247" y="19667"/>
                    <a:pt x="15898" y="20173"/>
                  </a:cubicBezTo>
                  <a:cubicBezTo>
                    <a:pt x="15455" y="20078"/>
                    <a:pt x="15075" y="19920"/>
                    <a:pt x="14695" y="19698"/>
                  </a:cubicBezTo>
                  <a:cubicBezTo>
                    <a:pt x="13966" y="19318"/>
                    <a:pt x="13238" y="18938"/>
                    <a:pt x="12415" y="18685"/>
                  </a:cubicBezTo>
                  <a:cubicBezTo>
                    <a:pt x="11876" y="18526"/>
                    <a:pt x="11338" y="18241"/>
                    <a:pt x="10799" y="18020"/>
                  </a:cubicBezTo>
                  <a:cubicBezTo>
                    <a:pt x="9438" y="17481"/>
                    <a:pt x="8044" y="17006"/>
                    <a:pt x="6746" y="16310"/>
                  </a:cubicBezTo>
                  <a:cubicBezTo>
                    <a:pt x="6492" y="16183"/>
                    <a:pt x="6239" y="16088"/>
                    <a:pt x="5986" y="15993"/>
                  </a:cubicBezTo>
                  <a:cubicBezTo>
                    <a:pt x="5669" y="15803"/>
                    <a:pt x="5352" y="15645"/>
                    <a:pt x="5067" y="15360"/>
                  </a:cubicBezTo>
                  <a:cubicBezTo>
                    <a:pt x="4972" y="15265"/>
                    <a:pt x="4814" y="15170"/>
                    <a:pt x="4656" y="15075"/>
                  </a:cubicBezTo>
                  <a:cubicBezTo>
                    <a:pt x="3959" y="14695"/>
                    <a:pt x="3389" y="14188"/>
                    <a:pt x="2977" y="13523"/>
                  </a:cubicBezTo>
                  <a:cubicBezTo>
                    <a:pt x="2692" y="13079"/>
                    <a:pt x="2439" y="12668"/>
                    <a:pt x="2185" y="12224"/>
                  </a:cubicBezTo>
                  <a:cubicBezTo>
                    <a:pt x="1900" y="11749"/>
                    <a:pt x="1584" y="11243"/>
                    <a:pt x="1330" y="10768"/>
                  </a:cubicBezTo>
                  <a:cubicBezTo>
                    <a:pt x="1045" y="10198"/>
                    <a:pt x="824" y="9627"/>
                    <a:pt x="602" y="9026"/>
                  </a:cubicBezTo>
                  <a:cubicBezTo>
                    <a:pt x="507" y="8804"/>
                    <a:pt x="475" y="8551"/>
                    <a:pt x="475" y="8297"/>
                  </a:cubicBezTo>
                  <a:cubicBezTo>
                    <a:pt x="444" y="7347"/>
                    <a:pt x="570" y="6429"/>
                    <a:pt x="665" y="54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" name="Google Shape;139;p27"/>
            <p:cNvSpPr/>
            <p:nvPr/>
          </p:nvSpPr>
          <p:spPr>
            <a:xfrm>
              <a:off x="5639275" y="1816750"/>
              <a:ext cx="598575" cy="700700"/>
            </a:xfrm>
            <a:custGeom>
              <a:avLst/>
              <a:gdLst/>
              <a:ahLst/>
              <a:cxnLst/>
              <a:rect l="l" t="t" r="r" b="b"/>
              <a:pathLst>
                <a:path w="23943" h="28028" extrusionOk="0">
                  <a:moveTo>
                    <a:pt x="285" y="22707"/>
                  </a:moveTo>
                  <a:cubicBezTo>
                    <a:pt x="190" y="22802"/>
                    <a:pt x="127" y="22929"/>
                    <a:pt x="0" y="23151"/>
                  </a:cubicBezTo>
                  <a:cubicBezTo>
                    <a:pt x="349" y="23151"/>
                    <a:pt x="570" y="23119"/>
                    <a:pt x="824" y="23087"/>
                  </a:cubicBezTo>
                  <a:cubicBezTo>
                    <a:pt x="1711" y="22992"/>
                    <a:pt x="2597" y="22929"/>
                    <a:pt x="3484" y="22992"/>
                  </a:cubicBezTo>
                  <a:cubicBezTo>
                    <a:pt x="3706" y="22992"/>
                    <a:pt x="3959" y="22992"/>
                    <a:pt x="4181" y="22992"/>
                  </a:cubicBezTo>
                  <a:cubicBezTo>
                    <a:pt x="5194" y="22961"/>
                    <a:pt x="6176" y="22897"/>
                    <a:pt x="7189" y="22866"/>
                  </a:cubicBezTo>
                  <a:cubicBezTo>
                    <a:pt x="7348" y="22866"/>
                    <a:pt x="7506" y="22866"/>
                    <a:pt x="7633" y="22961"/>
                  </a:cubicBezTo>
                  <a:cubicBezTo>
                    <a:pt x="8836" y="23721"/>
                    <a:pt x="10039" y="24481"/>
                    <a:pt x="11211" y="25241"/>
                  </a:cubicBezTo>
                  <a:cubicBezTo>
                    <a:pt x="12320" y="25938"/>
                    <a:pt x="13428" y="26603"/>
                    <a:pt x="14536" y="27299"/>
                  </a:cubicBezTo>
                  <a:cubicBezTo>
                    <a:pt x="14853" y="27489"/>
                    <a:pt x="15170" y="27679"/>
                    <a:pt x="15487" y="27838"/>
                  </a:cubicBezTo>
                  <a:cubicBezTo>
                    <a:pt x="15772" y="28028"/>
                    <a:pt x="15898" y="27964"/>
                    <a:pt x="16057" y="27679"/>
                  </a:cubicBezTo>
                  <a:cubicBezTo>
                    <a:pt x="16120" y="27521"/>
                    <a:pt x="16183" y="27331"/>
                    <a:pt x="16247" y="27141"/>
                  </a:cubicBezTo>
                  <a:cubicBezTo>
                    <a:pt x="16373" y="26761"/>
                    <a:pt x="16500" y="26381"/>
                    <a:pt x="16595" y="25969"/>
                  </a:cubicBezTo>
                  <a:cubicBezTo>
                    <a:pt x="16943" y="24702"/>
                    <a:pt x="17292" y="23467"/>
                    <a:pt x="17640" y="22201"/>
                  </a:cubicBezTo>
                  <a:cubicBezTo>
                    <a:pt x="17672" y="22042"/>
                    <a:pt x="17735" y="21916"/>
                    <a:pt x="17767" y="21789"/>
                  </a:cubicBezTo>
                  <a:cubicBezTo>
                    <a:pt x="18305" y="21662"/>
                    <a:pt x="21599" y="21409"/>
                    <a:pt x="22295" y="21409"/>
                  </a:cubicBezTo>
                  <a:cubicBezTo>
                    <a:pt x="22327" y="21377"/>
                    <a:pt x="22390" y="21346"/>
                    <a:pt x="22390" y="21282"/>
                  </a:cubicBezTo>
                  <a:cubicBezTo>
                    <a:pt x="22960" y="14283"/>
                    <a:pt x="23467" y="7253"/>
                    <a:pt x="23942" y="254"/>
                  </a:cubicBezTo>
                  <a:cubicBezTo>
                    <a:pt x="23942" y="191"/>
                    <a:pt x="23911" y="96"/>
                    <a:pt x="23879" y="1"/>
                  </a:cubicBezTo>
                  <a:cubicBezTo>
                    <a:pt x="23784" y="1"/>
                    <a:pt x="23689" y="1"/>
                    <a:pt x="23657" y="32"/>
                  </a:cubicBezTo>
                  <a:cubicBezTo>
                    <a:pt x="23531" y="127"/>
                    <a:pt x="23404" y="254"/>
                    <a:pt x="23309" y="349"/>
                  </a:cubicBezTo>
                  <a:cubicBezTo>
                    <a:pt x="20459" y="3073"/>
                    <a:pt x="17640" y="5764"/>
                    <a:pt x="14822" y="8488"/>
                  </a:cubicBezTo>
                  <a:cubicBezTo>
                    <a:pt x="12256" y="10958"/>
                    <a:pt x="9691" y="13428"/>
                    <a:pt x="7126" y="15899"/>
                  </a:cubicBezTo>
                  <a:cubicBezTo>
                    <a:pt x="5099" y="17862"/>
                    <a:pt x="3072" y="19857"/>
                    <a:pt x="1045" y="21852"/>
                  </a:cubicBezTo>
                  <a:cubicBezTo>
                    <a:pt x="792" y="22137"/>
                    <a:pt x="539" y="22422"/>
                    <a:pt x="285" y="22707"/>
                  </a:cubicBezTo>
                  <a:close/>
                  <a:moveTo>
                    <a:pt x="17038" y="23246"/>
                  </a:moveTo>
                  <a:cubicBezTo>
                    <a:pt x="16817" y="23372"/>
                    <a:pt x="16753" y="23024"/>
                    <a:pt x="16532" y="23119"/>
                  </a:cubicBezTo>
                  <a:cubicBezTo>
                    <a:pt x="16563" y="23341"/>
                    <a:pt x="16785" y="23467"/>
                    <a:pt x="16912" y="23626"/>
                  </a:cubicBezTo>
                  <a:cubicBezTo>
                    <a:pt x="16848" y="23879"/>
                    <a:pt x="16785" y="24101"/>
                    <a:pt x="16722" y="24386"/>
                  </a:cubicBezTo>
                  <a:cubicBezTo>
                    <a:pt x="16373" y="24132"/>
                    <a:pt x="16310" y="23689"/>
                    <a:pt x="15930" y="23499"/>
                  </a:cubicBezTo>
                  <a:cubicBezTo>
                    <a:pt x="15993" y="23879"/>
                    <a:pt x="16247" y="24259"/>
                    <a:pt x="16627" y="24607"/>
                  </a:cubicBezTo>
                  <a:cubicBezTo>
                    <a:pt x="16627" y="24671"/>
                    <a:pt x="16627" y="24734"/>
                    <a:pt x="16627" y="24797"/>
                  </a:cubicBezTo>
                  <a:cubicBezTo>
                    <a:pt x="16595" y="24829"/>
                    <a:pt x="16563" y="24892"/>
                    <a:pt x="16532" y="24988"/>
                  </a:cubicBezTo>
                  <a:cubicBezTo>
                    <a:pt x="16088" y="24576"/>
                    <a:pt x="15867" y="23974"/>
                    <a:pt x="15392" y="23626"/>
                  </a:cubicBezTo>
                  <a:cubicBezTo>
                    <a:pt x="15297" y="23784"/>
                    <a:pt x="15360" y="23879"/>
                    <a:pt x="15423" y="23974"/>
                  </a:cubicBezTo>
                  <a:cubicBezTo>
                    <a:pt x="15740" y="24354"/>
                    <a:pt x="16025" y="24766"/>
                    <a:pt x="16342" y="25178"/>
                  </a:cubicBezTo>
                  <a:cubicBezTo>
                    <a:pt x="16468" y="25368"/>
                    <a:pt x="16468" y="25368"/>
                    <a:pt x="16342" y="25716"/>
                  </a:cubicBezTo>
                  <a:cubicBezTo>
                    <a:pt x="16088" y="25558"/>
                    <a:pt x="15962" y="25336"/>
                    <a:pt x="15803" y="25114"/>
                  </a:cubicBezTo>
                  <a:cubicBezTo>
                    <a:pt x="15677" y="24924"/>
                    <a:pt x="15518" y="24702"/>
                    <a:pt x="15360" y="24512"/>
                  </a:cubicBezTo>
                  <a:cubicBezTo>
                    <a:pt x="15202" y="24291"/>
                    <a:pt x="15043" y="24101"/>
                    <a:pt x="14822" y="23911"/>
                  </a:cubicBezTo>
                  <a:cubicBezTo>
                    <a:pt x="14790" y="24006"/>
                    <a:pt x="14758" y="24037"/>
                    <a:pt x="14758" y="24069"/>
                  </a:cubicBezTo>
                  <a:cubicBezTo>
                    <a:pt x="14790" y="24132"/>
                    <a:pt x="14822" y="24196"/>
                    <a:pt x="14885" y="24259"/>
                  </a:cubicBezTo>
                  <a:cubicBezTo>
                    <a:pt x="15297" y="24797"/>
                    <a:pt x="15708" y="25336"/>
                    <a:pt x="16152" y="25843"/>
                  </a:cubicBezTo>
                  <a:cubicBezTo>
                    <a:pt x="16183" y="25906"/>
                    <a:pt x="16215" y="25938"/>
                    <a:pt x="16278" y="26001"/>
                  </a:cubicBezTo>
                  <a:cubicBezTo>
                    <a:pt x="16215" y="26508"/>
                    <a:pt x="16025" y="27046"/>
                    <a:pt x="15867" y="27616"/>
                  </a:cubicBezTo>
                  <a:cubicBezTo>
                    <a:pt x="15740" y="27521"/>
                    <a:pt x="15645" y="27458"/>
                    <a:pt x="15582" y="27363"/>
                  </a:cubicBezTo>
                  <a:cubicBezTo>
                    <a:pt x="14758" y="26191"/>
                    <a:pt x="13935" y="25019"/>
                    <a:pt x="13080" y="23879"/>
                  </a:cubicBezTo>
                  <a:cubicBezTo>
                    <a:pt x="12795" y="23467"/>
                    <a:pt x="12478" y="23119"/>
                    <a:pt x="12193" y="22707"/>
                  </a:cubicBezTo>
                  <a:cubicBezTo>
                    <a:pt x="12130" y="22644"/>
                    <a:pt x="12066" y="22549"/>
                    <a:pt x="12003" y="22454"/>
                  </a:cubicBezTo>
                  <a:cubicBezTo>
                    <a:pt x="12066" y="22391"/>
                    <a:pt x="12098" y="22359"/>
                    <a:pt x="12130" y="22359"/>
                  </a:cubicBezTo>
                  <a:cubicBezTo>
                    <a:pt x="12985" y="22264"/>
                    <a:pt x="13808" y="22169"/>
                    <a:pt x="14663" y="22074"/>
                  </a:cubicBezTo>
                  <a:cubicBezTo>
                    <a:pt x="15518" y="21979"/>
                    <a:pt x="16342" y="21884"/>
                    <a:pt x="17197" y="21821"/>
                  </a:cubicBezTo>
                  <a:cubicBezTo>
                    <a:pt x="17228" y="21821"/>
                    <a:pt x="17260" y="21821"/>
                    <a:pt x="17387" y="21884"/>
                  </a:cubicBezTo>
                  <a:cubicBezTo>
                    <a:pt x="17260" y="22359"/>
                    <a:pt x="17133" y="22802"/>
                    <a:pt x="17038" y="23246"/>
                  </a:cubicBezTo>
                  <a:close/>
                  <a:moveTo>
                    <a:pt x="23309" y="1204"/>
                  </a:moveTo>
                  <a:cubicBezTo>
                    <a:pt x="23372" y="1109"/>
                    <a:pt x="23435" y="1046"/>
                    <a:pt x="23467" y="951"/>
                  </a:cubicBezTo>
                  <a:cubicBezTo>
                    <a:pt x="23562" y="1268"/>
                    <a:pt x="23594" y="1299"/>
                    <a:pt x="23531" y="1394"/>
                  </a:cubicBezTo>
                  <a:cubicBezTo>
                    <a:pt x="23499" y="1458"/>
                    <a:pt x="23435" y="1521"/>
                    <a:pt x="23340" y="1584"/>
                  </a:cubicBezTo>
                  <a:cubicBezTo>
                    <a:pt x="23626" y="1901"/>
                    <a:pt x="23499" y="2249"/>
                    <a:pt x="23435" y="2566"/>
                  </a:cubicBezTo>
                  <a:cubicBezTo>
                    <a:pt x="23435" y="2629"/>
                    <a:pt x="23309" y="2693"/>
                    <a:pt x="23214" y="2756"/>
                  </a:cubicBezTo>
                  <a:cubicBezTo>
                    <a:pt x="23309" y="3009"/>
                    <a:pt x="23562" y="3231"/>
                    <a:pt x="23340" y="3579"/>
                  </a:cubicBezTo>
                  <a:cubicBezTo>
                    <a:pt x="23214" y="3453"/>
                    <a:pt x="23087" y="3326"/>
                    <a:pt x="22929" y="3136"/>
                  </a:cubicBezTo>
                  <a:cubicBezTo>
                    <a:pt x="22929" y="3263"/>
                    <a:pt x="22897" y="3326"/>
                    <a:pt x="22929" y="3389"/>
                  </a:cubicBezTo>
                  <a:cubicBezTo>
                    <a:pt x="23024" y="3579"/>
                    <a:pt x="23087" y="3769"/>
                    <a:pt x="23245" y="3928"/>
                  </a:cubicBezTo>
                  <a:cubicBezTo>
                    <a:pt x="23372" y="4118"/>
                    <a:pt x="23340" y="4276"/>
                    <a:pt x="23340" y="4466"/>
                  </a:cubicBezTo>
                  <a:cubicBezTo>
                    <a:pt x="23119" y="4593"/>
                    <a:pt x="23119" y="4244"/>
                    <a:pt x="22897" y="4339"/>
                  </a:cubicBezTo>
                  <a:cubicBezTo>
                    <a:pt x="22865" y="4656"/>
                    <a:pt x="23150" y="4814"/>
                    <a:pt x="23309" y="5068"/>
                  </a:cubicBezTo>
                  <a:cubicBezTo>
                    <a:pt x="23277" y="5226"/>
                    <a:pt x="23245" y="5416"/>
                    <a:pt x="23214" y="5701"/>
                  </a:cubicBezTo>
                  <a:cubicBezTo>
                    <a:pt x="23055" y="5479"/>
                    <a:pt x="22929" y="5353"/>
                    <a:pt x="22739" y="5099"/>
                  </a:cubicBezTo>
                  <a:cubicBezTo>
                    <a:pt x="22802" y="5321"/>
                    <a:pt x="22802" y="5416"/>
                    <a:pt x="22834" y="5479"/>
                  </a:cubicBezTo>
                  <a:cubicBezTo>
                    <a:pt x="22929" y="5669"/>
                    <a:pt x="23024" y="5828"/>
                    <a:pt x="23119" y="5986"/>
                  </a:cubicBezTo>
                  <a:cubicBezTo>
                    <a:pt x="23214" y="6176"/>
                    <a:pt x="23245" y="6366"/>
                    <a:pt x="23150" y="6556"/>
                  </a:cubicBezTo>
                  <a:cubicBezTo>
                    <a:pt x="22865" y="6493"/>
                    <a:pt x="22897" y="6081"/>
                    <a:pt x="22549" y="6018"/>
                  </a:cubicBezTo>
                  <a:cubicBezTo>
                    <a:pt x="22549" y="6113"/>
                    <a:pt x="22517" y="6176"/>
                    <a:pt x="22549" y="6240"/>
                  </a:cubicBezTo>
                  <a:cubicBezTo>
                    <a:pt x="22707" y="6588"/>
                    <a:pt x="22865" y="6936"/>
                    <a:pt x="23024" y="7316"/>
                  </a:cubicBezTo>
                  <a:cubicBezTo>
                    <a:pt x="23055" y="7380"/>
                    <a:pt x="23055" y="7475"/>
                    <a:pt x="23150" y="7665"/>
                  </a:cubicBezTo>
                  <a:cubicBezTo>
                    <a:pt x="22802" y="7380"/>
                    <a:pt x="22739" y="7000"/>
                    <a:pt x="22327" y="6778"/>
                  </a:cubicBezTo>
                  <a:cubicBezTo>
                    <a:pt x="22390" y="6968"/>
                    <a:pt x="22390" y="7031"/>
                    <a:pt x="22422" y="7095"/>
                  </a:cubicBezTo>
                  <a:cubicBezTo>
                    <a:pt x="22580" y="7380"/>
                    <a:pt x="22770" y="7696"/>
                    <a:pt x="22960" y="7981"/>
                  </a:cubicBezTo>
                  <a:cubicBezTo>
                    <a:pt x="23087" y="8171"/>
                    <a:pt x="23087" y="8330"/>
                    <a:pt x="22929" y="8551"/>
                  </a:cubicBezTo>
                  <a:cubicBezTo>
                    <a:pt x="22675" y="8298"/>
                    <a:pt x="22612" y="7886"/>
                    <a:pt x="22232" y="7696"/>
                  </a:cubicBezTo>
                  <a:cubicBezTo>
                    <a:pt x="22264" y="7981"/>
                    <a:pt x="22264" y="7981"/>
                    <a:pt x="22549" y="8456"/>
                  </a:cubicBezTo>
                  <a:cubicBezTo>
                    <a:pt x="22707" y="8646"/>
                    <a:pt x="22834" y="8868"/>
                    <a:pt x="22992" y="9090"/>
                  </a:cubicBezTo>
                  <a:cubicBezTo>
                    <a:pt x="22897" y="9406"/>
                    <a:pt x="23024" y="9723"/>
                    <a:pt x="22865" y="10103"/>
                  </a:cubicBezTo>
                  <a:cubicBezTo>
                    <a:pt x="22517" y="9755"/>
                    <a:pt x="22359" y="9280"/>
                    <a:pt x="21979" y="8995"/>
                  </a:cubicBezTo>
                  <a:cubicBezTo>
                    <a:pt x="21884" y="9153"/>
                    <a:pt x="21947" y="9248"/>
                    <a:pt x="22010" y="9311"/>
                  </a:cubicBezTo>
                  <a:cubicBezTo>
                    <a:pt x="22295" y="9660"/>
                    <a:pt x="22454" y="10103"/>
                    <a:pt x="22865" y="10325"/>
                  </a:cubicBezTo>
                  <a:lnTo>
                    <a:pt x="22865" y="10737"/>
                  </a:lnTo>
                  <a:cubicBezTo>
                    <a:pt x="22802" y="10737"/>
                    <a:pt x="22770" y="10737"/>
                    <a:pt x="22739" y="10705"/>
                  </a:cubicBezTo>
                  <a:cubicBezTo>
                    <a:pt x="22612" y="10578"/>
                    <a:pt x="22517" y="10451"/>
                    <a:pt x="22390" y="10325"/>
                  </a:cubicBezTo>
                  <a:cubicBezTo>
                    <a:pt x="22232" y="10198"/>
                    <a:pt x="22074" y="10103"/>
                    <a:pt x="21820" y="10135"/>
                  </a:cubicBezTo>
                  <a:cubicBezTo>
                    <a:pt x="21852" y="10420"/>
                    <a:pt x="22137" y="10578"/>
                    <a:pt x="22169" y="10832"/>
                  </a:cubicBezTo>
                  <a:cubicBezTo>
                    <a:pt x="22264" y="10832"/>
                    <a:pt x="22327" y="10832"/>
                    <a:pt x="22359" y="10800"/>
                  </a:cubicBezTo>
                  <a:cubicBezTo>
                    <a:pt x="22359" y="10768"/>
                    <a:pt x="22327" y="10673"/>
                    <a:pt x="22359" y="10737"/>
                  </a:cubicBezTo>
                  <a:cubicBezTo>
                    <a:pt x="22549" y="10863"/>
                    <a:pt x="22675" y="11053"/>
                    <a:pt x="22834" y="11243"/>
                  </a:cubicBezTo>
                  <a:cubicBezTo>
                    <a:pt x="22802" y="11465"/>
                    <a:pt x="22770" y="11687"/>
                    <a:pt x="22739" y="11877"/>
                  </a:cubicBezTo>
                  <a:cubicBezTo>
                    <a:pt x="22517" y="11845"/>
                    <a:pt x="22485" y="11655"/>
                    <a:pt x="22390" y="11528"/>
                  </a:cubicBezTo>
                  <a:cubicBezTo>
                    <a:pt x="22264" y="11402"/>
                    <a:pt x="22200" y="11243"/>
                    <a:pt x="21947" y="11243"/>
                  </a:cubicBezTo>
                  <a:cubicBezTo>
                    <a:pt x="21979" y="11338"/>
                    <a:pt x="21947" y="11402"/>
                    <a:pt x="21979" y="11433"/>
                  </a:cubicBezTo>
                  <a:cubicBezTo>
                    <a:pt x="22200" y="11718"/>
                    <a:pt x="22422" y="12003"/>
                    <a:pt x="22644" y="12320"/>
                  </a:cubicBezTo>
                  <a:cubicBezTo>
                    <a:pt x="22802" y="12542"/>
                    <a:pt x="22770" y="12732"/>
                    <a:pt x="22644" y="12985"/>
                  </a:cubicBezTo>
                  <a:cubicBezTo>
                    <a:pt x="22327" y="12763"/>
                    <a:pt x="22200" y="12352"/>
                    <a:pt x="21725" y="12320"/>
                  </a:cubicBezTo>
                  <a:cubicBezTo>
                    <a:pt x="21852" y="12637"/>
                    <a:pt x="21979" y="12890"/>
                    <a:pt x="22200" y="13048"/>
                  </a:cubicBezTo>
                  <a:cubicBezTo>
                    <a:pt x="22359" y="13175"/>
                    <a:pt x="22517" y="13270"/>
                    <a:pt x="22644" y="13397"/>
                  </a:cubicBezTo>
                  <a:cubicBezTo>
                    <a:pt x="22644" y="13587"/>
                    <a:pt x="22644" y="13745"/>
                    <a:pt x="22612" y="13872"/>
                  </a:cubicBezTo>
                  <a:cubicBezTo>
                    <a:pt x="22580" y="13872"/>
                    <a:pt x="22517" y="13872"/>
                    <a:pt x="22517" y="13872"/>
                  </a:cubicBezTo>
                  <a:cubicBezTo>
                    <a:pt x="22327" y="13713"/>
                    <a:pt x="22264" y="13460"/>
                    <a:pt x="21979" y="13365"/>
                  </a:cubicBezTo>
                  <a:cubicBezTo>
                    <a:pt x="22010" y="13777"/>
                    <a:pt x="22295" y="13998"/>
                    <a:pt x="22612" y="14252"/>
                  </a:cubicBezTo>
                  <a:cubicBezTo>
                    <a:pt x="22580" y="14442"/>
                    <a:pt x="22580" y="14632"/>
                    <a:pt x="22549" y="14885"/>
                  </a:cubicBezTo>
                  <a:cubicBezTo>
                    <a:pt x="22327" y="14822"/>
                    <a:pt x="22264" y="14632"/>
                    <a:pt x="22169" y="14505"/>
                  </a:cubicBezTo>
                  <a:cubicBezTo>
                    <a:pt x="22042" y="14378"/>
                    <a:pt x="21979" y="14188"/>
                    <a:pt x="21757" y="14125"/>
                  </a:cubicBezTo>
                  <a:cubicBezTo>
                    <a:pt x="21820" y="14473"/>
                    <a:pt x="22074" y="14853"/>
                    <a:pt x="22517" y="15265"/>
                  </a:cubicBezTo>
                  <a:cubicBezTo>
                    <a:pt x="22517" y="15582"/>
                    <a:pt x="22549" y="15930"/>
                    <a:pt x="22390" y="16247"/>
                  </a:cubicBezTo>
                  <a:cubicBezTo>
                    <a:pt x="22074" y="15994"/>
                    <a:pt x="22010" y="15550"/>
                    <a:pt x="21599" y="15328"/>
                  </a:cubicBezTo>
                  <a:cubicBezTo>
                    <a:pt x="21630" y="15455"/>
                    <a:pt x="21630" y="15519"/>
                    <a:pt x="21662" y="15582"/>
                  </a:cubicBezTo>
                  <a:cubicBezTo>
                    <a:pt x="21820" y="15899"/>
                    <a:pt x="22010" y="16184"/>
                    <a:pt x="22200" y="16469"/>
                  </a:cubicBezTo>
                  <a:cubicBezTo>
                    <a:pt x="22422" y="16754"/>
                    <a:pt x="22454" y="17070"/>
                    <a:pt x="22327" y="17450"/>
                  </a:cubicBezTo>
                  <a:cubicBezTo>
                    <a:pt x="22232" y="17387"/>
                    <a:pt x="22169" y="17355"/>
                    <a:pt x="22137" y="17292"/>
                  </a:cubicBezTo>
                  <a:cubicBezTo>
                    <a:pt x="21979" y="17070"/>
                    <a:pt x="21852" y="16849"/>
                    <a:pt x="21694" y="16627"/>
                  </a:cubicBezTo>
                  <a:cubicBezTo>
                    <a:pt x="21630" y="16500"/>
                    <a:pt x="21535" y="16405"/>
                    <a:pt x="21377" y="16215"/>
                  </a:cubicBezTo>
                  <a:cubicBezTo>
                    <a:pt x="21409" y="16405"/>
                    <a:pt x="21377" y="16500"/>
                    <a:pt x="21409" y="16564"/>
                  </a:cubicBezTo>
                  <a:cubicBezTo>
                    <a:pt x="21662" y="16944"/>
                    <a:pt x="21915" y="17355"/>
                    <a:pt x="22169" y="17735"/>
                  </a:cubicBezTo>
                  <a:cubicBezTo>
                    <a:pt x="22264" y="17830"/>
                    <a:pt x="22327" y="17957"/>
                    <a:pt x="22295" y="18084"/>
                  </a:cubicBezTo>
                  <a:cubicBezTo>
                    <a:pt x="22232" y="19065"/>
                    <a:pt x="22169" y="20047"/>
                    <a:pt x="22074" y="20997"/>
                  </a:cubicBezTo>
                  <a:cubicBezTo>
                    <a:pt x="21567" y="21124"/>
                    <a:pt x="20427" y="21187"/>
                    <a:pt x="19762" y="21156"/>
                  </a:cubicBezTo>
                  <a:cubicBezTo>
                    <a:pt x="19667" y="20966"/>
                    <a:pt x="19540" y="20776"/>
                    <a:pt x="19414" y="20586"/>
                  </a:cubicBezTo>
                  <a:cubicBezTo>
                    <a:pt x="19224" y="20301"/>
                    <a:pt x="19033" y="20047"/>
                    <a:pt x="18843" y="19762"/>
                  </a:cubicBezTo>
                  <a:cubicBezTo>
                    <a:pt x="18812" y="19730"/>
                    <a:pt x="18748" y="19699"/>
                    <a:pt x="18653" y="19699"/>
                  </a:cubicBezTo>
                  <a:cubicBezTo>
                    <a:pt x="18653" y="19857"/>
                    <a:pt x="18717" y="19952"/>
                    <a:pt x="18812" y="20079"/>
                  </a:cubicBezTo>
                  <a:cubicBezTo>
                    <a:pt x="18970" y="20332"/>
                    <a:pt x="19129" y="20586"/>
                    <a:pt x="19287" y="20839"/>
                  </a:cubicBezTo>
                  <a:cubicBezTo>
                    <a:pt x="19319" y="20934"/>
                    <a:pt x="19382" y="21029"/>
                    <a:pt x="19414" y="21156"/>
                  </a:cubicBezTo>
                  <a:cubicBezTo>
                    <a:pt x="19350" y="21187"/>
                    <a:pt x="19287" y="21251"/>
                    <a:pt x="19224" y="21251"/>
                  </a:cubicBezTo>
                  <a:cubicBezTo>
                    <a:pt x="18527" y="21314"/>
                    <a:pt x="17830" y="21377"/>
                    <a:pt x="17133" y="21472"/>
                  </a:cubicBezTo>
                  <a:cubicBezTo>
                    <a:pt x="16943" y="21504"/>
                    <a:pt x="16848" y="21377"/>
                    <a:pt x="16722" y="21282"/>
                  </a:cubicBezTo>
                  <a:cubicBezTo>
                    <a:pt x="16563" y="20681"/>
                    <a:pt x="16183" y="20206"/>
                    <a:pt x="15835" y="19730"/>
                  </a:cubicBezTo>
                  <a:cubicBezTo>
                    <a:pt x="15803" y="19857"/>
                    <a:pt x="15835" y="19952"/>
                    <a:pt x="15867" y="20015"/>
                  </a:cubicBezTo>
                  <a:cubicBezTo>
                    <a:pt x="15993" y="20269"/>
                    <a:pt x="16120" y="20491"/>
                    <a:pt x="16247" y="20744"/>
                  </a:cubicBezTo>
                  <a:cubicBezTo>
                    <a:pt x="16310" y="20839"/>
                    <a:pt x="16310" y="20934"/>
                    <a:pt x="16342" y="21061"/>
                  </a:cubicBezTo>
                  <a:cubicBezTo>
                    <a:pt x="16278" y="21124"/>
                    <a:pt x="16278" y="21219"/>
                    <a:pt x="16373" y="21282"/>
                  </a:cubicBezTo>
                  <a:lnTo>
                    <a:pt x="16373" y="21061"/>
                  </a:lnTo>
                  <a:cubicBezTo>
                    <a:pt x="16405" y="21092"/>
                    <a:pt x="16468" y="21156"/>
                    <a:pt x="16532" y="21187"/>
                  </a:cubicBezTo>
                  <a:cubicBezTo>
                    <a:pt x="16595" y="21219"/>
                    <a:pt x="16627" y="21251"/>
                    <a:pt x="16690" y="21282"/>
                  </a:cubicBezTo>
                  <a:cubicBezTo>
                    <a:pt x="16690" y="21346"/>
                    <a:pt x="16658" y="21409"/>
                    <a:pt x="16658" y="21504"/>
                  </a:cubicBezTo>
                  <a:cubicBezTo>
                    <a:pt x="16595" y="21472"/>
                    <a:pt x="16532" y="21441"/>
                    <a:pt x="16468" y="21409"/>
                  </a:cubicBezTo>
                  <a:cubicBezTo>
                    <a:pt x="16405" y="21441"/>
                    <a:pt x="16342" y="21504"/>
                    <a:pt x="16278" y="21536"/>
                  </a:cubicBezTo>
                  <a:cubicBezTo>
                    <a:pt x="16215" y="21567"/>
                    <a:pt x="16088" y="21599"/>
                    <a:pt x="15993" y="21599"/>
                  </a:cubicBezTo>
                  <a:cubicBezTo>
                    <a:pt x="15360" y="21662"/>
                    <a:pt x="14695" y="21694"/>
                    <a:pt x="14061" y="21757"/>
                  </a:cubicBezTo>
                  <a:cubicBezTo>
                    <a:pt x="13998" y="21757"/>
                    <a:pt x="13966" y="21821"/>
                    <a:pt x="13903" y="21821"/>
                  </a:cubicBezTo>
                  <a:cubicBezTo>
                    <a:pt x="13301" y="21916"/>
                    <a:pt x="12668" y="22011"/>
                    <a:pt x="12066" y="22106"/>
                  </a:cubicBezTo>
                  <a:cubicBezTo>
                    <a:pt x="12035" y="22106"/>
                    <a:pt x="12003" y="22074"/>
                    <a:pt x="11940" y="22042"/>
                  </a:cubicBezTo>
                  <a:cubicBezTo>
                    <a:pt x="11971" y="21916"/>
                    <a:pt x="12003" y="21821"/>
                    <a:pt x="12066" y="21726"/>
                  </a:cubicBezTo>
                  <a:cubicBezTo>
                    <a:pt x="12985" y="19730"/>
                    <a:pt x="14061" y="17862"/>
                    <a:pt x="15107" y="15962"/>
                  </a:cubicBezTo>
                  <a:cubicBezTo>
                    <a:pt x="17862" y="11022"/>
                    <a:pt x="20585" y="6113"/>
                    <a:pt x="23309" y="1204"/>
                  </a:cubicBezTo>
                  <a:close/>
                  <a:moveTo>
                    <a:pt x="22264" y="2281"/>
                  </a:moveTo>
                  <a:cubicBezTo>
                    <a:pt x="22264" y="2281"/>
                    <a:pt x="22295" y="2281"/>
                    <a:pt x="22390" y="2218"/>
                  </a:cubicBezTo>
                  <a:cubicBezTo>
                    <a:pt x="22327" y="2376"/>
                    <a:pt x="22264" y="2503"/>
                    <a:pt x="22200" y="2598"/>
                  </a:cubicBezTo>
                  <a:cubicBezTo>
                    <a:pt x="21377" y="4086"/>
                    <a:pt x="20554" y="5511"/>
                    <a:pt x="19762" y="6968"/>
                  </a:cubicBezTo>
                  <a:cubicBezTo>
                    <a:pt x="19635" y="7158"/>
                    <a:pt x="19509" y="7348"/>
                    <a:pt x="19350" y="7475"/>
                  </a:cubicBezTo>
                  <a:lnTo>
                    <a:pt x="19350" y="7158"/>
                  </a:lnTo>
                  <a:lnTo>
                    <a:pt x="19319" y="7158"/>
                  </a:lnTo>
                  <a:lnTo>
                    <a:pt x="19350" y="7443"/>
                  </a:lnTo>
                  <a:cubicBezTo>
                    <a:pt x="19414" y="7601"/>
                    <a:pt x="19350" y="7728"/>
                    <a:pt x="19255" y="7855"/>
                  </a:cubicBezTo>
                  <a:cubicBezTo>
                    <a:pt x="19192" y="7823"/>
                    <a:pt x="19160" y="7823"/>
                    <a:pt x="19097" y="7791"/>
                  </a:cubicBezTo>
                  <a:cubicBezTo>
                    <a:pt x="19065" y="7791"/>
                    <a:pt x="19033" y="7791"/>
                    <a:pt x="19002" y="7791"/>
                  </a:cubicBezTo>
                  <a:cubicBezTo>
                    <a:pt x="18970" y="7823"/>
                    <a:pt x="18938" y="7855"/>
                    <a:pt x="18938" y="7886"/>
                  </a:cubicBezTo>
                  <a:cubicBezTo>
                    <a:pt x="18938" y="8045"/>
                    <a:pt x="19002" y="8171"/>
                    <a:pt x="18970" y="8298"/>
                  </a:cubicBezTo>
                  <a:cubicBezTo>
                    <a:pt x="18970" y="8393"/>
                    <a:pt x="18907" y="8488"/>
                    <a:pt x="18843" y="8551"/>
                  </a:cubicBezTo>
                  <a:cubicBezTo>
                    <a:pt x="18780" y="8583"/>
                    <a:pt x="18685" y="8520"/>
                    <a:pt x="18590" y="8488"/>
                  </a:cubicBezTo>
                  <a:cubicBezTo>
                    <a:pt x="18558" y="8678"/>
                    <a:pt x="18558" y="8868"/>
                    <a:pt x="18558" y="9058"/>
                  </a:cubicBezTo>
                  <a:lnTo>
                    <a:pt x="18305" y="9058"/>
                  </a:lnTo>
                  <a:cubicBezTo>
                    <a:pt x="18210" y="9280"/>
                    <a:pt x="18463" y="9565"/>
                    <a:pt x="18147" y="9755"/>
                  </a:cubicBezTo>
                  <a:cubicBezTo>
                    <a:pt x="18052" y="9660"/>
                    <a:pt x="17957" y="9533"/>
                    <a:pt x="17830" y="9438"/>
                  </a:cubicBezTo>
                  <a:lnTo>
                    <a:pt x="17830" y="9438"/>
                  </a:lnTo>
                  <a:cubicBezTo>
                    <a:pt x="17925" y="9755"/>
                    <a:pt x="17830" y="10040"/>
                    <a:pt x="17862" y="10325"/>
                  </a:cubicBezTo>
                  <a:cubicBezTo>
                    <a:pt x="17672" y="10483"/>
                    <a:pt x="17640" y="10198"/>
                    <a:pt x="17513" y="10230"/>
                  </a:cubicBezTo>
                  <a:cubicBezTo>
                    <a:pt x="17482" y="10261"/>
                    <a:pt x="17450" y="10293"/>
                    <a:pt x="17450" y="10325"/>
                  </a:cubicBezTo>
                  <a:cubicBezTo>
                    <a:pt x="17513" y="10451"/>
                    <a:pt x="17577" y="10578"/>
                    <a:pt x="17577" y="10705"/>
                  </a:cubicBezTo>
                  <a:cubicBezTo>
                    <a:pt x="17608" y="10800"/>
                    <a:pt x="17545" y="10895"/>
                    <a:pt x="17513" y="11053"/>
                  </a:cubicBezTo>
                  <a:cubicBezTo>
                    <a:pt x="17387" y="10895"/>
                    <a:pt x="17292" y="10832"/>
                    <a:pt x="17197" y="10705"/>
                  </a:cubicBezTo>
                  <a:cubicBezTo>
                    <a:pt x="16880" y="10990"/>
                    <a:pt x="17418" y="11307"/>
                    <a:pt x="17165" y="11560"/>
                  </a:cubicBezTo>
                  <a:cubicBezTo>
                    <a:pt x="17070" y="11497"/>
                    <a:pt x="16975" y="11433"/>
                    <a:pt x="16880" y="11402"/>
                  </a:cubicBezTo>
                  <a:cubicBezTo>
                    <a:pt x="16880" y="11402"/>
                    <a:pt x="16848" y="11402"/>
                    <a:pt x="16785" y="11433"/>
                  </a:cubicBezTo>
                  <a:cubicBezTo>
                    <a:pt x="16817" y="11687"/>
                    <a:pt x="17133" y="11940"/>
                    <a:pt x="16785" y="12225"/>
                  </a:cubicBezTo>
                  <a:cubicBezTo>
                    <a:pt x="16690" y="12162"/>
                    <a:pt x="16595" y="12067"/>
                    <a:pt x="16500" y="11972"/>
                  </a:cubicBezTo>
                  <a:cubicBezTo>
                    <a:pt x="16247" y="12225"/>
                    <a:pt x="16532" y="12447"/>
                    <a:pt x="16532" y="12732"/>
                  </a:cubicBezTo>
                  <a:cubicBezTo>
                    <a:pt x="16500" y="12827"/>
                    <a:pt x="16405" y="12953"/>
                    <a:pt x="16342" y="13080"/>
                  </a:cubicBezTo>
                  <a:cubicBezTo>
                    <a:pt x="16310" y="13080"/>
                    <a:pt x="16247" y="13080"/>
                    <a:pt x="16215" y="13080"/>
                  </a:cubicBezTo>
                  <a:cubicBezTo>
                    <a:pt x="16088" y="12827"/>
                    <a:pt x="15867" y="12795"/>
                    <a:pt x="15645" y="12827"/>
                  </a:cubicBezTo>
                  <a:cubicBezTo>
                    <a:pt x="15645" y="12795"/>
                    <a:pt x="15645" y="12732"/>
                    <a:pt x="15645" y="12668"/>
                  </a:cubicBezTo>
                  <a:cubicBezTo>
                    <a:pt x="15645" y="12668"/>
                    <a:pt x="15613" y="12637"/>
                    <a:pt x="15613" y="12637"/>
                  </a:cubicBezTo>
                  <a:cubicBezTo>
                    <a:pt x="15613" y="12637"/>
                    <a:pt x="15613" y="12668"/>
                    <a:pt x="15613" y="12668"/>
                  </a:cubicBezTo>
                  <a:cubicBezTo>
                    <a:pt x="15613" y="12732"/>
                    <a:pt x="15613" y="12795"/>
                    <a:pt x="15613" y="12827"/>
                  </a:cubicBezTo>
                  <a:lnTo>
                    <a:pt x="15645" y="12827"/>
                  </a:lnTo>
                  <a:lnTo>
                    <a:pt x="15645" y="12827"/>
                  </a:lnTo>
                  <a:lnTo>
                    <a:pt x="15613" y="12827"/>
                  </a:lnTo>
                  <a:cubicBezTo>
                    <a:pt x="15677" y="12985"/>
                    <a:pt x="15740" y="13143"/>
                    <a:pt x="15803" y="13302"/>
                  </a:cubicBezTo>
                  <a:cubicBezTo>
                    <a:pt x="15803" y="13302"/>
                    <a:pt x="15803" y="13302"/>
                    <a:pt x="15835" y="13302"/>
                  </a:cubicBezTo>
                  <a:cubicBezTo>
                    <a:pt x="15835" y="13302"/>
                    <a:pt x="15835" y="13302"/>
                    <a:pt x="15835" y="13302"/>
                  </a:cubicBezTo>
                  <a:cubicBezTo>
                    <a:pt x="15898" y="13397"/>
                    <a:pt x="15930" y="13492"/>
                    <a:pt x="15867" y="13618"/>
                  </a:cubicBezTo>
                  <a:lnTo>
                    <a:pt x="15867" y="13618"/>
                  </a:lnTo>
                  <a:cubicBezTo>
                    <a:pt x="15867" y="13618"/>
                    <a:pt x="15867" y="13618"/>
                    <a:pt x="15867" y="13618"/>
                  </a:cubicBezTo>
                  <a:cubicBezTo>
                    <a:pt x="15930" y="13618"/>
                    <a:pt x="15962" y="13618"/>
                    <a:pt x="15993" y="13618"/>
                  </a:cubicBezTo>
                  <a:cubicBezTo>
                    <a:pt x="15993" y="13618"/>
                    <a:pt x="15962" y="13650"/>
                    <a:pt x="15962" y="13650"/>
                  </a:cubicBezTo>
                  <a:cubicBezTo>
                    <a:pt x="15930" y="13650"/>
                    <a:pt x="15898" y="13650"/>
                    <a:pt x="15867" y="13618"/>
                  </a:cubicBezTo>
                  <a:lnTo>
                    <a:pt x="15867" y="13618"/>
                  </a:lnTo>
                  <a:cubicBezTo>
                    <a:pt x="15867" y="13618"/>
                    <a:pt x="15867" y="13618"/>
                    <a:pt x="15867" y="13618"/>
                  </a:cubicBezTo>
                  <a:cubicBezTo>
                    <a:pt x="15867" y="13523"/>
                    <a:pt x="15835" y="13428"/>
                    <a:pt x="15835" y="13302"/>
                  </a:cubicBezTo>
                  <a:cubicBezTo>
                    <a:pt x="15835" y="13302"/>
                    <a:pt x="15803" y="13302"/>
                    <a:pt x="15803" y="13302"/>
                  </a:cubicBezTo>
                  <a:cubicBezTo>
                    <a:pt x="15803" y="13302"/>
                    <a:pt x="15803" y="13302"/>
                    <a:pt x="15803" y="13302"/>
                  </a:cubicBezTo>
                  <a:cubicBezTo>
                    <a:pt x="15740" y="13302"/>
                    <a:pt x="15677" y="13333"/>
                    <a:pt x="15582" y="13365"/>
                  </a:cubicBezTo>
                  <a:cubicBezTo>
                    <a:pt x="15645" y="13555"/>
                    <a:pt x="15677" y="13713"/>
                    <a:pt x="15740" y="13872"/>
                  </a:cubicBezTo>
                  <a:cubicBezTo>
                    <a:pt x="15803" y="14062"/>
                    <a:pt x="15772" y="14220"/>
                    <a:pt x="15613" y="14347"/>
                  </a:cubicBezTo>
                  <a:cubicBezTo>
                    <a:pt x="15392" y="14283"/>
                    <a:pt x="15487" y="13967"/>
                    <a:pt x="15233" y="13872"/>
                  </a:cubicBezTo>
                  <a:cubicBezTo>
                    <a:pt x="15233" y="13872"/>
                    <a:pt x="15138" y="13872"/>
                    <a:pt x="15043" y="13935"/>
                  </a:cubicBezTo>
                  <a:cubicBezTo>
                    <a:pt x="15075" y="14030"/>
                    <a:pt x="15107" y="14157"/>
                    <a:pt x="15170" y="14252"/>
                  </a:cubicBezTo>
                  <a:cubicBezTo>
                    <a:pt x="15233" y="14410"/>
                    <a:pt x="15297" y="14568"/>
                    <a:pt x="15360" y="14727"/>
                  </a:cubicBezTo>
                  <a:cubicBezTo>
                    <a:pt x="15392" y="14822"/>
                    <a:pt x="15360" y="14948"/>
                    <a:pt x="15202" y="15012"/>
                  </a:cubicBezTo>
                  <a:cubicBezTo>
                    <a:pt x="15075" y="14822"/>
                    <a:pt x="14948" y="14632"/>
                    <a:pt x="14790" y="14442"/>
                  </a:cubicBezTo>
                  <a:cubicBezTo>
                    <a:pt x="14695" y="14473"/>
                    <a:pt x="14663" y="14568"/>
                    <a:pt x="14695" y="14663"/>
                  </a:cubicBezTo>
                  <a:cubicBezTo>
                    <a:pt x="14822" y="14853"/>
                    <a:pt x="14917" y="15043"/>
                    <a:pt x="15012" y="15202"/>
                  </a:cubicBezTo>
                  <a:cubicBezTo>
                    <a:pt x="15138" y="15392"/>
                    <a:pt x="15012" y="15487"/>
                    <a:pt x="14917" y="15614"/>
                  </a:cubicBezTo>
                  <a:cubicBezTo>
                    <a:pt x="14758" y="15360"/>
                    <a:pt x="14631" y="15138"/>
                    <a:pt x="14505" y="14917"/>
                  </a:cubicBezTo>
                  <a:cubicBezTo>
                    <a:pt x="14346" y="14980"/>
                    <a:pt x="14378" y="15075"/>
                    <a:pt x="14410" y="15170"/>
                  </a:cubicBezTo>
                  <a:cubicBezTo>
                    <a:pt x="14536" y="15392"/>
                    <a:pt x="14663" y="15645"/>
                    <a:pt x="14790" y="15899"/>
                  </a:cubicBezTo>
                  <a:cubicBezTo>
                    <a:pt x="14727" y="15994"/>
                    <a:pt x="14695" y="16089"/>
                    <a:pt x="14631" y="16184"/>
                  </a:cubicBezTo>
                  <a:cubicBezTo>
                    <a:pt x="14568" y="16184"/>
                    <a:pt x="14536" y="16184"/>
                    <a:pt x="14505" y="16152"/>
                  </a:cubicBezTo>
                  <a:cubicBezTo>
                    <a:pt x="14410" y="15994"/>
                    <a:pt x="14315" y="15804"/>
                    <a:pt x="14220" y="15614"/>
                  </a:cubicBezTo>
                  <a:cubicBezTo>
                    <a:pt x="13998" y="15582"/>
                    <a:pt x="13966" y="15772"/>
                    <a:pt x="13871" y="15867"/>
                  </a:cubicBezTo>
                  <a:cubicBezTo>
                    <a:pt x="14030" y="16089"/>
                    <a:pt x="14220" y="16310"/>
                    <a:pt x="14410" y="16532"/>
                  </a:cubicBezTo>
                  <a:cubicBezTo>
                    <a:pt x="14378" y="16659"/>
                    <a:pt x="14315" y="16754"/>
                    <a:pt x="14251" y="16912"/>
                  </a:cubicBezTo>
                  <a:cubicBezTo>
                    <a:pt x="14093" y="16690"/>
                    <a:pt x="13966" y="16500"/>
                    <a:pt x="13808" y="16342"/>
                  </a:cubicBezTo>
                  <a:cubicBezTo>
                    <a:pt x="13681" y="16374"/>
                    <a:pt x="13713" y="16469"/>
                    <a:pt x="13713" y="16532"/>
                  </a:cubicBezTo>
                  <a:cubicBezTo>
                    <a:pt x="13808" y="16690"/>
                    <a:pt x="13903" y="16880"/>
                    <a:pt x="13998" y="17039"/>
                  </a:cubicBezTo>
                  <a:cubicBezTo>
                    <a:pt x="14030" y="17134"/>
                    <a:pt x="13998" y="17260"/>
                    <a:pt x="13998" y="17387"/>
                  </a:cubicBezTo>
                  <a:cubicBezTo>
                    <a:pt x="13713" y="17197"/>
                    <a:pt x="13713" y="17197"/>
                    <a:pt x="13523" y="16754"/>
                  </a:cubicBezTo>
                  <a:cubicBezTo>
                    <a:pt x="13365" y="16754"/>
                    <a:pt x="13365" y="16849"/>
                    <a:pt x="13396" y="16944"/>
                  </a:cubicBezTo>
                  <a:cubicBezTo>
                    <a:pt x="13460" y="17102"/>
                    <a:pt x="13555" y="17260"/>
                    <a:pt x="13618" y="17419"/>
                  </a:cubicBezTo>
                  <a:cubicBezTo>
                    <a:pt x="13650" y="17514"/>
                    <a:pt x="13713" y="17640"/>
                    <a:pt x="13713" y="17735"/>
                  </a:cubicBezTo>
                  <a:cubicBezTo>
                    <a:pt x="13713" y="17830"/>
                    <a:pt x="13713" y="17925"/>
                    <a:pt x="13586" y="17957"/>
                  </a:cubicBezTo>
                  <a:cubicBezTo>
                    <a:pt x="13460" y="17704"/>
                    <a:pt x="13333" y="17450"/>
                    <a:pt x="13206" y="17197"/>
                  </a:cubicBezTo>
                  <a:cubicBezTo>
                    <a:pt x="13048" y="17229"/>
                    <a:pt x="13016" y="17324"/>
                    <a:pt x="13048" y="17419"/>
                  </a:cubicBezTo>
                  <a:cubicBezTo>
                    <a:pt x="13175" y="17735"/>
                    <a:pt x="13270" y="18084"/>
                    <a:pt x="13396" y="18400"/>
                  </a:cubicBezTo>
                  <a:cubicBezTo>
                    <a:pt x="12763" y="19635"/>
                    <a:pt x="12161" y="20839"/>
                    <a:pt x="11560" y="22074"/>
                  </a:cubicBezTo>
                  <a:cubicBezTo>
                    <a:pt x="11591" y="22327"/>
                    <a:pt x="11750" y="22549"/>
                    <a:pt x="11876" y="22771"/>
                  </a:cubicBezTo>
                  <a:lnTo>
                    <a:pt x="13491" y="25083"/>
                  </a:lnTo>
                  <a:cubicBezTo>
                    <a:pt x="13745" y="25463"/>
                    <a:pt x="13966" y="25843"/>
                    <a:pt x="14346" y="26159"/>
                  </a:cubicBezTo>
                  <a:cubicBezTo>
                    <a:pt x="14600" y="26381"/>
                    <a:pt x="14758" y="26698"/>
                    <a:pt x="14948" y="26983"/>
                  </a:cubicBezTo>
                  <a:cubicBezTo>
                    <a:pt x="14853" y="27141"/>
                    <a:pt x="14758" y="27046"/>
                    <a:pt x="14695" y="26983"/>
                  </a:cubicBezTo>
                  <a:cubicBezTo>
                    <a:pt x="13871" y="26508"/>
                    <a:pt x="13016" y="26001"/>
                    <a:pt x="12193" y="25494"/>
                  </a:cubicBezTo>
                  <a:cubicBezTo>
                    <a:pt x="10705" y="24576"/>
                    <a:pt x="9216" y="23657"/>
                    <a:pt x="7728" y="22739"/>
                  </a:cubicBezTo>
                  <a:cubicBezTo>
                    <a:pt x="7696" y="22707"/>
                    <a:pt x="7664" y="22676"/>
                    <a:pt x="7569" y="22612"/>
                  </a:cubicBezTo>
                  <a:cubicBezTo>
                    <a:pt x="7601" y="22549"/>
                    <a:pt x="7633" y="22486"/>
                    <a:pt x="7664" y="22454"/>
                  </a:cubicBezTo>
                  <a:cubicBezTo>
                    <a:pt x="8171" y="21757"/>
                    <a:pt x="8709" y="21092"/>
                    <a:pt x="9216" y="20396"/>
                  </a:cubicBezTo>
                  <a:cubicBezTo>
                    <a:pt x="9628" y="19825"/>
                    <a:pt x="10008" y="19255"/>
                    <a:pt x="10420" y="18685"/>
                  </a:cubicBezTo>
                  <a:cubicBezTo>
                    <a:pt x="10958" y="17925"/>
                    <a:pt x="11496" y="17165"/>
                    <a:pt x="12035" y="16405"/>
                  </a:cubicBezTo>
                  <a:cubicBezTo>
                    <a:pt x="12573" y="15677"/>
                    <a:pt x="13111" y="14948"/>
                    <a:pt x="13618" y="14188"/>
                  </a:cubicBezTo>
                  <a:cubicBezTo>
                    <a:pt x="13618" y="14157"/>
                    <a:pt x="13650" y="14093"/>
                    <a:pt x="13681" y="14093"/>
                  </a:cubicBezTo>
                  <a:cubicBezTo>
                    <a:pt x="14346" y="13555"/>
                    <a:pt x="14790" y="12795"/>
                    <a:pt x="15328" y="12130"/>
                  </a:cubicBezTo>
                  <a:cubicBezTo>
                    <a:pt x="15360" y="12067"/>
                    <a:pt x="15423" y="12035"/>
                    <a:pt x="15487" y="11972"/>
                  </a:cubicBezTo>
                  <a:cubicBezTo>
                    <a:pt x="15455" y="12003"/>
                    <a:pt x="15455" y="12003"/>
                    <a:pt x="15455" y="12035"/>
                  </a:cubicBezTo>
                  <a:cubicBezTo>
                    <a:pt x="15455" y="12003"/>
                    <a:pt x="15487" y="12003"/>
                    <a:pt x="15487" y="11972"/>
                  </a:cubicBezTo>
                  <a:lnTo>
                    <a:pt x="15487" y="11972"/>
                  </a:lnTo>
                  <a:lnTo>
                    <a:pt x="15487" y="11972"/>
                  </a:lnTo>
                  <a:lnTo>
                    <a:pt x="15487" y="11972"/>
                  </a:lnTo>
                  <a:cubicBezTo>
                    <a:pt x="15487" y="11908"/>
                    <a:pt x="15455" y="11845"/>
                    <a:pt x="15487" y="11813"/>
                  </a:cubicBezTo>
                  <a:cubicBezTo>
                    <a:pt x="15582" y="11592"/>
                    <a:pt x="15677" y="11338"/>
                    <a:pt x="15835" y="11148"/>
                  </a:cubicBezTo>
                  <a:cubicBezTo>
                    <a:pt x="16057" y="10863"/>
                    <a:pt x="16247" y="10546"/>
                    <a:pt x="16468" y="10261"/>
                  </a:cubicBezTo>
                  <a:cubicBezTo>
                    <a:pt x="16753" y="9850"/>
                    <a:pt x="17007" y="9438"/>
                    <a:pt x="17355" y="9026"/>
                  </a:cubicBezTo>
                  <a:cubicBezTo>
                    <a:pt x="17735" y="8551"/>
                    <a:pt x="18052" y="8013"/>
                    <a:pt x="18432" y="7538"/>
                  </a:cubicBezTo>
                  <a:cubicBezTo>
                    <a:pt x="18812" y="7031"/>
                    <a:pt x="19160" y="6493"/>
                    <a:pt x="19540" y="5986"/>
                  </a:cubicBezTo>
                  <a:cubicBezTo>
                    <a:pt x="19920" y="5479"/>
                    <a:pt x="20269" y="4973"/>
                    <a:pt x="20649" y="4466"/>
                  </a:cubicBezTo>
                  <a:cubicBezTo>
                    <a:pt x="20997" y="3959"/>
                    <a:pt x="21377" y="3453"/>
                    <a:pt x="21725" y="2946"/>
                  </a:cubicBezTo>
                  <a:cubicBezTo>
                    <a:pt x="21884" y="2756"/>
                    <a:pt x="22074" y="2534"/>
                    <a:pt x="22264" y="2281"/>
                  </a:cubicBezTo>
                  <a:close/>
                  <a:moveTo>
                    <a:pt x="11560" y="12003"/>
                  </a:moveTo>
                  <a:cubicBezTo>
                    <a:pt x="12636" y="10990"/>
                    <a:pt x="13681" y="9945"/>
                    <a:pt x="14758" y="8931"/>
                  </a:cubicBezTo>
                  <a:cubicBezTo>
                    <a:pt x="14822" y="8868"/>
                    <a:pt x="14885" y="8805"/>
                    <a:pt x="14948" y="8741"/>
                  </a:cubicBezTo>
                  <a:cubicBezTo>
                    <a:pt x="15677" y="8203"/>
                    <a:pt x="16278" y="7538"/>
                    <a:pt x="16912" y="6905"/>
                  </a:cubicBezTo>
                  <a:cubicBezTo>
                    <a:pt x="17197" y="6588"/>
                    <a:pt x="17513" y="6303"/>
                    <a:pt x="17830" y="5986"/>
                  </a:cubicBezTo>
                  <a:cubicBezTo>
                    <a:pt x="18938" y="4909"/>
                    <a:pt x="20047" y="3864"/>
                    <a:pt x="21187" y="2788"/>
                  </a:cubicBezTo>
                  <a:cubicBezTo>
                    <a:pt x="21314" y="2629"/>
                    <a:pt x="21472" y="2503"/>
                    <a:pt x="21599" y="2376"/>
                  </a:cubicBezTo>
                  <a:cubicBezTo>
                    <a:pt x="21725" y="2534"/>
                    <a:pt x="21599" y="2598"/>
                    <a:pt x="21535" y="2693"/>
                  </a:cubicBezTo>
                  <a:cubicBezTo>
                    <a:pt x="20617" y="3959"/>
                    <a:pt x="19699" y="5226"/>
                    <a:pt x="18780" y="6525"/>
                  </a:cubicBezTo>
                  <a:cubicBezTo>
                    <a:pt x="17450" y="8330"/>
                    <a:pt x="16152" y="10135"/>
                    <a:pt x="14853" y="11940"/>
                  </a:cubicBezTo>
                  <a:cubicBezTo>
                    <a:pt x="13143" y="14347"/>
                    <a:pt x="11401" y="16754"/>
                    <a:pt x="9691" y="19160"/>
                  </a:cubicBezTo>
                  <a:cubicBezTo>
                    <a:pt x="8963" y="20174"/>
                    <a:pt x="8266" y="21187"/>
                    <a:pt x="7538" y="22201"/>
                  </a:cubicBezTo>
                  <a:cubicBezTo>
                    <a:pt x="7474" y="22327"/>
                    <a:pt x="7379" y="22422"/>
                    <a:pt x="7284" y="22549"/>
                  </a:cubicBezTo>
                  <a:cubicBezTo>
                    <a:pt x="6968" y="22581"/>
                    <a:pt x="6714" y="22612"/>
                    <a:pt x="6429" y="22644"/>
                  </a:cubicBezTo>
                  <a:cubicBezTo>
                    <a:pt x="5352" y="22676"/>
                    <a:pt x="4276" y="22676"/>
                    <a:pt x="3167" y="22707"/>
                  </a:cubicBezTo>
                  <a:cubicBezTo>
                    <a:pt x="2407" y="22739"/>
                    <a:pt x="1647" y="22802"/>
                    <a:pt x="855" y="22866"/>
                  </a:cubicBezTo>
                  <a:cubicBezTo>
                    <a:pt x="760" y="22866"/>
                    <a:pt x="634" y="22866"/>
                    <a:pt x="444" y="22897"/>
                  </a:cubicBezTo>
                  <a:cubicBezTo>
                    <a:pt x="507" y="22771"/>
                    <a:pt x="539" y="22707"/>
                    <a:pt x="602" y="22644"/>
                  </a:cubicBezTo>
                  <a:cubicBezTo>
                    <a:pt x="4244" y="19097"/>
                    <a:pt x="7918" y="15550"/>
                    <a:pt x="11560" y="120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" name="Google Shape;140;p27"/>
            <p:cNvSpPr/>
            <p:nvPr/>
          </p:nvSpPr>
          <p:spPr>
            <a:xfrm>
              <a:off x="6199025" y="2087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" name="Google Shape;141;p27"/>
            <p:cNvSpPr/>
            <p:nvPr/>
          </p:nvSpPr>
          <p:spPr>
            <a:xfrm>
              <a:off x="6105600" y="2308425"/>
              <a:ext cx="825" cy="800"/>
            </a:xfrm>
            <a:custGeom>
              <a:avLst/>
              <a:gdLst/>
              <a:ahLst/>
              <a:cxnLst/>
              <a:rect l="l" t="t" r="r" b="b"/>
              <a:pathLst>
                <a:path w="33" h="32" extrusionOk="0">
                  <a:moveTo>
                    <a:pt x="0" y="32"/>
                  </a:moveTo>
                  <a:cubicBezTo>
                    <a:pt x="0" y="32"/>
                    <a:pt x="32" y="32"/>
                    <a:pt x="32" y="32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" name="Google Shape;142;p27"/>
            <p:cNvSpPr/>
            <p:nvPr/>
          </p:nvSpPr>
          <p:spPr>
            <a:xfrm>
              <a:off x="4240300" y="2454100"/>
              <a:ext cx="607275" cy="538400"/>
            </a:xfrm>
            <a:custGeom>
              <a:avLst/>
              <a:gdLst/>
              <a:ahLst/>
              <a:cxnLst/>
              <a:rect l="l" t="t" r="r" b="b"/>
              <a:pathLst>
                <a:path w="24291" h="21536" extrusionOk="0">
                  <a:moveTo>
                    <a:pt x="1489" y="5701"/>
                  </a:moveTo>
                  <a:cubicBezTo>
                    <a:pt x="3040" y="6904"/>
                    <a:pt x="4592" y="8139"/>
                    <a:pt x="6176" y="9374"/>
                  </a:cubicBezTo>
                  <a:cubicBezTo>
                    <a:pt x="6651" y="9754"/>
                    <a:pt x="7157" y="10103"/>
                    <a:pt x="7696" y="10388"/>
                  </a:cubicBezTo>
                  <a:cubicBezTo>
                    <a:pt x="8297" y="10736"/>
                    <a:pt x="8867" y="11116"/>
                    <a:pt x="9406" y="11496"/>
                  </a:cubicBezTo>
                  <a:cubicBezTo>
                    <a:pt x="9913" y="11813"/>
                    <a:pt x="10356" y="12161"/>
                    <a:pt x="10831" y="12509"/>
                  </a:cubicBezTo>
                  <a:cubicBezTo>
                    <a:pt x="11401" y="12953"/>
                    <a:pt x="12003" y="13364"/>
                    <a:pt x="12573" y="13808"/>
                  </a:cubicBezTo>
                  <a:cubicBezTo>
                    <a:pt x="12731" y="13903"/>
                    <a:pt x="12794" y="14061"/>
                    <a:pt x="12858" y="14220"/>
                  </a:cubicBezTo>
                  <a:cubicBezTo>
                    <a:pt x="13016" y="14790"/>
                    <a:pt x="13174" y="15391"/>
                    <a:pt x="13364" y="15961"/>
                  </a:cubicBezTo>
                  <a:cubicBezTo>
                    <a:pt x="13523" y="16563"/>
                    <a:pt x="13713" y="17133"/>
                    <a:pt x="14030" y="17703"/>
                  </a:cubicBezTo>
                  <a:cubicBezTo>
                    <a:pt x="14125" y="17893"/>
                    <a:pt x="14188" y="18083"/>
                    <a:pt x="14251" y="18305"/>
                  </a:cubicBezTo>
                  <a:cubicBezTo>
                    <a:pt x="14505" y="19350"/>
                    <a:pt x="15011" y="20300"/>
                    <a:pt x="15106" y="21377"/>
                  </a:cubicBezTo>
                  <a:cubicBezTo>
                    <a:pt x="15106" y="21440"/>
                    <a:pt x="15201" y="21503"/>
                    <a:pt x="15265" y="21535"/>
                  </a:cubicBezTo>
                  <a:cubicBezTo>
                    <a:pt x="15296" y="21535"/>
                    <a:pt x="15391" y="21503"/>
                    <a:pt x="15391" y="21472"/>
                  </a:cubicBezTo>
                  <a:cubicBezTo>
                    <a:pt x="15486" y="21123"/>
                    <a:pt x="15771" y="21092"/>
                    <a:pt x="16056" y="20997"/>
                  </a:cubicBezTo>
                  <a:cubicBezTo>
                    <a:pt x="16215" y="20965"/>
                    <a:pt x="16341" y="20870"/>
                    <a:pt x="16468" y="20807"/>
                  </a:cubicBezTo>
                  <a:cubicBezTo>
                    <a:pt x="17038" y="20490"/>
                    <a:pt x="17640" y="20173"/>
                    <a:pt x="18210" y="19857"/>
                  </a:cubicBezTo>
                  <a:cubicBezTo>
                    <a:pt x="19097" y="19382"/>
                    <a:pt x="19983" y="18907"/>
                    <a:pt x="20870" y="18431"/>
                  </a:cubicBezTo>
                  <a:cubicBezTo>
                    <a:pt x="21282" y="18178"/>
                    <a:pt x="21693" y="17925"/>
                    <a:pt x="22105" y="17640"/>
                  </a:cubicBezTo>
                  <a:cubicBezTo>
                    <a:pt x="22390" y="17418"/>
                    <a:pt x="22707" y="17228"/>
                    <a:pt x="23055" y="17070"/>
                  </a:cubicBezTo>
                  <a:cubicBezTo>
                    <a:pt x="23372" y="16943"/>
                    <a:pt x="23657" y="16753"/>
                    <a:pt x="23910" y="16468"/>
                  </a:cubicBezTo>
                  <a:cubicBezTo>
                    <a:pt x="24005" y="16373"/>
                    <a:pt x="24132" y="16278"/>
                    <a:pt x="24259" y="16151"/>
                  </a:cubicBezTo>
                  <a:cubicBezTo>
                    <a:pt x="24290" y="15803"/>
                    <a:pt x="24227" y="15423"/>
                    <a:pt x="24195" y="15075"/>
                  </a:cubicBezTo>
                  <a:cubicBezTo>
                    <a:pt x="24132" y="14790"/>
                    <a:pt x="24100" y="14505"/>
                    <a:pt x="24164" y="14188"/>
                  </a:cubicBezTo>
                  <a:cubicBezTo>
                    <a:pt x="24164" y="13998"/>
                    <a:pt x="24132" y="13776"/>
                    <a:pt x="24069" y="13586"/>
                  </a:cubicBezTo>
                  <a:cubicBezTo>
                    <a:pt x="23974" y="13111"/>
                    <a:pt x="23815" y="12668"/>
                    <a:pt x="23784" y="12193"/>
                  </a:cubicBezTo>
                  <a:cubicBezTo>
                    <a:pt x="23689" y="11654"/>
                    <a:pt x="23562" y="11148"/>
                    <a:pt x="23340" y="10641"/>
                  </a:cubicBezTo>
                  <a:cubicBezTo>
                    <a:pt x="23150" y="10103"/>
                    <a:pt x="22929" y="9564"/>
                    <a:pt x="22675" y="9026"/>
                  </a:cubicBezTo>
                  <a:cubicBezTo>
                    <a:pt x="22644" y="8931"/>
                    <a:pt x="22549" y="8836"/>
                    <a:pt x="22454" y="8772"/>
                  </a:cubicBezTo>
                  <a:cubicBezTo>
                    <a:pt x="22327" y="8646"/>
                    <a:pt x="22168" y="8519"/>
                    <a:pt x="22010" y="8392"/>
                  </a:cubicBezTo>
                  <a:cubicBezTo>
                    <a:pt x="21408" y="7854"/>
                    <a:pt x="20743" y="7379"/>
                    <a:pt x="20047" y="6936"/>
                  </a:cubicBezTo>
                  <a:cubicBezTo>
                    <a:pt x="19572" y="6587"/>
                    <a:pt x="19065" y="6239"/>
                    <a:pt x="18590" y="5891"/>
                  </a:cubicBezTo>
                  <a:cubicBezTo>
                    <a:pt x="18147" y="5574"/>
                    <a:pt x="17671" y="5226"/>
                    <a:pt x="17260" y="4846"/>
                  </a:cubicBezTo>
                  <a:cubicBezTo>
                    <a:pt x="16816" y="4466"/>
                    <a:pt x="16246" y="4244"/>
                    <a:pt x="15803" y="3895"/>
                  </a:cubicBezTo>
                  <a:cubicBezTo>
                    <a:pt x="15550" y="3674"/>
                    <a:pt x="15265" y="3515"/>
                    <a:pt x="15043" y="3294"/>
                  </a:cubicBezTo>
                  <a:cubicBezTo>
                    <a:pt x="14251" y="2534"/>
                    <a:pt x="13428" y="1900"/>
                    <a:pt x="12573" y="1235"/>
                  </a:cubicBezTo>
                  <a:cubicBezTo>
                    <a:pt x="12288" y="1045"/>
                    <a:pt x="12034" y="855"/>
                    <a:pt x="11749" y="697"/>
                  </a:cubicBezTo>
                  <a:cubicBezTo>
                    <a:pt x="11433" y="507"/>
                    <a:pt x="11084" y="349"/>
                    <a:pt x="10958" y="0"/>
                  </a:cubicBezTo>
                  <a:cubicBezTo>
                    <a:pt x="10799" y="0"/>
                    <a:pt x="10673" y="0"/>
                    <a:pt x="10578" y="32"/>
                  </a:cubicBezTo>
                  <a:cubicBezTo>
                    <a:pt x="10134" y="159"/>
                    <a:pt x="9691" y="254"/>
                    <a:pt x="9311" y="444"/>
                  </a:cubicBezTo>
                  <a:cubicBezTo>
                    <a:pt x="8266" y="919"/>
                    <a:pt x="7126" y="1172"/>
                    <a:pt x="6049" y="1520"/>
                  </a:cubicBezTo>
                  <a:cubicBezTo>
                    <a:pt x="5289" y="1774"/>
                    <a:pt x="4529" y="2059"/>
                    <a:pt x="3769" y="2407"/>
                  </a:cubicBezTo>
                  <a:cubicBezTo>
                    <a:pt x="3199" y="2692"/>
                    <a:pt x="2597" y="3009"/>
                    <a:pt x="1995" y="3262"/>
                  </a:cubicBezTo>
                  <a:cubicBezTo>
                    <a:pt x="1425" y="3515"/>
                    <a:pt x="855" y="3737"/>
                    <a:pt x="285" y="3990"/>
                  </a:cubicBezTo>
                  <a:cubicBezTo>
                    <a:pt x="190" y="4022"/>
                    <a:pt x="95" y="4117"/>
                    <a:pt x="32" y="4149"/>
                  </a:cubicBezTo>
                  <a:cubicBezTo>
                    <a:pt x="0" y="4719"/>
                    <a:pt x="190" y="5194"/>
                    <a:pt x="475" y="5606"/>
                  </a:cubicBezTo>
                  <a:cubicBezTo>
                    <a:pt x="634" y="5859"/>
                    <a:pt x="760" y="6144"/>
                    <a:pt x="887" y="6429"/>
                  </a:cubicBezTo>
                  <a:cubicBezTo>
                    <a:pt x="1489" y="7664"/>
                    <a:pt x="2059" y="8899"/>
                    <a:pt x="2629" y="10134"/>
                  </a:cubicBezTo>
                  <a:cubicBezTo>
                    <a:pt x="2692" y="10293"/>
                    <a:pt x="2787" y="10451"/>
                    <a:pt x="2819" y="10641"/>
                  </a:cubicBezTo>
                  <a:cubicBezTo>
                    <a:pt x="2914" y="10989"/>
                    <a:pt x="3104" y="11243"/>
                    <a:pt x="3420" y="11464"/>
                  </a:cubicBezTo>
                  <a:cubicBezTo>
                    <a:pt x="3769" y="11718"/>
                    <a:pt x="4117" y="12003"/>
                    <a:pt x="4402" y="12351"/>
                  </a:cubicBezTo>
                  <a:cubicBezTo>
                    <a:pt x="4529" y="12478"/>
                    <a:pt x="4655" y="12573"/>
                    <a:pt x="4814" y="12668"/>
                  </a:cubicBezTo>
                  <a:cubicBezTo>
                    <a:pt x="5384" y="13016"/>
                    <a:pt x="5827" y="13554"/>
                    <a:pt x="6397" y="13935"/>
                  </a:cubicBezTo>
                  <a:cubicBezTo>
                    <a:pt x="6461" y="13998"/>
                    <a:pt x="6492" y="14061"/>
                    <a:pt x="6524" y="14125"/>
                  </a:cubicBezTo>
                  <a:cubicBezTo>
                    <a:pt x="6841" y="14600"/>
                    <a:pt x="7284" y="14948"/>
                    <a:pt x="7632" y="15391"/>
                  </a:cubicBezTo>
                  <a:cubicBezTo>
                    <a:pt x="7632" y="15296"/>
                    <a:pt x="7601" y="15201"/>
                    <a:pt x="7569" y="15106"/>
                  </a:cubicBezTo>
                  <a:cubicBezTo>
                    <a:pt x="7537" y="15043"/>
                    <a:pt x="7411" y="14980"/>
                    <a:pt x="7537" y="14853"/>
                  </a:cubicBezTo>
                  <a:cubicBezTo>
                    <a:pt x="8012" y="15233"/>
                    <a:pt x="8487" y="15613"/>
                    <a:pt x="8962" y="15961"/>
                  </a:cubicBezTo>
                  <a:cubicBezTo>
                    <a:pt x="9121" y="16088"/>
                    <a:pt x="9248" y="16246"/>
                    <a:pt x="9438" y="16310"/>
                  </a:cubicBezTo>
                  <a:cubicBezTo>
                    <a:pt x="9754" y="16468"/>
                    <a:pt x="10008" y="16690"/>
                    <a:pt x="10261" y="16911"/>
                  </a:cubicBezTo>
                  <a:cubicBezTo>
                    <a:pt x="10799" y="17386"/>
                    <a:pt x="11338" y="17861"/>
                    <a:pt x="11876" y="18368"/>
                  </a:cubicBezTo>
                  <a:cubicBezTo>
                    <a:pt x="12351" y="18780"/>
                    <a:pt x="12794" y="19255"/>
                    <a:pt x="13206" y="19730"/>
                  </a:cubicBezTo>
                  <a:cubicBezTo>
                    <a:pt x="13555" y="20173"/>
                    <a:pt x="13998" y="20553"/>
                    <a:pt x="14378" y="20933"/>
                  </a:cubicBezTo>
                  <a:cubicBezTo>
                    <a:pt x="14505" y="21060"/>
                    <a:pt x="14663" y="21060"/>
                    <a:pt x="14758" y="20965"/>
                  </a:cubicBezTo>
                  <a:cubicBezTo>
                    <a:pt x="14853" y="20870"/>
                    <a:pt x="14853" y="20712"/>
                    <a:pt x="14726" y="20585"/>
                  </a:cubicBezTo>
                  <a:cubicBezTo>
                    <a:pt x="14600" y="20458"/>
                    <a:pt x="14473" y="20332"/>
                    <a:pt x="14346" y="20173"/>
                  </a:cubicBezTo>
                  <a:cubicBezTo>
                    <a:pt x="14061" y="19920"/>
                    <a:pt x="13776" y="19667"/>
                    <a:pt x="13555" y="19382"/>
                  </a:cubicBezTo>
                  <a:cubicBezTo>
                    <a:pt x="13143" y="18812"/>
                    <a:pt x="12604" y="18305"/>
                    <a:pt x="12066" y="17830"/>
                  </a:cubicBezTo>
                  <a:cubicBezTo>
                    <a:pt x="11148" y="17038"/>
                    <a:pt x="10261" y="16246"/>
                    <a:pt x="9216" y="15613"/>
                  </a:cubicBezTo>
                  <a:cubicBezTo>
                    <a:pt x="8994" y="15486"/>
                    <a:pt x="8772" y="15328"/>
                    <a:pt x="8551" y="15138"/>
                  </a:cubicBezTo>
                  <a:cubicBezTo>
                    <a:pt x="7854" y="14568"/>
                    <a:pt x="7157" y="13998"/>
                    <a:pt x="6429" y="13428"/>
                  </a:cubicBezTo>
                  <a:cubicBezTo>
                    <a:pt x="6366" y="13396"/>
                    <a:pt x="6302" y="13333"/>
                    <a:pt x="6271" y="13269"/>
                  </a:cubicBezTo>
                  <a:cubicBezTo>
                    <a:pt x="5986" y="12794"/>
                    <a:pt x="5542" y="12478"/>
                    <a:pt x="5131" y="12129"/>
                  </a:cubicBezTo>
                  <a:cubicBezTo>
                    <a:pt x="4687" y="11813"/>
                    <a:pt x="4244" y="11496"/>
                    <a:pt x="3800" y="11179"/>
                  </a:cubicBezTo>
                  <a:cubicBezTo>
                    <a:pt x="3515" y="10989"/>
                    <a:pt x="3357" y="10768"/>
                    <a:pt x="3262" y="10451"/>
                  </a:cubicBezTo>
                  <a:cubicBezTo>
                    <a:pt x="3167" y="10166"/>
                    <a:pt x="3040" y="9913"/>
                    <a:pt x="2914" y="9659"/>
                  </a:cubicBezTo>
                  <a:cubicBezTo>
                    <a:pt x="2787" y="9343"/>
                    <a:pt x="2629" y="9058"/>
                    <a:pt x="2502" y="8772"/>
                  </a:cubicBezTo>
                  <a:cubicBezTo>
                    <a:pt x="1995" y="7727"/>
                    <a:pt x="1520" y="6682"/>
                    <a:pt x="1045" y="5637"/>
                  </a:cubicBezTo>
                  <a:cubicBezTo>
                    <a:pt x="982" y="5574"/>
                    <a:pt x="887" y="5479"/>
                    <a:pt x="982" y="5352"/>
                  </a:cubicBezTo>
                  <a:cubicBezTo>
                    <a:pt x="1172" y="5416"/>
                    <a:pt x="1330" y="5574"/>
                    <a:pt x="1489" y="5701"/>
                  </a:cubicBezTo>
                  <a:close/>
                  <a:moveTo>
                    <a:pt x="17545" y="5732"/>
                  </a:moveTo>
                  <a:cubicBezTo>
                    <a:pt x="18305" y="6334"/>
                    <a:pt x="19065" y="6936"/>
                    <a:pt x="19888" y="7442"/>
                  </a:cubicBezTo>
                  <a:cubicBezTo>
                    <a:pt x="20712" y="7949"/>
                    <a:pt x="21440" y="8614"/>
                    <a:pt x="22200" y="9216"/>
                  </a:cubicBezTo>
                  <a:cubicBezTo>
                    <a:pt x="22264" y="9248"/>
                    <a:pt x="22295" y="9311"/>
                    <a:pt x="22327" y="9374"/>
                  </a:cubicBezTo>
                  <a:cubicBezTo>
                    <a:pt x="22770" y="10356"/>
                    <a:pt x="23214" y="11338"/>
                    <a:pt x="23435" y="12414"/>
                  </a:cubicBezTo>
                  <a:cubicBezTo>
                    <a:pt x="23562" y="13206"/>
                    <a:pt x="23720" y="13998"/>
                    <a:pt x="23847" y="14821"/>
                  </a:cubicBezTo>
                  <a:cubicBezTo>
                    <a:pt x="23910" y="15075"/>
                    <a:pt x="23942" y="15360"/>
                    <a:pt x="24005" y="15613"/>
                  </a:cubicBezTo>
                  <a:cubicBezTo>
                    <a:pt x="23562" y="16088"/>
                    <a:pt x="23119" y="16531"/>
                    <a:pt x="22485" y="16753"/>
                  </a:cubicBezTo>
                  <a:cubicBezTo>
                    <a:pt x="22359" y="16816"/>
                    <a:pt x="22200" y="16943"/>
                    <a:pt x="22042" y="17038"/>
                  </a:cubicBezTo>
                  <a:cubicBezTo>
                    <a:pt x="21187" y="17735"/>
                    <a:pt x="20142" y="18241"/>
                    <a:pt x="19160" y="18780"/>
                  </a:cubicBezTo>
                  <a:cubicBezTo>
                    <a:pt x="18210" y="19318"/>
                    <a:pt x="17260" y="19825"/>
                    <a:pt x="16341" y="20363"/>
                  </a:cubicBezTo>
                  <a:cubicBezTo>
                    <a:pt x="16056" y="20522"/>
                    <a:pt x="15835" y="20712"/>
                    <a:pt x="15550" y="20902"/>
                  </a:cubicBezTo>
                  <a:cubicBezTo>
                    <a:pt x="15391" y="20775"/>
                    <a:pt x="15455" y="20585"/>
                    <a:pt x="15391" y="20427"/>
                  </a:cubicBezTo>
                  <a:cubicBezTo>
                    <a:pt x="15296" y="20268"/>
                    <a:pt x="15265" y="20110"/>
                    <a:pt x="15201" y="19920"/>
                  </a:cubicBezTo>
                  <a:cubicBezTo>
                    <a:pt x="14916" y="18780"/>
                    <a:pt x="14505" y="17671"/>
                    <a:pt x="14093" y="16563"/>
                  </a:cubicBezTo>
                  <a:cubicBezTo>
                    <a:pt x="13998" y="16341"/>
                    <a:pt x="13935" y="16120"/>
                    <a:pt x="13871" y="15898"/>
                  </a:cubicBezTo>
                  <a:cubicBezTo>
                    <a:pt x="13681" y="15233"/>
                    <a:pt x="13491" y="14600"/>
                    <a:pt x="13301" y="13935"/>
                  </a:cubicBezTo>
                  <a:cubicBezTo>
                    <a:pt x="13238" y="13745"/>
                    <a:pt x="13143" y="13586"/>
                    <a:pt x="12984" y="13459"/>
                  </a:cubicBezTo>
                  <a:cubicBezTo>
                    <a:pt x="12478" y="13079"/>
                    <a:pt x="11939" y="12699"/>
                    <a:pt x="11433" y="12319"/>
                  </a:cubicBezTo>
                  <a:cubicBezTo>
                    <a:pt x="10989" y="12003"/>
                    <a:pt x="10546" y="11686"/>
                    <a:pt x="10103" y="11369"/>
                  </a:cubicBezTo>
                  <a:cubicBezTo>
                    <a:pt x="9406" y="10894"/>
                    <a:pt x="8741" y="10356"/>
                    <a:pt x="7981" y="9976"/>
                  </a:cubicBezTo>
                  <a:cubicBezTo>
                    <a:pt x="7822" y="9881"/>
                    <a:pt x="7601" y="9818"/>
                    <a:pt x="7506" y="9628"/>
                  </a:cubicBezTo>
                  <a:cubicBezTo>
                    <a:pt x="7601" y="9564"/>
                    <a:pt x="7664" y="9501"/>
                    <a:pt x="7759" y="9469"/>
                  </a:cubicBezTo>
                  <a:cubicBezTo>
                    <a:pt x="10799" y="8076"/>
                    <a:pt x="13808" y="6587"/>
                    <a:pt x="16880" y="5257"/>
                  </a:cubicBezTo>
                  <a:cubicBezTo>
                    <a:pt x="17101" y="5416"/>
                    <a:pt x="17323" y="5574"/>
                    <a:pt x="17545" y="5732"/>
                  </a:cubicBezTo>
                  <a:close/>
                  <a:moveTo>
                    <a:pt x="634" y="4402"/>
                  </a:moveTo>
                  <a:cubicBezTo>
                    <a:pt x="1172" y="4180"/>
                    <a:pt x="1615" y="4022"/>
                    <a:pt x="2059" y="3800"/>
                  </a:cubicBezTo>
                  <a:cubicBezTo>
                    <a:pt x="2692" y="3515"/>
                    <a:pt x="3357" y="3199"/>
                    <a:pt x="3990" y="2914"/>
                  </a:cubicBezTo>
                  <a:cubicBezTo>
                    <a:pt x="4719" y="2565"/>
                    <a:pt x="5479" y="2312"/>
                    <a:pt x="6239" y="2059"/>
                  </a:cubicBezTo>
                  <a:cubicBezTo>
                    <a:pt x="7347" y="1679"/>
                    <a:pt x="8519" y="1425"/>
                    <a:pt x="9596" y="919"/>
                  </a:cubicBezTo>
                  <a:cubicBezTo>
                    <a:pt x="9881" y="792"/>
                    <a:pt x="10198" y="697"/>
                    <a:pt x="10514" y="602"/>
                  </a:cubicBezTo>
                  <a:cubicBezTo>
                    <a:pt x="10641" y="570"/>
                    <a:pt x="10736" y="570"/>
                    <a:pt x="10894" y="570"/>
                  </a:cubicBezTo>
                  <a:cubicBezTo>
                    <a:pt x="11021" y="729"/>
                    <a:pt x="11148" y="887"/>
                    <a:pt x="11306" y="1077"/>
                  </a:cubicBezTo>
                  <a:cubicBezTo>
                    <a:pt x="11243" y="1109"/>
                    <a:pt x="11148" y="1172"/>
                    <a:pt x="11053" y="1204"/>
                  </a:cubicBezTo>
                  <a:cubicBezTo>
                    <a:pt x="10578" y="1457"/>
                    <a:pt x="10071" y="1679"/>
                    <a:pt x="9596" y="1932"/>
                  </a:cubicBezTo>
                  <a:cubicBezTo>
                    <a:pt x="9438" y="1995"/>
                    <a:pt x="9343" y="2090"/>
                    <a:pt x="9216" y="2185"/>
                  </a:cubicBezTo>
                  <a:cubicBezTo>
                    <a:pt x="9184" y="2217"/>
                    <a:pt x="9153" y="2312"/>
                    <a:pt x="9184" y="2344"/>
                  </a:cubicBezTo>
                  <a:cubicBezTo>
                    <a:pt x="9216" y="2375"/>
                    <a:pt x="9279" y="2439"/>
                    <a:pt x="9343" y="2470"/>
                  </a:cubicBezTo>
                  <a:cubicBezTo>
                    <a:pt x="9406" y="2470"/>
                    <a:pt x="9501" y="2439"/>
                    <a:pt x="9564" y="2407"/>
                  </a:cubicBezTo>
                  <a:cubicBezTo>
                    <a:pt x="10198" y="2122"/>
                    <a:pt x="10799" y="1837"/>
                    <a:pt x="11401" y="1520"/>
                  </a:cubicBezTo>
                  <a:cubicBezTo>
                    <a:pt x="11528" y="1457"/>
                    <a:pt x="11654" y="1362"/>
                    <a:pt x="11781" y="1267"/>
                  </a:cubicBezTo>
                  <a:cubicBezTo>
                    <a:pt x="11844" y="1330"/>
                    <a:pt x="11908" y="1330"/>
                    <a:pt x="11939" y="1362"/>
                  </a:cubicBezTo>
                  <a:cubicBezTo>
                    <a:pt x="12731" y="1995"/>
                    <a:pt x="13555" y="2565"/>
                    <a:pt x="14283" y="3294"/>
                  </a:cubicBezTo>
                  <a:cubicBezTo>
                    <a:pt x="14726" y="3737"/>
                    <a:pt x="15201" y="4117"/>
                    <a:pt x="15740" y="4466"/>
                  </a:cubicBezTo>
                  <a:cubicBezTo>
                    <a:pt x="15930" y="4561"/>
                    <a:pt x="16120" y="4656"/>
                    <a:pt x="16246" y="4877"/>
                  </a:cubicBezTo>
                  <a:cubicBezTo>
                    <a:pt x="16151" y="4941"/>
                    <a:pt x="16056" y="4972"/>
                    <a:pt x="15993" y="5036"/>
                  </a:cubicBezTo>
                  <a:cubicBezTo>
                    <a:pt x="14346" y="5796"/>
                    <a:pt x="12699" y="6524"/>
                    <a:pt x="11084" y="7316"/>
                  </a:cubicBezTo>
                  <a:cubicBezTo>
                    <a:pt x="9818" y="7917"/>
                    <a:pt x="8551" y="8551"/>
                    <a:pt x="7284" y="9153"/>
                  </a:cubicBezTo>
                  <a:cubicBezTo>
                    <a:pt x="6999" y="9311"/>
                    <a:pt x="6809" y="9279"/>
                    <a:pt x="6587" y="9089"/>
                  </a:cubicBezTo>
                  <a:cubicBezTo>
                    <a:pt x="5954" y="8582"/>
                    <a:pt x="5321" y="8076"/>
                    <a:pt x="4655" y="7569"/>
                  </a:cubicBezTo>
                  <a:cubicBezTo>
                    <a:pt x="3515" y="6682"/>
                    <a:pt x="2375" y="5796"/>
                    <a:pt x="1204" y="4909"/>
                  </a:cubicBezTo>
                  <a:cubicBezTo>
                    <a:pt x="1045" y="4751"/>
                    <a:pt x="824" y="4624"/>
                    <a:pt x="634" y="44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" name="Google Shape;143;p27"/>
            <p:cNvSpPr/>
            <p:nvPr/>
          </p:nvSpPr>
          <p:spPr>
            <a:xfrm>
              <a:off x="4197550" y="2175400"/>
              <a:ext cx="800" cy="825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32"/>
                  </a:moveTo>
                  <a:cubicBezTo>
                    <a:pt x="32" y="32"/>
                    <a:pt x="32" y="1"/>
                    <a:pt x="32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" name="Google Shape;144;p27"/>
            <p:cNvSpPr/>
            <p:nvPr/>
          </p:nvSpPr>
          <p:spPr>
            <a:xfrm>
              <a:off x="3822250" y="1922850"/>
              <a:ext cx="468725" cy="720500"/>
            </a:xfrm>
            <a:custGeom>
              <a:avLst/>
              <a:gdLst/>
              <a:ahLst/>
              <a:cxnLst/>
              <a:rect l="l" t="t" r="r" b="b"/>
              <a:pathLst>
                <a:path w="18749" h="28820" extrusionOk="0">
                  <a:moveTo>
                    <a:pt x="15234" y="13143"/>
                  </a:moveTo>
                  <a:cubicBezTo>
                    <a:pt x="15234" y="12446"/>
                    <a:pt x="15360" y="11781"/>
                    <a:pt x="15614" y="11116"/>
                  </a:cubicBezTo>
                  <a:cubicBezTo>
                    <a:pt x="15899" y="10356"/>
                    <a:pt x="16120" y="9564"/>
                    <a:pt x="16374" y="8773"/>
                  </a:cubicBezTo>
                  <a:cubicBezTo>
                    <a:pt x="16849" y="7411"/>
                    <a:pt x="17229" y="5986"/>
                    <a:pt x="17514" y="4561"/>
                  </a:cubicBezTo>
                  <a:cubicBezTo>
                    <a:pt x="17609" y="4181"/>
                    <a:pt x="17736" y="3769"/>
                    <a:pt x="17926" y="3421"/>
                  </a:cubicBezTo>
                  <a:cubicBezTo>
                    <a:pt x="18084" y="3357"/>
                    <a:pt x="18242" y="3294"/>
                    <a:pt x="18369" y="3231"/>
                  </a:cubicBezTo>
                  <a:cubicBezTo>
                    <a:pt x="18654" y="3104"/>
                    <a:pt x="18749" y="2851"/>
                    <a:pt x="18622" y="2566"/>
                  </a:cubicBezTo>
                  <a:cubicBezTo>
                    <a:pt x="18527" y="2407"/>
                    <a:pt x="18401" y="2281"/>
                    <a:pt x="18274" y="2154"/>
                  </a:cubicBezTo>
                  <a:cubicBezTo>
                    <a:pt x="17894" y="1837"/>
                    <a:pt x="17451" y="1520"/>
                    <a:pt x="17039" y="1204"/>
                  </a:cubicBezTo>
                  <a:cubicBezTo>
                    <a:pt x="16659" y="919"/>
                    <a:pt x="16215" y="665"/>
                    <a:pt x="15772" y="475"/>
                  </a:cubicBezTo>
                  <a:cubicBezTo>
                    <a:pt x="15075" y="159"/>
                    <a:pt x="14315" y="0"/>
                    <a:pt x="13524" y="64"/>
                  </a:cubicBezTo>
                  <a:cubicBezTo>
                    <a:pt x="13365" y="95"/>
                    <a:pt x="13207" y="95"/>
                    <a:pt x="13080" y="159"/>
                  </a:cubicBezTo>
                  <a:cubicBezTo>
                    <a:pt x="12669" y="317"/>
                    <a:pt x="12542" y="602"/>
                    <a:pt x="12700" y="982"/>
                  </a:cubicBezTo>
                  <a:cubicBezTo>
                    <a:pt x="12795" y="1172"/>
                    <a:pt x="12890" y="1330"/>
                    <a:pt x="13017" y="1457"/>
                  </a:cubicBezTo>
                  <a:cubicBezTo>
                    <a:pt x="13112" y="1584"/>
                    <a:pt x="13239" y="1647"/>
                    <a:pt x="13334" y="1742"/>
                  </a:cubicBezTo>
                  <a:cubicBezTo>
                    <a:pt x="13239" y="1996"/>
                    <a:pt x="13175" y="2154"/>
                    <a:pt x="13144" y="2312"/>
                  </a:cubicBezTo>
                  <a:cubicBezTo>
                    <a:pt x="12954" y="2756"/>
                    <a:pt x="12764" y="3199"/>
                    <a:pt x="12637" y="3642"/>
                  </a:cubicBezTo>
                  <a:cubicBezTo>
                    <a:pt x="12415" y="4276"/>
                    <a:pt x="12193" y="4909"/>
                    <a:pt x="12067" y="5606"/>
                  </a:cubicBezTo>
                  <a:cubicBezTo>
                    <a:pt x="11845" y="6778"/>
                    <a:pt x="11370" y="7854"/>
                    <a:pt x="10958" y="8963"/>
                  </a:cubicBezTo>
                  <a:cubicBezTo>
                    <a:pt x="10863" y="9248"/>
                    <a:pt x="10768" y="9501"/>
                    <a:pt x="10673" y="9786"/>
                  </a:cubicBezTo>
                  <a:cubicBezTo>
                    <a:pt x="10642" y="9881"/>
                    <a:pt x="10610" y="9976"/>
                    <a:pt x="10547" y="10071"/>
                  </a:cubicBezTo>
                  <a:cubicBezTo>
                    <a:pt x="10135" y="10641"/>
                    <a:pt x="9692" y="11211"/>
                    <a:pt x="9090" y="11591"/>
                  </a:cubicBezTo>
                  <a:cubicBezTo>
                    <a:pt x="8615" y="11876"/>
                    <a:pt x="8235" y="12225"/>
                    <a:pt x="7855" y="12605"/>
                  </a:cubicBezTo>
                  <a:cubicBezTo>
                    <a:pt x="7475" y="12985"/>
                    <a:pt x="7095" y="13396"/>
                    <a:pt x="6683" y="13808"/>
                  </a:cubicBezTo>
                  <a:cubicBezTo>
                    <a:pt x="6240" y="14283"/>
                    <a:pt x="5796" y="14726"/>
                    <a:pt x="5353" y="15201"/>
                  </a:cubicBezTo>
                  <a:cubicBezTo>
                    <a:pt x="4498" y="16025"/>
                    <a:pt x="3643" y="16848"/>
                    <a:pt x="2851" y="17703"/>
                  </a:cubicBezTo>
                  <a:cubicBezTo>
                    <a:pt x="2028" y="18590"/>
                    <a:pt x="1173" y="19445"/>
                    <a:pt x="634" y="20553"/>
                  </a:cubicBezTo>
                  <a:cubicBezTo>
                    <a:pt x="286" y="21250"/>
                    <a:pt x="1" y="21915"/>
                    <a:pt x="64" y="22707"/>
                  </a:cubicBezTo>
                  <a:cubicBezTo>
                    <a:pt x="64" y="22897"/>
                    <a:pt x="64" y="23087"/>
                    <a:pt x="64" y="23309"/>
                  </a:cubicBezTo>
                  <a:cubicBezTo>
                    <a:pt x="33" y="23594"/>
                    <a:pt x="128" y="23815"/>
                    <a:pt x="254" y="24069"/>
                  </a:cubicBezTo>
                  <a:cubicBezTo>
                    <a:pt x="698" y="24860"/>
                    <a:pt x="1363" y="25399"/>
                    <a:pt x="2154" y="25747"/>
                  </a:cubicBezTo>
                  <a:cubicBezTo>
                    <a:pt x="3263" y="26191"/>
                    <a:pt x="4403" y="26602"/>
                    <a:pt x="5511" y="27046"/>
                  </a:cubicBezTo>
                  <a:cubicBezTo>
                    <a:pt x="5828" y="27172"/>
                    <a:pt x="6145" y="27267"/>
                    <a:pt x="6430" y="27394"/>
                  </a:cubicBezTo>
                  <a:cubicBezTo>
                    <a:pt x="6778" y="27552"/>
                    <a:pt x="7126" y="27647"/>
                    <a:pt x="7506" y="27711"/>
                  </a:cubicBezTo>
                  <a:cubicBezTo>
                    <a:pt x="7886" y="27774"/>
                    <a:pt x="8298" y="27901"/>
                    <a:pt x="8678" y="27964"/>
                  </a:cubicBezTo>
                  <a:cubicBezTo>
                    <a:pt x="9058" y="28059"/>
                    <a:pt x="9438" y="28122"/>
                    <a:pt x="9818" y="28186"/>
                  </a:cubicBezTo>
                  <a:cubicBezTo>
                    <a:pt x="10262" y="28281"/>
                    <a:pt x="10705" y="28376"/>
                    <a:pt x="11117" y="28471"/>
                  </a:cubicBezTo>
                  <a:cubicBezTo>
                    <a:pt x="11908" y="28661"/>
                    <a:pt x="12732" y="28819"/>
                    <a:pt x="13555" y="28756"/>
                  </a:cubicBezTo>
                  <a:cubicBezTo>
                    <a:pt x="13872" y="28756"/>
                    <a:pt x="14125" y="28629"/>
                    <a:pt x="14347" y="28376"/>
                  </a:cubicBezTo>
                  <a:cubicBezTo>
                    <a:pt x="14474" y="28281"/>
                    <a:pt x="14569" y="28122"/>
                    <a:pt x="14632" y="27996"/>
                  </a:cubicBezTo>
                  <a:cubicBezTo>
                    <a:pt x="14949" y="27552"/>
                    <a:pt x="15139" y="27014"/>
                    <a:pt x="15139" y="26476"/>
                  </a:cubicBezTo>
                  <a:cubicBezTo>
                    <a:pt x="15170" y="25589"/>
                    <a:pt x="15170" y="24670"/>
                    <a:pt x="15139" y="23784"/>
                  </a:cubicBezTo>
                  <a:cubicBezTo>
                    <a:pt x="15139" y="23340"/>
                    <a:pt x="15075" y="22897"/>
                    <a:pt x="15075" y="22454"/>
                  </a:cubicBezTo>
                  <a:cubicBezTo>
                    <a:pt x="15044" y="20078"/>
                    <a:pt x="15075" y="17703"/>
                    <a:pt x="15139" y="15328"/>
                  </a:cubicBezTo>
                  <a:cubicBezTo>
                    <a:pt x="15139" y="14600"/>
                    <a:pt x="15234" y="13871"/>
                    <a:pt x="15234" y="13143"/>
                  </a:cubicBezTo>
                  <a:close/>
                  <a:moveTo>
                    <a:pt x="5575" y="15676"/>
                  </a:moveTo>
                  <a:cubicBezTo>
                    <a:pt x="5923" y="16088"/>
                    <a:pt x="5955" y="16088"/>
                    <a:pt x="6461" y="16310"/>
                  </a:cubicBezTo>
                  <a:cubicBezTo>
                    <a:pt x="6778" y="16437"/>
                    <a:pt x="7095" y="16500"/>
                    <a:pt x="7443" y="16627"/>
                  </a:cubicBezTo>
                  <a:cubicBezTo>
                    <a:pt x="7316" y="16722"/>
                    <a:pt x="7221" y="16785"/>
                    <a:pt x="7126" y="16817"/>
                  </a:cubicBezTo>
                  <a:cubicBezTo>
                    <a:pt x="6936" y="16943"/>
                    <a:pt x="6746" y="17070"/>
                    <a:pt x="6556" y="17197"/>
                  </a:cubicBezTo>
                  <a:cubicBezTo>
                    <a:pt x="5986" y="17545"/>
                    <a:pt x="5448" y="17545"/>
                    <a:pt x="4878" y="17133"/>
                  </a:cubicBezTo>
                  <a:cubicBezTo>
                    <a:pt x="4751" y="17038"/>
                    <a:pt x="4625" y="16912"/>
                    <a:pt x="4466" y="16817"/>
                  </a:cubicBezTo>
                  <a:cubicBezTo>
                    <a:pt x="4815" y="16342"/>
                    <a:pt x="5226" y="16057"/>
                    <a:pt x="5575" y="15676"/>
                  </a:cubicBezTo>
                  <a:close/>
                  <a:moveTo>
                    <a:pt x="14664" y="26381"/>
                  </a:moveTo>
                  <a:cubicBezTo>
                    <a:pt x="14664" y="26951"/>
                    <a:pt x="14474" y="27457"/>
                    <a:pt x="14125" y="27901"/>
                  </a:cubicBezTo>
                  <a:cubicBezTo>
                    <a:pt x="13935" y="28154"/>
                    <a:pt x="13714" y="28281"/>
                    <a:pt x="13397" y="28281"/>
                  </a:cubicBezTo>
                  <a:cubicBezTo>
                    <a:pt x="12669" y="28312"/>
                    <a:pt x="11972" y="28217"/>
                    <a:pt x="11307" y="27964"/>
                  </a:cubicBezTo>
                  <a:cubicBezTo>
                    <a:pt x="10863" y="27774"/>
                    <a:pt x="10420" y="27742"/>
                    <a:pt x="9977" y="27679"/>
                  </a:cubicBezTo>
                  <a:cubicBezTo>
                    <a:pt x="9723" y="27616"/>
                    <a:pt x="9438" y="27584"/>
                    <a:pt x="9185" y="27552"/>
                  </a:cubicBezTo>
                  <a:cubicBezTo>
                    <a:pt x="8552" y="27394"/>
                    <a:pt x="7886" y="27267"/>
                    <a:pt x="7253" y="27109"/>
                  </a:cubicBezTo>
                  <a:cubicBezTo>
                    <a:pt x="7158" y="27077"/>
                    <a:pt x="7063" y="27046"/>
                    <a:pt x="6968" y="27014"/>
                  </a:cubicBezTo>
                  <a:cubicBezTo>
                    <a:pt x="6145" y="26697"/>
                    <a:pt x="5321" y="26381"/>
                    <a:pt x="4498" y="26064"/>
                  </a:cubicBezTo>
                  <a:cubicBezTo>
                    <a:pt x="3833" y="25811"/>
                    <a:pt x="3168" y="25589"/>
                    <a:pt x="2534" y="25335"/>
                  </a:cubicBezTo>
                  <a:cubicBezTo>
                    <a:pt x="1806" y="25019"/>
                    <a:pt x="1173" y="24575"/>
                    <a:pt x="761" y="23879"/>
                  </a:cubicBezTo>
                  <a:cubicBezTo>
                    <a:pt x="666" y="23689"/>
                    <a:pt x="571" y="23499"/>
                    <a:pt x="571" y="23277"/>
                  </a:cubicBezTo>
                  <a:cubicBezTo>
                    <a:pt x="603" y="22960"/>
                    <a:pt x="571" y="22644"/>
                    <a:pt x="603" y="22327"/>
                  </a:cubicBezTo>
                  <a:cubicBezTo>
                    <a:pt x="603" y="21820"/>
                    <a:pt x="824" y="21345"/>
                    <a:pt x="1046" y="20902"/>
                  </a:cubicBezTo>
                  <a:cubicBezTo>
                    <a:pt x="1553" y="19793"/>
                    <a:pt x="2439" y="18938"/>
                    <a:pt x="3231" y="18052"/>
                  </a:cubicBezTo>
                  <a:cubicBezTo>
                    <a:pt x="3516" y="17703"/>
                    <a:pt x="3833" y="17387"/>
                    <a:pt x="4150" y="17070"/>
                  </a:cubicBezTo>
                  <a:cubicBezTo>
                    <a:pt x="4371" y="17260"/>
                    <a:pt x="4561" y="17418"/>
                    <a:pt x="4751" y="17577"/>
                  </a:cubicBezTo>
                  <a:cubicBezTo>
                    <a:pt x="5353" y="17988"/>
                    <a:pt x="6113" y="17988"/>
                    <a:pt x="6715" y="17608"/>
                  </a:cubicBezTo>
                  <a:cubicBezTo>
                    <a:pt x="6936" y="17450"/>
                    <a:pt x="7158" y="17323"/>
                    <a:pt x="7380" y="17197"/>
                  </a:cubicBezTo>
                  <a:cubicBezTo>
                    <a:pt x="7950" y="16943"/>
                    <a:pt x="8457" y="17038"/>
                    <a:pt x="8932" y="17482"/>
                  </a:cubicBezTo>
                  <a:cubicBezTo>
                    <a:pt x="9027" y="17577"/>
                    <a:pt x="9122" y="17672"/>
                    <a:pt x="9185" y="17767"/>
                  </a:cubicBezTo>
                  <a:cubicBezTo>
                    <a:pt x="9470" y="18147"/>
                    <a:pt x="9692" y="18495"/>
                    <a:pt x="9977" y="18843"/>
                  </a:cubicBezTo>
                  <a:cubicBezTo>
                    <a:pt x="10293" y="19223"/>
                    <a:pt x="10610" y="19603"/>
                    <a:pt x="10927" y="19983"/>
                  </a:cubicBezTo>
                  <a:cubicBezTo>
                    <a:pt x="11497" y="20617"/>
                    <a:pt x="12257" y="20839"/>
                    <a:pt x="13080" y="20997"/>
                  </a:cubicBezTo>
                  <a:cubicBezTo>
                    <a:pt x="13492" y="21060"/>
                    <a:pt x="13840" y="20870"/>
                    <a:pt x="14157" y="20617"/>
                  </a:cubicBezTo>
                  <a:cubicBezTo>
                    <a:pt x="14284" y="20522"/>
                    <a:pt x="14379" y="20395"/>
                    <a:pt x="14474" y="20300"/>
                  </a:cubicBezTo>
                  <a:cubicBezTo>
                    <a:pt x="14632" y="20363"/>
                    <a:pt x="14600" y="20458"/>
                    <a:pt x="14600" y="20553"/>
                  </a:cubicBezTo>
                  <a:cubicBezTo>
                    <a:pt x="14600" y="21029"/>
                    <a:pt x="14600" y="21472"/>
                    <a:pt x="14600" y="21947"/>
                  </a:cubicBezTo>
                  <a:cubicBezTo>
                    <a:pt x="14600" y="22644"/>
                    <a:pt x="14600" y="23309"/>
                    <a:pt x="14664" y="24005"/>
                  </a:cubicBezTo>
                  <a:cubicBezTo>
                    <a:pt x="14727" y="24797"/>
                    <a:pt x="14695" y="25589"/>
                    <a:pt x="14664" y="26381"/>
                  </a:cubicBezTo>
                  <a:close/>
                  <a:moveTo>
                    <a:pt x="9153" y="17007"/>
                  </a:moveTo>
                  <a:cubicBezTo>
                    <a:pt x="10072" y="17260"/>
                    <a:pt x="10737" y="17672"/>
                    <a:pt x="11212" y="18337"/>
                  </a:cubicBezTo>
                  <a:cubicBezTo>
                    <a:pt x="11465" y="18685"/>
                    <a:pt x="11750" y="19033"/>
                    <a:pt x="12003" y="19350"/>
                  </a:cubicBezTo>
                  <a:cubicBezTo>
                    <a:pt x="12225" y="19635"/>
                    <a:pt x="12542" y="19793"/>
                    <a:pt x="12890" y="19920"/>
                  </a:cubicBezTo>
                  <a:cubicBezTo>
                    <a:pt x="13175" y="20015"/>
                    <a:pt x="13429" y="20142"/>
                    <a:pt x="13745" y="20268"/>
                  </a:cubicBezTo>
                  <a:cubicBezTo>
                    <a:pt x="13524" y="20490"/>
                    <a:pt x="13302" y="20553"/>
                    <a:pt x="13049" y="20490"/>
                  </a:cubicBezTo>
                  <a:cubicBezTo>
                    <a:pt x="12352" y="20363"/>
                    <a:pt x="11687" y="20173"/>
                    <a:pt x="11180" y="19635"/>
                  </a:cubicBezTo>
                  <a:cubicBezTo>
                    <a:pt x="11053" y="19477"/>
                    <a:pt x="10895" y="19318"/>
                    <a:pt x="10768" y="19160"/>
                  </a:cubicBezTo>
                  <a:cubicBezTo>
                    <a:pt x="10230" y="18495"/>
                    <a:pt x="9723" y="17798"/>
                    <a:pt x="9153" y="17007"/>
                  </a:cubicBezTo>
                  <a:close/>
                  <a:moveTo>
                    <a:pt x="14949" y="11338"/>
                  </a:moveTo>
                  <a:cubicBezTo>
                    <a:pt x="14822" y="11686"/>
                    <a:pt x="14759" y="12066"/>
                    <a:pt x="14695" y="12415"/>
                  </a:cubicBezTo>
                  <a:cubicBezTo>
                    <a:pt x="14664" y="12636"/>
                    <a:pt x="14664" y="12858"/>
                    <a:pt x="14822" y="13016"/>
                  </a:cubicBezTo>
                  <a:cubicBezTo>
                    <a:pt x="14885" y="13080"/>
                    <a:pt x="14885" y="13175"/>
                    <a:pt x="14885" y="13238"/>
                  </a:cubicBezTo>
                  <a:cubicBezTo>
                    <a:pt x="14885" y="13365"/>
                    <a:pt x="14854" y="13460"/>
                    <a:pt x="14854" y="13586"/>
                  </a:cubicBezTo>
                  <a:cubicBezTo>
                    <a:pt x="14695" y="14473"/>
                    <a:pt x="14695" y="15360"/>
                    <a:pt x="14695" y="16278"/>
                  </a:cubicBezTo>
                  <a:cubicBezTo>
                    <a:pt x="14695" y="16437"/>
                    <a:pt x="14695" y="16627"/>
                    <a:pt x="14695" y="16785"/>
                  </a:cubicBezTo>
                  <a:cubicBezTo>
                    <a:pt x="14600" y="17640"/>
                    <a:pt x="14569" y="18495"/>
                    <a:pt x="14600" y="19382"/>
                  </a:cubicBezTo>
                  <a:cubicBezTo>
                    <a:pt x="14600" y="19477"/>
                    <a:pt x="14569" y="19572"/>
                    <a:pt x="14569" y="19667"/>
                  </a:cubicBezTo>
                  <a:cubicBezTo>
                    <a:pt x="14284" y="19793"/>
                    <a:pt x="13999" y="19793"/>
                    <a:pt x="13714" y="19698"/>
                  </a:cubicBezTo>
                  <a:cubicBezTo>
                    <a:pt x="13429" y="19635"/>
                    <a:pt x="13144" y="19508"/>
                    <a:pt x="12890" y="19413"/>
                  </a:cubicBezTo>
                  <a:cubicBezTo>
                    <a:pt x="12732" y="19318"/>
                    <a:pt x="12573" y="19223"/>
                    <a:pt x="12447" y="19128"/>
                  </a:cubicBezTo>
                  <a:cubicBezTo>
                    <a:pt x="12288" y="18938"/>
                    <a:pt x="12098" y="18748"/>
                    <a:pt x="11940" y="18558"/>
                  </a:cubicBezTo>
                  <a:cubicBezTo>
                    <a:pt x="11782" y="18337"/>
                    <a:pt x="11655" y="18147"/>
                    <a:pt x="11497" y="17925"/>
                  </a:cubicBezTo>
                  <a:cubicBezTo>
                    <a:pt x="11117" y="17387"/>
                    <a:pt x="10610" y="17038"/>
                    <a:pt x="10008" y="16785"/>
                  </a:cubicBezTo>
                  <a:cubicBezTo>
                    <a:pt x="9343" y="16532"/>
                    <a:pt x="8647" y="16278"/>
                    <a:pt x="7918" y="16215"/>
                  </a:cubicBezTo>
                  <a:cubicBezTo>
                    <a:pt x="7190" y="16120"/>
                    <a:pt x="6493" y="15866"/>
                    <a:pt x="5828" y="15486"/>
                  </a:cubicBezTo>
                  <a:cubicBezTo>
                    <a:pt x="5923" y="15360"/>
                    <a:pt x="5986" y="15265"/>
                    <a:pt x="6081" y="15170"/>
                  </a:cubicBezTo>
                  <a:cubicBezTo>
                    <a:pt x="6778" y="14441"/>
                    <a:pt x="7443" y="13713"/>
                    <a:pt x="8140" y="13016"/>
                  </a:cubicBezTo>
                  <a:cubicBezTo>
                    <a:pt x="8267" y="12858"/>
                    <a:pt x="8425" y="12700"/>
                    <a:pt x="8583" y="12573"/>
                  </a:cubicBezTo>
                  <a:cubicBezTo>
                    <a:pt x="9090" y="12161"/>
                    <a:pt x="9597" y="11781"/>
                    <a:pt x="10135" y="11370"/>
                  </a:cubicBezTo>
                  <a:lnTo>
                    <a:pt x="10135" y="11876"/>
                  </a:lnTo>
                  <a:cubicBezTo>
                    <a:pt x="10230" y="11750"/>
                    <a:pt x="10293" y="11686"/>
                    <a:pt x="10325" y="11623"/>
                  </a:cubicBezTo>
                  <a:cubicBezTo>
                    <a:pt x="10483" y="11275"/>
                    <a:pt x="10673" y="10926"/>
                    <a:pt x="10800" y="10578"/>
                  </a:cubicBezTo>
                  <a:cubicBezTo>
                    <a:pt x="11623" y="8393"/>
                    <a:pt x="12478" y="6207"/>
                    <a:pt x="13144" y="3959"/>
                  </a:cubicBezTo>
                  <a:cubicBezTo>
                    <a:pt x="13270" y="3421"/>
                    <a:pt x="13429" y="2882"/>
                    <a:pt x="13587" y="2344"/>
                  </a:cubicBezTo>
                  <a:cubicBezTo>
                    <a:pt x="13650" y="2217"/>
                    <a:pt x="13682" y="2091"/>
                    <a:pt x="13745" y="1932"/>
                  </a:cubicBezTo>
                  <a:cubicBezTo>
                    <a:pt x="13935" y="1964"/>
                    <a:pt x="14094" y="2027"/>
                    <a:pt x="14252" y="2059"/>
                  </a:cubicBezTo>
                  <a:cubicBezTo>
                    <a:pt x="14379" y="2059"/>
                    <a:pt x="14474" y="1996"/>
                    <a:pt x="14474" y="1901"/>
                  </a:cubicBezTo>
                  <a:cubicBezTo>
                    <a:pt x="14505" y="1837"/>
                    <a:pt x="14442" y="1742"/>
                    <a:pt x="14379" y="1711"/>
                  </a:cubicBezTo>
                  <a:cubicBezTo>
                    <a:pt x="14157" y="1584"/>
                    <a:pt x="13904" y="1489"/>
                    <a:pt x="13650" y="1394"/>
                  </a:cubicBezTo>
                  <a:cubicBezTo>
                    <a:pt x="13302" y="1235"/>
                    <a:pt x="13144" y="1014"/>
                    <a:pt x="13080" y="665"/>
                  </a:cubicBezTo>
                  <a:cubicBezTo>
                    <a:pt x="13239" y="475"/>
                    <a:pt x="13429" y="475"/>
                    <a:pt x="13619" y="475"/>
                  </a:cubicBezTo>
                  <a:cubicBezTo>
                    <a:pt x="14220" y="444"/>
                    <a:pt x="14822" y="570"/>
                    <a:pt x="15360" y="792"/>
                  </a:cubicBezTo>
                  <a:cubicBezTo>
                    <a:pt x="16374" y="1235"/>
                    <a:pt x="17261" y="1901"/>
                    <a:pt x="18052" y="2629"/>
                  </a:cubicBezTo>
                  <a:cubicBezTo>
                    <a:pt x="18084" y="2629"/>
                    <a:pt x="18084" y="2692"/>
                    <a:pt x="18116" y="2756"/>
                  </a:cubicBezTo>
                  <a:cubicBezTo>
                    <a:pt x="17957" y="2882"/>
                    <a:pt x="17736" y="2882"/>
                    <a:pt x="17546" y="2851"/>
                  </a:cubicBezTo>
                  <a:cubicBezTo>
                    <a:pt x="17387" y="2851"/>
                    <a:pt x="17261" y="2819"/>
                    <a:pt x="17166" y="2977"/>
                  </a:cubicBezTo>
                  <a:cubicBezTo>
                    <a:pt x="17102" y="3104"/>
                    <a:pt x="17197" y="3199"/>
                    <a:pt x="17387" y="3326"/>
                  </a:cubicBezTo>
                  <a:cubicBezTo>
                    <a:pt x="17482" y="3357"/>
                    <a:pt x="17546" y="3357"/>
                    <a:pt x="17609" y="3389"/>
                  </a:cubicBezTo>
                  <a:cubicBezTo>
                    <a:pt x="17672" y="3611"/>
                    <a:pt x="17514" y="3737"/>
                    <a:pt x="17451" y="3896"/>
                  </a:cubicBezTo>
                  <a:cubicBezTo>
                    <a:pt x="17261" y="4339"/>
                    <a:pt x="17039" y="4751"/>
                    <a:pt x="16849" y="5226"/>
                  </a:cubicBezTo>
                  <a:cubicBezTo>
                    <a:pt x="16469" y="6207"/>
                    <a:pt x="16057" y="7189"/>
                    <a:pt x="15677" y="8203"/>
                  </a:cubicBezTo>
                  <a:cubicBezTo>
                    <a:pt x="15424" y="8804"/>
                    <a:pt x="15170" y="9438"/>
                    <a:pt x="15044" y="10103"/>
                  </a:cubicBezTo>
                  <a:cubicBezTo>
                    <a:pt x="15202" y="10134"/>
                    <a:pt x="15202" y="9944"/>
                    <a:pt x="15265" y="9881"/>
                  </a:cubicBezTo>
                  <a:cubicBezTo>
                    <a:pt x="15360" y="9786"/>
                    <a:pt x="15360" y="9596"/>
                    <a:pt x="15550" y="9659"/>
                  </a:cubicBezTo>
                  <a:cubicBezTo>
                    <a:pt x="15550" y="9659"/>
                    <a:pt x="15550" y="9628"/>
                    <a:pt x="15550" y="9628"/>
                  </a:cubicBezTo>
                  <a:cubicBezTo>
                    <a:pt x="15550" y="9533"/>
                    <a:pt x="15582" y="9438"/>
                    <a:pt x="15677" y="9406"/>
                  </a:cubicBezTo>
                  <a:lnTo>
                    <a:pt x="15677" y="9311"/>
                  </a:lnTo>
                  <a:cubicBezTo>
                    <a:pt x="15677" y="9343"/>
                    <a:pt x="15677" y="9374"/>
                    <a:pt x="15709" y="9374"/>
                  </a:cubicBezTo>
                  <a:cubicBezTo>
                    <a:pt x="15677" y="9374"/>
                    <a:pt x="15677" y="9374"/>
                    <a:pt x="15677" y="9406"/>
                  </a:cubicBezTo>
                  <a:lnTo>
                    <a:pt x="15677" y="9406"/>
                  </a:lnTo>
                  <a:cubicBezTo>
                    <a:pt x="15645" y="9469"/>
                    <a:pt x="15582" y="9564"/>
                    <a:pt x="15550" y="9628"/>
                  </a:cubicBezTo>
                  <a:lnTo>
                    <a:pt x="15550" y="9659"/>
                  </a:lnTo>
                  <a:cubicBezTo>
                    <a:pt x="15360" y="10229"/>
                    <a:pt x="15139" y="10768"/>
                    <a:pt x="14949" y="113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" name="Google Shape;145;p27"/>
            <p:cNvSpPr/>
            <p:nvPr/>
          </p:nvSpPr>
          <p:spPr>
            <a:xfrm>
              <a:off x="3866600" y="1211875"/>
              <a:ext cx="417250" cy="636575"/>
            </a:xfrm>
            <a:custGeom>
              <a:avLst/>
              <a:gdLst/>
              <a:ahLst/>
              <a:cxnLst/>
              <a:rect l="l" t="t" r="r" b="b"/>
              <a:pathLst>
                <a:path w="16690" h="25463" extrusionOk="0">
                  <a:moveTo>
                    <a:pt x="602" y="1172"/>
                  </a:moveTo>
                  <a:cubicBezTo>
                    <a:pt x="634" y="1331"/>
                    <a:pt x="697" y="1457"/>
                    <a:pt x="760" y="1616"/>
                  </a:cubicBezTo>
                  <a:cubicBezTo>
                    <a:pt x="1045" y="2249"/>
                    <a:pt x="1330" y="2883"/>
                    <a:pt x="1647" y="3516"/>
                  </a:cubicBezTo>
                  <a:cubicBezTo>
                    <a:pt x="1710" y="3643"/>
                    <a:pt x="1742" y="3801"/>
                    <a:pt x="1805" y="3959"/>
                  </a:cubicBezTo>
                  <a:cubicBezTo>
                    <a:pt x="1615" y="4149"/>
                    <a:pt x="1425" y="4339"/>
                    <a:pt x="1267" y="4498"/>
                  </a:cubicBezTo>
                  <a:cubicBezTo>
                    <a:pt x="634" y="5131"/>
                    <a:pt x="285" y="5923"/>
                    <a:pt x="127" y="6810"/>
                  </a:cubicBezTo>
                  <a:cubicBezTo>
                    <a:pt x="0" y="7443"/>
                    <a:pt x="0" y="8108"/>
                    <a:pt x="0" y="8741"/>
                  </a:cubicBezTo>
                  <a:cubicBezTo>
                    <a:pt x="0" y="9153"/>
                    <a:pt x="127" y="9501"/>
                    <a:pt x="349" y="9818"/>
                  </a:cubicBezTo>
                  <a:cubicBezTo>
                    <a:pt x="919" y="10578"/>
                    <a:pt x="1584" y="11180"/>
                    <a:pt x="2502" y="11433"/>
                  </a:cubicBezTo>
                  <a:cubicBezTo>
                    <a:pt x="3104" y="11592"/>
                    <a:pt x="3674" y="11750"/>
                    <a:pt x="4276" y="11718"/>
                  </a:cubicBezTo>
                  <a:cubicBezTo>
                    <a:pt x="4371" y="11687"/>
                    <a:pt x="4434" y="11718"/>
                    <a:pt x="4561" y="11750"/>
                  </a:cubicBezTo>
                  <a:cubicBezTo>
                    <a:pt x="4814" y="12573"/>
                    <a:pt x="5131" y="13428"/>
                    <a:pt x="5099" y="14315"/>
                  </a:cubicBezTo>
                  <a:cubicBezTo>
                    <a:pt x="4782" y="14505"/>
                    <a:pt x="4466" y="14537"/>
                    <a:pt x="4181" y="14568"/>
                  </a:cubicBezTo>
                  <a:cubicBezTo>
                    <a:pt x="3357" y="14663"/>
                    <a:pt x="2566" y="14885"/>
                    <a:pt x="1742" y="14885"/>
                  </a:cubicBezTo>
                  <a:cubicBezTo>
                    <a:pt x="1647" y="14885"/>
                    <a:pt x="1552" y="14917"/>
                    <a:pt x="1457" y="14917"/>
                  </a:cubicBezTo>
                  <a:cubicBezTo>
                    <a:pt x="1267" y="14948"/>
                    <a:pt x="1014" y="14948"/>
                    <a:pt x="855" y="15075"/>
                  </a:cubicBezTo>
                  <a:cubicBezTo>
                    <a:pt x="665" y="15170"/>
                    <a:pt x="570" y="15423"/>
                    <a:pt x="444" y="15613"/>
                  </a:cubicBezTo>
                  <a:cubicBezTo>
                    <a:pt x="475" y="15645"/>
                    <a:pt x="507" y="15677"/>
                    <a:pt x="539" y="15708"/>
                  </a:cubicBezTo>
                  <a:cubicBezTo>
                    <a:pt x="570" y="15708"/>
                    <a:pt x="570" y="15740"/>
                    <a:pt x="634" y="15740"/>
                  </a:cubicBezTo>
                  <a:cubicBezTo>
                    <a:pt x="792" y="15803"/>
                    <a:pt x="950" y="15867"/>
                    <a:pt x="1109" y="15898"/>
                  </a:cubicBezTo>
                  <a:cubicBezTo>
                    <a:pt x="1552" y="15962"/>
                    <a:pt x="1964" y="15994"/>
                    <a:pt x="2407" y="16025"/>
                  </a:cubicBezTo>
                  <a:cubicBezTo>
                    <a:pt x="3389" y="16120"/>
                    <a:pt x="4339" y="15898"/>
                    <a:pt x="5352" y="15677"/>
                  </a:cubicBezTo>
                  <a:cubicBezTo>
                    <a:pt x="5416" y="15835"/>
                    <a:pt x="5479" y="15962"/>
                    <a:pt x="5542" y="16120"/>
                  </a:cubicBezTo>
                  <a:cubicBezTo>
                    <a:pt x="5891" y="17134"/>
                    <a:pt x="6176" y="18210"/>
                    <a:pt x="6397" y="19255"/>
                  </a:cubicBezTo>
                  <a:cubicBezTo>
                    <a:pt x="6651" y="20332"/>
                    <a:pt x="6873" y="21409"/>
                    <a:pt x="7316" y="22391"/>
                  </a:cubicBezTo>
                  <a:cubicBezTo>
                    <a:pt x="7348" y="22454"/>
                    <a:pt x="7316" y="22517"/>
                    <a:pt x="7348" y="22581"/>
                  </a:cubicBezTo>
                  <a:cubicBezTo>
                    <a:pt x="7221" y="22676"/>
                    <a:pt x="7063" y="22739"/>
                    <a:pt x="6936" y="22802"/>
                  </a:cubicBezTo>
                  <a:cubicBezTo>
                    <a:pt x="6904" y="22834"/>
                    <a:pt x="6904" y="22929"/>
                    <a:pt x="6904" y="22961"/>
                  </a:cubicBezTo>
                  <a:cubicBezTo>
                    <a:pt x="6936" y="23024"/>
                    <a:pt x="6999" y="23056"/>
                    <a:pt x="7031" y="23056"/>
                  </a:cubicBezTo>
                  <a:cubicBezTo>
                    <a:pt x="7189" y="23087"/>
                    <a:pt x="7348" y="23056"/>
                    <a:pt x="7538" y="23056"/>
                  </a:cubicBezTo>
                  <a:cubicBezTo>
                    <a:pt x="7664" y="23436"/>
                    <a:pt x="7791" y="23784"/>
                    <a:pt x="7949" y="24132"/>
                  </a:cubicBezTo>
                  <a:cubicBezTo>
                    <a:pt x="8108" y="24544"/>
                    <a:pt x="8329" y="24924"/>
                    <a:pt x="8678" y="25241"/>
                  </a:cubicBezTo>
                  <a:cubicBezTo>
                    <a:pt x="8741" y="25304"/>
                    <a:pt x="8804" y="25367"/>
                    <a:pt x="8899" y="25399"/>
                  </a:cubicBezTo>
                  <a:cubicBezTo>
                    <a:pt x="8994" y="25463"/>
                    <a:pt x="9153" y="25399"/>
                    <a:pt x="9184" y="25272"/>
                  </a:cubicBezTo>
                  <a:cubicBezTo>
                    <a:pt x="9216" y="25177"/>
                    <a:pt x="9248" y="25051"/>
                    <a:pt x="9248" y="24956"/>
                  </a:cubicBezTo>
                  <a:cubicBezTo>
                    <a:pt x="9216" y="24449"/>
                    <a:pt x="9184" y="23942"/>
                    <a:pt x="9153" y="23436"/>
                  </a:cubicBezTo>
                  <a:cubicBezTo>
                    <a:pt x="9121" y="23119"/>
                    <a:pt x="9058" y="22771"/>
                    <a:pt x="9089" y="22454"/>
                  </a:cubicBezTo>
                  <a:cubicBezTo>
                    <a:pt x="9374" y="22327"/>
                    <a:pt x="9628" y="22232"/>
                    <a:pt x="9849" y="22106"/>
                  </a:cubicBezTo>
                  <a:cubicBezTo>
                    <a:pt x="9944" y="22074"/>
                    <a:pt x="10008" y="22042"/>
                    <a:pt x="10039" y="22011"/>
                  </a:cubicBezTo>
                  <a:cubicBezTo>
                    <a:pt x="10103" y="21947"/>
                    <a:pt x="10103" y="21852"/>
                    <a:pt x="10071" y="21789"/>
                  </a:cubicBezTo>
                  <a:cubicBezTo>
                    <a:pt x="10071" y="21757"/>
                    <a:pt x="9976" y="21694"/>
                    <a:pt x="9944" y="21694"/>
                  </a:cubicBezTo>
                  <a:cubicBezTo>
                    <a:pt x="9786" y="21726"/>
                    <a:pt x="9659" y="21789"/>
                    <a:pt x="9501" y="21852"/>
                  </a:cubicBezTo>
                  <a:cubicBezTo>
                    <a:pt x="9343" y="21884"/>
                    <a:pt x="9216" y="22011"/>
                    <a:pt x="8994" y="21947"/>
                  </a:cubicBezTo>
                  <a:cubicBezTo>
                    <a:pt x="8963" y="21852"/>
                    <a:pt x="8899" y="21757"/>
                    <a:pt x="8868" y="21662"/>
                  </a:cubicBezTo>
                  <a:cubicBezTo>
                    <a:pt x="8551" y="20015"/>
                    <a:pt x="8044" y="18464"/>
                    <a:pt x="7506" y="16880"/>
                  </a:cubicBezTo>
                  <a:cubicBezTo>
                    <a:pt x="7316" y="16374"/>
                    <a:pt x="7189" y="15803"/>
                    <a:pt x="6999" y="15233"/>
                  </a:cubicBezTo>
                  <a:cubicBezTo>
                    <a:pt x="7569" y="15043"/>
                    <a:pt x="8076" y="14853"/>
                    <a:pt x="8583" y="14600"/>
                  </a:cubicBezTo>
                  <a:cubicBezTo>
                    <a:pt x="9089" y="14378"/>
                    <a:pt x="9564" y="14093"/>
                    <a:pt x="10071" y="13808"/>
                  </a:cubicBezTo>
                  <a:cubicBezTo>
                    <a:pt x="10451" y="14220"/>
                    <a:pt x="10799" y="14663"/>
                    <a:pt x="11116" y="15138"/>
                  </a:cubicBezTo>
                  <a:cubicBezTo>
                    <a:pt x="11465" y="15613"/>
                    <a:pt x="11813" y="16120"/>
                    <a:pt x="12161" y="16595"/>
                  </a:cubicBezTo>
                  <a:cubicBezTo>
                    <a:pt x="12383" y="16912"/>
                    <a:pt x="12605" y="17197"/>
                    <a:pt x="12858" y="17482"/>
                  </a:cubicBezTo>
                  <a:cubicBezTo>
                    <a:pt x="13586" y="18369"/>
                    <a:pt x="14251" y="19350"/>
                    <a:pt x="15170" y="20079"/>
                  </a:cubicBezTo>
                  <a:cubicBezTo>
                    <a:pt x="15233" y="20142"/>
                    <a:pt x="15265" y="20205"/>
                    <a:pt x="15328" y="20237"/>
                  </a:cubicBezTo>
                  <a:cubicBezTo>
                    <a:pt x="15613" y="20427"/>
                    <a:pt x="15898" y="20649"/>
                    <a:pt x="16183" y="20839"/>
                  </a:cubicBezTo>
                  <a:cubicBezTo>
                    <a:pt x="16278" y="20902"/>
                    <a:pt x="16405" y="20934"/>
                    <a:pt x="16532" y="20871"/>
                  </a:cubicBezTo>
                  <a:cubicBezTo>
                    <a:pt x="16658" y="20776"/>
                    <a:pt x="16690" y="20617"/>
                    <a:pt x="16658" y="20490"/>
                  </a:cubicBezTo>
                  <a:cubicBezTo>
                    <a:pt x="16595" y="20300"/>
                    <a:pt x="16532" y="20079"/>
                    <a:pt x="16437" y="19889"/>
                  </a:cubicBezTo>
                  <a:cubicBezTo>
                    <a:pt x="16247" y="19509"/>
                    <a:pt x="16025" y="19097"/>
                    <a:pt x="15835" y="18717"/>
                  </a:cubicBezTo>
                  <a:cubicBezTo>
                    <a:pt x="15138" y="17355"/>
                    <a:pt x="14378" y="16057"/>
                    <a:pt x="13555" y="14822"/>
                  </a:cubicBezTo>
                  <a:cubicBezTo>
                    <a:pt x="13080" y="14157"/>
                    <a:pt x="12573" y="13555"/>
                    <a:pt x="11940" y="13017"/>
                  </a:cubicBezTo>
                  <a:cubicBezTo>
                    <a:pt x="11686" y="12827"/>
                    <a:pt x="11433" y="12637"/>
                    <a:pt x="11275" y="12320"/>
                  </a:cubicBezTo>
                  <a:cubicBezTo>
                    <a:pt x="11433" y="12130"/>
                    <a:pt x="11560" y="11940"/>
                    <a:pt x="11718" y="11782"/>
                  </a:cubicBezTo>
                  <a:cubicBezTo>
                    <a:pt x="12320" y="11148"/>
                    <a:pt x="12573" y="10356"/>
                    <a:pt x="12731" y="9533"/>
                  </a:cubicBezTo>
                  <a:cubicBezTo>
                    <a:pt x="12763" y="9343"/>
                    <a:pt x="12763" y="9121"/>
                    <a:pt x="12731" y="8931"/>
                  </a:cubicBezTo>
                  <a:cubicBezTo>
                    <a:pt x="12731" y="8741"/>
                    <a:pt x="12573" y="8615"/>
                    <a:pt x="12383" y="8646"/>
                  </a:cubicBezTo>
                  <a:cubicBezTo>
                    <a:pt x="12256" y="8646"/>
                    <a:pt x="12098" y="8710"/>
                    <a:pt x="12003" y="8773"/>
                  </a:cubicBezTo>
                  <a:cubicBezTo>
                    <a:pt x="11876" y="8900"/>
                    <a:pt x="11781" y="9026"/>
                    <a:pt x="11686" y="9185"/>
                  </a:cubicBezTo>
                  <a:cubicBezTo>
                    <a:pt x="11370" y="9660"/>
                    <a:pt x="11085" y="10135"/>
                    <a:pt x="10768" y="10610"/>
                  </a:cubicBezTo>
                  <a:cubicBezTo>
                    <a:pt x="10641" y="10800"/>
                    <a:pt x="10546" y="11021"/>
                    <a:pt x="10293" y="11085"/>
                  </a:cubicBezTo>
                  <a:cubicBezTo>
                    <a:pt x="9976" y="10863"/>
                    <a:pt x="9026" y="9913"/>
                    <a:pt x="8741" y="9533"/>
                  </a:cubicBezTo>
                  <a:cubicBezTo>
                    <a:pt x="8741" y="9470"/>
                    <a:pt x="8741" y="9438"/>
                    <a:pt x="8773" y="9406"/>
                  </a:cubicBezTo>
                  <a:cubicBezTo>
                    <a:pt x="9184" y="8520"/>
                    <a:pt x="9248" y="7570"/>
                    <a:pt x="9216" y="6620"/>
                  </a:cubicBezTo>
                  <a:cubicBezTo>
                    <a:pt x="9184" y="6303"/>
                    <a:pt x="9153" y="6018"/>
                    <a:pt x="8963" y="5764"/>
                  </a:cubicBezTo>
                  <a:cubicBezTo>
                    <a:pt x="8773" y="5511"/>
                    <a:pt x="8583" y="5258"/>
                    <a:pt x="8361" y="5004"/>
                  </a:cubicBezTo>
                  <a:cubicBezTo>
                    <a:pt x="7949" y="4529"/>
                    <a:pt x="7474" y="4149"/>
                    <a:pt x="6968" y="3769"/>
                  </a:cubicBezTo>
                  <a:cubicBezTo>
                    <a:pt x="6493" y="3421"/>
                    <a:pt x="5954" y="3231"/>
                    <a:pt x="5352" y="3136"/>
                  </a:cubicBezTo>
                  <a:cubicBezTo>
                    <a:pt x="4782" y="3041"/>
                    <a:pt x="4181" y="3041"/>
                    <a:pt x="3579" y="3136"/>
                  </a:cubicBezTo>
                  <a:cubicBezTo>
                    <a:pt x="3357" y="2788"/>
                    <a:pt x="3167" y="2439"/>
                    <a:pt x="3072" y="2059"/>
                  </a:cubicBezTo>
                  <a:cubicBezTo>
                    <a:pt x="2882" y="1489"/>
                    <a:pt x="2661" y="951"/>
                    <a:pt x="2312" y="476"/>
                  </a:cubicBezTo>
                  <a:cubicBezTo>
                    <a:pt x="2027" y="96"/>
                    <a:pt x="1742" y="1"/>
                    <a:pt x="1299" y="159"/>
                  </a:cubicBezTo>
                  <a:cubicBezTo>
                    <a:pt x="1172" y="222"/>
                    <a:pt x="1014" y="286"/>
                    <a:pt x="887" y="381"/>
                  </a:cubicBezTo>
                  <a:cubicBezTo>
                    <a:pt x="539" y="634"/>
                    <a:pt x="475" y="761"/>
                    <a:pt x="602" y="1172"/>
                  </a:cubicBezTo>
                  <a:close/>
                  <a:moveTo>
                    <a:pt x="8804" y="24607"/>
                  </a:moveTo>
                  <a:cubicBezTo>
                    <a:pt x="8741" y="24576"/>
                    <a:pt x="8678" y="24544"/>
                    <a:pt x="8646" y="24512"/>
                  </a:cubicBezTo>
                  <a:cubicBezTo>
                    <a:pt x="8298" y="24037"/>
                    <a:pt x="8139" y="23499"/>
                    <a:pt x="7949" y="22897"/>
                  </a:cubicBezTo>
                  <a:cubicBezTo>
                    <a:pt x="8139" y="22739"/>
                    <a:pt x="8329" y="22676"/>
                    <a:pt x="8583" y="22676"/>
                  </a:cubicBezTo>
                  <a:cubicBezTo>
                    <a:pt x="8741" y="23309"/>
                    <a:pt x="8836" y="24164"/>
                    <a:pt x="8804" y="24607"/>
                  </a:cubicBezTo>
                  <a:close/>
                  <a:moveTo>
                    <a:pt x="7664" y="18717"/>
                  </a:moveTo>
                  <a:cubicBezTo>
                    <a:pt x="8013" y="19794"/>
                    <a:pt x="8266" y="20871"/>
                    <a:pt x="8519" y="21979"/>
                  </a:cubicBezTo>
                  <a:cubicBezTo>
                    <a:pt x="8519" y="22042"/>
                    <a:pt x="8519" y="22106"/>
                    <a:pt x="8519" y="22169"/>
                  </a:cubicBezTo>
                  <a:cubicBezTo>
                    <a:pt x="8329" y="22359"/>
                    <a:pt x="8044" y="22359"/>
                    <a:pt x="7823" y="22454"/>
                  </a:cubicBezTo>
                  <a:cubicBezTo>
                    <a:pt x="7538" y="21947"/>
                    <a:pt x="7379" y="21472"/>
                    <a:pt x="7221" y="20966"/>
                  </a:cubicBezTo>
                  <a:cubicBezTo>
                    <a:pt x="7063" y="20269"/>
                    <a:pt x="6873" y="19572"/>
                    <a:pt x="6714" y="18875"/>
                  </a:cubicBezTo>
                  <a:cubicBezTo>
                    <a:pt x="6493" y="17925"/>
                    <a:pt x="6207" y="16975"/>
                    <a:pt x="5922" y="16057"/>
                  </a:cubicBezTo>
                  <a:cubicBezTo>
                    <a:pt x="5859" y="15930"/>
                    <a:pt x="5827" y="15772"/>
                    <a:pt x="5764" y="15613"/>
                  </a:cubicBezTo>
                  <a:cubicBezTo>
                    <a:pt x="6049" y="15518"/>
                    <a:pt x="6271" y="15392"/>
                    <a:pt x="6588" y="15423"/>
                  </a:cubicBezTo>
                  <a:cubicBezTo>
                    <a:pt x="6619" y="15582"/>
                    <a:pt x="6714" y="15740"/>
                    <a:pt x="6746" y="15867"/>
                  </a:cubicBezTo>
                  <a:cubicBezTo>
                    <a:pt x="6968" y="16849"/>
                    <a:pt x="7348" y="17767"/>
                    <a:pt x="7664" y="18717"/>
                  </a:cubicBezTo>
                  <a:close/>
                  <a:moveTo>
                    <a:pt x="12826" y="14568"/>
                  </a:moveTo>
                  <a:cubicBezTo>
                    <a:pt x="13618" y="15613"/>
                    <a:pt x="14283" y="16754"/>
                    <a:pt x="14916" y="17925"/>
                  </a:cubicBezTo>
                  <a:cubicBezTo>
                    <a:pt x="15265" y="18527"/>
                    <a:pt x="15582" y="19160"/>
                    <a:pt x="15930" y="19762"/>
                  </a:cubicBezTo>
                  <a:cubicBezTo>
                    <a:pt x="15962" y="19889"/>
                    <a:pt x="16025" y="20015"/>
                    <a:pt x="16088" y="20174"/>
                  </a:cubicBezTo>
                  <a:cubicBezTo>
                    <a:pt x="15867" y="20174"/>
                    <a:pt x="15772" y="20079"/>
                    <a:pt x="15677" y="19984"/>
                  </a:cubicBezTo>
                  <a:cubicBezTo>
                    <a:pt x="15106" y="19477"/>
                    <a:pt x="14536" y="18970"/>
                    <a:pt x="14061" y="18369"/>
                  </a:cubicBezTo>
                  <a:cubicBezTo>
                    <a:pt x="13428" y="17514"/>
                    <a:pt x="12731" y="16690"/>
                    <a:pt x="12066" y="15867"/>
                  </a:cubicBezTo>
                  <a:cubicBezTo>
                    <a:pt x="11971" y="15740"/>
                    <a:pt x="11876" y="15613"/>
                    <a:pt x="11813" y="15487"/>
                  </a:cubicBezTo>
                  <a:cubicBezTo>
                    <a:pt x="11433" y="14853"/>
                    <a:pt x="10990" y="14283"/>
                    <a:pt x="10514" y="13745"/>
                  </a:cubicBezTo>
                  <a:cubicBezTo>
                    <a:pt x="10451" y="13682"/>
                    <a:pt x="10419" y="13587"/>
                    <a:pt x="10356" y="13492"/>
                  </a:cubicBezTo>
                  <a:cubicBezTo>
                    <a:pt x="10546" y="13238"/>
                    <a:pt x="10736" y="13017"/>
                    <a:pt x="10990" y="12763"/>
                  </a:cubicBezTo>
                  <a:cubicBezTo>
                    <a:pt x="11655" y="13365"/>
                    <a:pt x="12320" y="13872"/>
                    <a:pt x="12826" y="14568"/>
                  </a:cubicBezTo>
                  <a:close/>
                  <a:moveTo>
                    <a:pt x="10419" y="11592"/>
                  </a:moveTo>
                  <a:cubicBezTo>
                    <a:pt x="10736" y="11370"/>
                    <a:pt x="10958" y="11085"/>
                    <a:pt x="11148" y="10768"/>
                  </a:cubicBezTo>
                  <a:cubicBezTo>
                    <a:pt x="11433" y="10293"/>
                    <a:pt x="11750" y="9850"/>
                    <a:pt x="12035" y="9375"/>
                  </a:cubicBezTo>
                  <a:cubicBezTo>
                    <a:pt x="12098" y="9280"/>
                    <a:pt x="12130" y="9185"/>
                    <a:pt x="12320" y="9185"/>
                  </a:cubicBezTo>
                  <a:cubicBezTo>
                    <a:pt x="12351" y="9533"/>
                    <a:pt x="12193" y="9881"/>
                    <a:pt x="12098" y="10230"/>
                  </a:cubicBezTo>
                  <a:cubicBezTo>
                    <a:pt x="12003" y="10546"/>
                    <a:pt x="11876" y="10863"/>
                    <a:pt x="11655" y="11148"/>
                  </a:cubicBezTo>
                  <a:cubicBezTo>
                    <a:pt x="11401" y="11433"/>
                    <a:pt x="11180" y="11718"/>
                    <a:pt x="10926" y="12035"/>
                  </a:cubicBezTo>
                  <a:cubicBezTo>
                    <a:pt x="10799" y="12035"/>
                    <a:pt x="10673" y="12067"/>
                    <a:pt x="10578" y="12098"/>
                  </a:cubicBezTo>
                  <a:cubicBezTo>
                    <a:pt x="10546" y="12162"/>
                    <a:pt x="10514" y="12193"/>
                    <a:pt x="10514" y="12225"/>
                  </a:cubicBezTo>
                  <a:cubicBezTo>
                    <a:pt x="10578" y="12415"/>
                    <a:pt x="10546" y="12573"/>
                    <a:pt x="10419" y="12763"/>
                  </a:cubicBezTo>
                  <a:cubicBezTo>
                    <a:pt x="9913" y="13365"/>
                    <a:pt x="9279" y="13840"/>
                    <a:pt x="8583" y="14157"/>
                  </a:cubicBezTo>
                  <a:cubicBezTo>
                    <a:pt x="7538" y="14632"/>
                    <a:pt x="6461" y="15043"/>
                    <a:pt x="5321" y="15265"/>
                  </a:cubicBezTo>
                  <a:cubicBezTo>
                    <a:pt x="4719" y="15360"/>
                    <a:pt x="4086" y="15518"/>
                    <a:pt x="3452" y="15613"/>
                  </a:cubicBezTo>
                  <a:cubicBezTo>
                    <a:pt x="2692" y="15740"/>
                    <a:pt x="1964" y="15677"/>
                    <a:pt x="1140" y="15518"/>
                  </a:cubicBezTo>
                  <a:cubicBezTo>
                    <a:pt x="1235" y="15455"/>
                    <a:pt x="1299" y="15392"/>
                    <a:pt x="1330" y="15392"/>
                  </a:cubicBezTo>
                  <a:cubicBezTo>
                    <a:pt x="1552" y="15360"/>
                    <a:pt x="1805" y="15328"/>
                    <a:pt x="2027" y="15297"/>
                  </a:cubicBezTo>
                  <a:cubicBezTo>
                    <a:pt x="2977" y="15265"/>
                    <a:pt x="3864" y="15075"/>
                    <a:pt x="4782" y="14885"/>
                  </a:cubicBezTo>
                  <a:cubicBezTo>
                    <a:pt x="5194" y="14822"/>
                    <a:pt x="5606" y="14663"/>
                    <a:pt x="5986" y="14505"/>
                  </a:cubicBezTo>
                  <a:cubicBezTo>
                    <a:pt x="6873" y="14125"/>
                    <a:pt x="7728" y="13745"/>
                    <a:pt x="8551" y="13238"/>
                  </a:cubicBezTo>
                  <a:cubicBezTo>
                    <a:pt x="8773" y="13080"/>
                    <a:pt x="8963" y="12890"/>
                    <a:pt x="9153" y="12700"/>
                  </a:cubicBezTo>
                  <a:cubicBezTo>
                    <a:pt x="9564" y="12320"/>
                    <a:pt x="9944" y="11908"/>
                    <a:pt x="10419" y="11592"/>
                  </a:cubicBezTo>
                  <a:close/>
                  <a:moveTo>
                    <a:pt x="9881" y="11402"/>
                  </a:moveTo>
                  <a:cubicBezTo>
                    <a:pt x="9469" y="11813"/>
                    <a:pt x="9089" y="12225"/>
                    <a:pt x="8646" y="12605"/>
                  </a:cubicBezTo>
                  <a:cubicBezTo>
                    <a:pt x="8361" y="12858"/>
                    <a:pt x="8013" y="13048"/>
                    <a:pt x="7664" y="13238"/>
                  </a:cubicBezTo>
                  <a:cubicBezTo>
                    <a:pt x="7126" y="13523"/>
                    <a:pt x="6556" y="13777"/>
                    <a:pt x="5986" y="14030"/>
                  </a:cubicBezTo>
                  <a:cubicBezTo>
                    <a:pt x="5859" y="14093"/>
                    <a:pt x="5701" y="14125"/>
                    <a:pt x="5574" y="14157"/>
                  </a:cubicBezTo>
                  <a:cubicBezTo>
                    <a:pt x="5384" y="13333"/>
                    <a:pt x="5194" y="12542"/>
                    <a:pt x="5004" y="11718"/>
                  </a:cubicBezTo>
                  <a:cubicBezTo>
                    <a:pt x="5099" y="11687"/>
                    <a:pt x="5194" y="11623"/>
                    <a:pt x="5289" y="11592"/>
                  </a:cubicBezTo>
                  <a:cubicBezTo>
                    <a:pt x="5701" y="11465"/>
                    <a:pt x="6112" y="11370"/>
                    <a:pt x="6524" y="11212"/>
                  </a:cubicBezTo>
                  <a:cubicBezTo>
                    <a:pt x="7126" y="11021"/>
                    <a:pt x="7664" y="10705"/>
                    <a:pt x="8139" y="10230"/>
                  </a:cubicBezTo>
                  <a:cubicBezTo>
                    <a:pt x="8234" y="10103"/>
                    <a:pt x="8361" y="10008"/>
                    <a:pt x="8456" y="9913"/>
                  </a:cubicBezTo>
                  <a:cubicBezTo>
                    <a:pt x="8836" y="10198"/>
                    <a:pt x="9501" y="10895"/>
                    <a:pt x="9881" y="11402"/>
                  </a:cubicBezTo>
                  <a:close/>
                  <a:moveTo>
                    <a:pt x="4687" y="3516"/>
                  </a:moveTo>
                  <a:cubicBezTo>
                    <a:pt x="5226" y="3453"/>
                    <a:pt x="5827" y="3579"/>
                    <a:pt x="6334" y="3864"/>
                  </a:cubicBezTo>
                  <a:cubicBezTo>
                    <a:pt x="6778" y="4118"/>
                    <a:pt x="7158" y="4466"/>
                    <a:pt x="7569" y="4751"/>
                  </a:cubicBezTo>
                  <a:cubicBezTo>
                    <a:pt x="7728" y="4909"/>
                    <a:pt x="7886" y="5068"/>
                    <a:pt x="8013" y="5226"/>
                  </a:cubicBezTo>
                  <a:cubicBezTo>
                    <a:pt x="8139" y="5384"/>
                    <a:pt x="8266" y="5574"/>
                    <a:pt x="8361" y="5733"/>
                  </a:cubicBezTo>
                  <a:cubicBezTo>
                    <a:pt x="8456" y="5859"/>
                    <a:pt x="8456" y="6018"/>
                    <a:pt x="8551" y="6113"/>
                  </a:cubicBezTo>
                  <a:cubicBezTo>
                    <a:pt x="8773" y="6303"/>
                    <a:pt x="8804" y="6525"/>
                    <a:pt x="8773" y="6778"/>
                  </a:cubicBezTo>
                  <a:cubicBezTo>
                    <a:pt x="8773" y="7316"/>
                    <a:pt x="8773" y="7855"/>
                    <a:pt x="8646" y="8393"/>
                  </a:cubicBezTo>
                  <a:cubicBezTo>
                    <a:pt x="8424" y="9311"/>
                    <a:pt x="7918" y="9976"/>
                    <a:pt x="7158" y="10420"/>
                  </a:cubicBezTo>
                  <a:cubicBezTo>
                    <a:pt x="6239" y="10958"/>
                    <a:pt x="5194" y="11243"/>
                    <a:pt x="4117" y="11243"/>
                  </a:cubicBezTo>
                  <a:cubicBezTo>
                    <a:pt x="3484" y="11275"/>
                    <a:pt x="2851" y="11085"/>
                    <a:pt x="2249" y="10863"/>
                  </a:cubicBezTo>
                  <a:cubicBezTo>
                    <a:pt x="1584" y="10610"/>
                    <a:pt x="1109" y="10103"/>
                    <a:pt x="665" y="9533"/>
                  </a:cubicBezTo>
                  <a:cubicBezTo>
                    <a:pt x="507" y="9311"/>
                    <a:pt x="412" y="9058"/>
                    <a:pt x="412" y="8773"/>
                  </a:cubicBezTo>
                  <a:cubicBezTo>
                    <a:pt x="380" y="7886"/>
                    <a:pt x="444" y="7031"/>
                    <a:pt x="697" y="6176"/>
                  </a:cubicBezTo>
                  <a:cubicBezTo>
                    <a:pt x="982" y="5416"/>
                    <a:pt x="1457" y="4783"/>
                    <a:pt x="2122" y="4308"/>
                  </a:cubicBezTo>
                  <a:cubicBezTo>
                    <a:pt x="2439" y="4086"/>
                    <a:pt x="2724" y="3896"/>
                    <a:pt x="3072" y="3769"/>
                  </a:cubicBezTo>
                  <a:cubicBezTo>
                    <a:pt x="3706" y="3516"/>
                    <a:pt x="3832" y="3484"/>
                    <a:pt x="4687" y="3516"/>
                  </a:cubicBezTo>
                  <a:close/>
                  <a:moveTo>
                    <a:pt x="1267" y="602"/>
                  </a:moveTo>
                  <a:cubicBezTo>
                    <a:pt x="1615" y="412"/>
                    <a:pt x="1774" y="444"/>
                    <a:pt x="1995" y="761"/>
                  </a:cubicBezTo>
                  <a:cubicBezTo>
                    <a:pt x="2281" y="1141"/>
                    <a:pt x="2471" y="1584"/>
                    <a:pt x="2629" y="2028"/>
                  </a:cubicBezTo>
                  <a:cubicBezTo>
                    <a:pt x="2756" y="2408"/>
                    <a:pt x="2914" y="2819"/>
                    <a:pt x="3104" y="3294"/>
                  </a:cubicBezTo>
                  <a:cubicBezTo>
                    <a:pt x="2819" y="3421"/>
                    <a:pt x="2502" y="3548"/>
                    <a:pt x="2217" y="3706"/>
                  </a:cubicBezTo>
                  <a:cubicBezTo>
                    <a:pt x="1869" y="3231"/>
                    <a:pt x="1077" y="1521"/>
                    <a:pt x="919" y="856"/>
                  </a:cubicBezTo>
                  <a:cubicBezTo>
                    <a:pt x="1045" y="792"/>
                    <a:pt x="1140" y="666"/>
                    <a:pt x="1267" y="6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" name="Google Shape;146;p27"/>
            <p:cNvSpPr/>
            <p:nvPr/>
          </p:nvSpPr>
          <p:spPr>
            <a:xfrm>
              <a:off x="4888725" y="2025775"/>
              <a:ext cx="718100" cy="790950"/>
            </a:xfrm>
            <a:custGeom>
              <a:avLst/>
              <a:gdLst/>
              <a:ahLst/>
              <a:cxnLst/>
              <a:rect l="l" t="t" r="r" b="b"/>
              <a:pathLst>
                <a:path w="28724" h="31638" extrusionOk="0">
                  <a:moveTo>
                    <a:pt x="28439" y="3959"/>
                  </a:moveTo>
                  <a:cubicBezTo>
                    <a:pt x="28344" y="3927"/>
                    <a:pt x="28281" y="3927"/>
                    <a:pt x="28217" y="3927"/>
                  </a:cubicBezTo>
                  <a:cubicBezTo>
                    <a:pt x="27647" y="3896"/>
                    <a:pt x="27141" y="3706"/>
                    <a:pt x="26697" y="3389"/>
                  </a:cubicBezTo>
                  <a:cubicBezTo>
                    <a:pt x="26222" y="3072"/>
                    <a:pt x="25779" y="2724"/>
                    <a:pt x="25367" y="2344"/>
                  </a:cubicBezTo>
                  <a:cubicBezTo>
                    <a:pt x="24829" y="1805"/>
                    <a:pt x="24449" y="1204"/>
                    <a:pt x="24290" y="475"/>
                  </a:cubicBezTo>
                  <a:cubicBezTo>
                    <a:pt x="24259" y="412"/>
                    <a:pt x="24259" y="349"/>
                    <a:pt x="24227" y="285"/>
                  </a:cubicBezTo>
                  <a:cubicBezTo>
                    <a:pt x="24132" y="64"/>
                    <a:pt x="23910" y="0"/>
                    <a:pt x="23720" y="190"/>
                  </a:cubicBezTo>
                  <a:cubicBezTo>
                    <a:pt x="23625" y="254"/>
                    <a:pt x="23562" y="349"/>
                    <a:pt x="23467" y="444"/>
                  </a:cubicBezTo>
                  <a:cubicBezTo>
                    <a:pt x="23214" y="760"/>
                    <a:pt x="22929" y="1077"/>
                    <a:pt x="22643" y="1394"/>
                  </a:cubicBezTo>
                  <a:cubicBezTo>
                    <a:pt x="22137" y="1964"/>
                    <a:pt x="21567" y="2471"/>
                    <a:pt x="21092" y="3072"/>
                  </a:cubicBezTo>
                  <a:cubicBezTo>
                    <a:pt x="20427" y="3896"/>
                    <a:pt x="19698" y="4687"/>
                    <a:pt x="18970" y="5447"/>
                  </a:cubicBezTo>
                  <a:cubicBezTo>
                    <a:pt x="18653" y="5764"/>
                    <a:pt x="18368" y="6081"/>
                    <a:pt x="18115" y="6397"/>
                  </a:cubicBezTo>
                  <a:cubicBezTo>
                    <a:pt x="17671" y="6936"/>
                    <a:pt x="17260" y="7474"/>
                    <a:pt x="16848" y="8013"/>
                  </a:cubicBezTo>
                  <a:cubicBezTo>
                    <a:pt x="16690" y="8234"/>
                    <a:pt x="16500" y="8456"/>
                    <a:pt x="16310" y="8678"/>
                  </a:cubicBezTo>
                  <a:cubicBezTo>
                    <a:pt x="16056" y="8963"/>
                    <a:pt x="15993" y="9343"/>
                    <a:pt x="15866" y="9691"/>
                  </a:cubicBezTo>
                  <a:cubicBezTo>
                    <a:pt x="15803" y="9913"/>
                    <a:pt x="15961" y="10103"/>
                    <a:pt x="15993" y="10293"/>
                  </a:cubicBezTo>
                  <a:cubicBezTo>
                    <a:pt x="16025" y="10388"/>
                    <a:pt x="15993" y="10451"/>
                    <a:pt x="16025" y="10546"/>
                  </a:cubicBezTo>
                  <a:cubicBezTo>
                    <a:pt x="16120" y="10514"/>
                    <a:pt x="16183" y="10609"/>
                    <a:pt x="16246" y="10704"/>
                  </a:cubicBezTo>
                  <a:cubicBezTo>
                    <a:pt x="17006" y="11591"/>
                    <a:pt x="17766" y="12573"/>
                    <a:pt x="18780" y="13238"/>
                  </a:cubicBezTo>
                  <a:cubicBezTo>
                    <a:pt x="18907" y="13333"/>
                    <a:pt x="19002" y="13428"/>
                    <a:pt x="19128" y="13555"/>
                  </a:cubicBezTo>
                  <a:cubicBezTo>
                    <a:pt x="19350" y="13745"/>
                    <a:pt x="19603" y="13935"/>
                    <a:pt x="19920" y="14030"/>
                  </a:cubicBezTo>
                  <a:cubicBezTo>
                    <a:pt x="20015" y="14061"/>
                    <a:pt x="20142" y="14061"/>
                    <a:pt x="20173" y="14251"/>
                  </a:cubicBezTo>
                  <a:cubicBezTo>
                    <a:pt x="20078" y="14378"/>
                    <a:pt x="19952" y="14505"/>
                    <a:pt x="19825" y="14663"/>
                  </a:cubicBezTo>
                  <a:cubicBezTo>
                    <a:pt x="19667" y="14790"/>
                    <a:pt x="19508" y="14948"/>
                    <a:pt x="19382" y="15075"/>
                  </a:cubicBezTo>
                  <a:cubicBezTo>
                    <a:pt x="19287" y="15075"/>
                    <a:pt x="19255" y="15075"/>
                    <a:pt x="19223" y="15075"/>
                  </a:cubicBezTo>
                  <a:cubicBezTo>
                    <a:pt x="18938" y="15011"/>
                    <a:pt x="18622" y="14948"/>
                    <a:pt x="18305" y="14885"/>
                  </a:cubicBezTo>
                  <a:cubicBezTo>
                    <a:pt x="18273" y="14885"/>
                    <a:pt x="18178" y="14948"/>
                    <a:pt x="18146" y="14980"/>
                  </a:cubicBezTo>
                  <a:cubicBezTo>
                    <a:pt x="18115" y="15043"/>
                    <a:pt x="18146" y="15170"/>
                    <a:pt x="18178" y="15201"/>
                  </a:cubicBezTo>
                  <a:cubicBezTo>
                    <a:pt x="18241" y="15296"/>
                    <a:pt x="18368" y="15328"/>
                    <a:pt x="18463" y="15391"/>
                  </a:cubicBezTo>
                  <a:cubicBezTo>
                    <a:pt x="18590" y="15455"/>
                    <a:pt x="18748" y="15360"/>
                    <a:pt x="18843" y="15550"/>
                  </a:cubicBezTo>
                  <a:cubicBezTo>
                    <a:pt x="18780" y="15613"/>
                    <a:pt x="18748" y="15676"/>
                    <a:pt x="18685" y="15740"/>
                  </a:cubicBezTo>
                  <a:cubicBezTo>
                    <a:pt x="18622" y="15835"/>
                    <a:pt x="18527" y="15866"/>
                    <a:pt x="18495" y="15898"/>
                  </a:cubicBezTo>
                  <a:cubicBezTo>
                    <a:pt x="18178" y="15898"/>
                    <a:pt x="17893" y="15930"/>
                    <a:pt x="17640" y="15898"/>
                  </a:cubicBezTo>
                  <a:cubicBezTo>
                    <a:pt x="17386" y="15866"/>
                    <a:pt x="17133" y="15771"/>
                    <a:pt x="16848" y="15708"/>
                  </a:cubicBezTo>
                  <a:cubicBezTo>
                    <a:pt x="16816" y="15771"/>
                    <a:pt x="16753" y="15835"/>
                    <a:pt x="16785" y="15898"/>
                  </a:cubicBezTo>
                  <a:cubicBezTo>
                    <a:pt x="16785" y="15993"/>
                    <a:pt x="16848" y="16120"/>
                    <a:pt x="16911" y="16151"/>
                  </a:cubicBezTo>
                  <a:cubicBezTo>
                    <a:pt x="17070" y="16246"/>
                    <a:pt x="17260" y="16278"/>
                    <a:pt x="17450" y="16341"/>
                  </a:cubicBezTo>
                  <a:cubicBezTo>
                    <a:pt x="17608" y="16373"/>
                    <a:pt x="17798" y="16310"/>
                    <a:pt x="17956" y="16436"/>
                  </a:cubicBezTo>
                  <a:cubicBezTo>
                    <a:pt x="17830" y="16690"/>
                    <a:pt x="17640" y="16848"/>
                    <a:pt x="17481" y="17007"/>
                  </a:cubicBezTo>
                  <a:cubicBezTo>
                    <a:pt x="17323" y="16975"/>
                    <a:pt x="17196" y="16912"/>
                    <a:pt x="17070" y="16912"/>
                  </a:cubicBezTo>
                  <a:cubicBezTo>
                    <a:pt x="16626" y="16912"/>
                    <a:pt x="16151" y="16943"/>
                    <a:pt x="15740" y="16753"/>
                  </a:cubicBezTo>
                  <a:cubicBezTo>
                    <a:pt x="15645" y="17070"/>
                    <a:pt x="15645" y="17197"/>
                    <a:pt x="15866" y="17260"/>
                  </a:cubicBezTo>
                  <a:cubicBezTo>
                    <a:pt x="16120" y="17292"/>
                    <a:pt x="16436" y="17323"/>
                    <a:pt x="16721" y="17355"/>
                  </a:cubicBezTo>
                  <a:cubicBezTo>
                    <a:pt x="16816" y="17355"/>
                    <a:pt x="16943" y="17292"/>
                    <a:pt x="17006" y="17450"/>
                  </a:cubicBezTo>
                  <a:cubicBezTo>
                    <a:pt x="16975" y="17513"/>
                    <a:pt x="16911" y="17577"/>
                    <a:pt x="16880" y="17640"/>
                  </a:cubicBezTo>
                  <a:cubicBezTo>
                    <a:pt x="16341" y="18147"/>
                    <a:pt x="15771" y="18653"/>
                    <a:pt x="15233" y="19128"/>
                  </a:cubicBezTo>
                  <a:cubicBezTo>
                    <a:pt x="15011" y="19350"/>
                    <a:pt x="14790" y="19603"/>
                    <a:pt x="14505" y="19762"/>
                  </a:cubicBezTo>
                  <a:cubicBezTo>
                    <a:pt x="14188" y="19952"/>
                    <a:pt x="13808" y="19762"/>
                    <a:pt x="13459" y="19762"/>
                  </a:cubicBezTo>
                  <a:cubicBezTo>
                    <a:pt x="13364" y="19762"/>
                    <a:pt x="13238" y="19762"/>
                    <a:pt x="13111" y="19793"/>
                  </a:cubicBezTo>
                  <a:cubicBezTo>
                    <a:pt x="13079" y="19793"/>
                    <a:pt x="13016" y="19857"/>
                    <a:pt x="13016" y="19888"/>
                  </a:cubicBezTo>
                  <a:cubicBezTo>
                    <a:pt x="13016" y="19952"/>
                    <a:pt x="13016" y="20047"/>
                    <a:pt x="13079" y="20078"/>
                  </a:cubicBezTo>
                  <a:cubicBezTo>
                    <a:pt x="13143" y="20142"/>
                    <a:pt x="13238" y="20173"/>
                    <a:pt x="13333" y="20173"/>
                  </a:cubicBezTo>
                  <a:cubicBezTo>
                    <a:pt x="13491" y="20205"/>
                    <a:pt x="13649" y="20205"/>
                    <a:pt x="13808" y="20237"/>
                  </a:cubicBezTo>
                  <a:cubicBezTo>
                    <a:pt x="13586" y="20553"/>
                    <a:pt x="13523" y="20648"/>
                    <a:pt x="12953" y="20997"/>
                  </a:cubicBezTo>
                  <a:cubicBezTo>
                    <a:pt x="12604" y="20965"/>
                    <a:pt x="12288" y="20933"/>
                    <a:pt x="11939" y="20933"/>
                  </a:cubicBezTo>
                  <a:cubicBezTo>
                    <a:pt x="11876" y="20933"/>
                    <a:pt x="11781" y="20965"/>
                    <a:pt x="11686" y="20997"/>
                  </a:cubicBezTo>
                  <a:cubicBezTo>
                    <a:pt x="11591" y="21028"/>
                    <a:pt x="11591" y="21218"/>
                    <a:pt x="11654" y="21250"/>
                  </a:cubicBezTo>
                  <a:cubicBezTo>
                    <a:pt x="11749" y="21282"/>
                    <a:pt x="11844" y="21345"/>
                    <a:pt x="11939" y="21345"/>
                  </a:cubicBezTo>
                  <a:cubicBezTo>
                    <a:pt x="12098" y="21377"/>
                    <a:pt x="12288" y="21377"/>
                    <a:pt x="12478" y="21377"/>
                  </a:cubicBezTo>
                  <a:cubicBezTo>
                    <a:pt x="12383" y="21662"/>
                    <a:pt x="12224" y="21820"/>
                    <a:pt x="11908" y="21820"/>
                  </a:cubicBezTo>
                  <a:cubicBezTo>
                    <a:pt x="11528" y="21789"/>
                    <a:pt x="11116" y="21789"/>
                    <a:pt x="10704" y="21789"/>
                  </a:cubicBezTo>
                  <a:cubicBezTo>
                    <a:pt x="10609" y="21789"/>
                    <a:pt x="10514" y="21852"/>
                    <a:pt x="10483" y="21915"/>
                  </a:cubicBezTo>
                  <a:cubicBezTo>
                    <a:pt x="10419" y="21979"/>
                    <a:pt x="10514" y="22137"/>
                    <a:pt x="10641" y="22169"/>
                  </a:cubicBezTo>
                  <a:cubicBezTo>
                    <a:pt x="10831" y="22200"/>
                    <a:pt x="11021" y="22232"/>
                    <a:pt x="11211" y="22264"/>
                  </a:cubicBezTo>
                  <a:cubicBezTo>
                    <a:pt x="11338" y="22264"/>
                    <a:pt x="11433" y="22295"/>
                    <a:pt x="11591" y="22327"/>
                  </a:cubicBezTo>
                  <a:cubicBezTo>
                    <a:pt x="11401" y="22517"/>
                    <a:pt x="11274" y="22675"/>
                    <a:pt x="11179" y="22802"/>
                  </a:cubicBezTo>
                  <a:cubicBezTo>
                    <a:pt x="10831" y="22770"/>
                    <a:pt x="10546" y="22707"/>
                    <a:pt x="10261" y="22675"/>
                  </a:cubicBezTo>
                  <a:cubicBezTo>
                    <a:pt x="9976" y="22644"/>
                    <a:pt x="9691" y="22454"/>
                    <a:pt x="9406" y="22739"/>
                  </a:cubicBezTo>
                  <a:cubicBezTo>
                    <a:pt x="9628" y="22834"/>
                    <a:pt x="9818" y="22960"/>
                    <a:pt x="10039" y="23024"/>
                  </a:cubicBezTo>
                  <a:cubicBezTo>
                    <a:pt x="10261" y="23087"/>
                    <a:pt x="10483" y="23119"/>
                    <a:pt x="10704" y="23182"/>
                  </a:cubicBezTo>
                  <a:cubicBezTo>
                    <a:pt x="10229" y="23815"/>
                    <a:pt x="8487" y="25430"/>
                    <a:pt x="7379" y="26286"/>
                  </a:cubicBezTo>
                  <a:cubicBezTo>
                    <a:pt x="7221" y="26222"/>
                    <a:pt x="7031" y="26191"/>
                    <a:pt x="6841" y="26127"/>
                  </a:cubicBezTo>
                  <a:cubicBezTo>
                    <a:pt x="5859" y="25810"/>
                    <a:pt x="5099" y="25557"/>
                    <a:pt x="4465" y="24860"/>
                  </a:cubicBezTo>
                  <a:cubicBezTo>
                    <a:pt x="4117" y="24449"/>
                    <a:pt x="3864" y="24005"/>
                    <a:pt x="3674" y="23499"/>
                  </a:cubicBezTo>
                  <a:cubicBezTo>
                    <a:pt x="4275" y="22802"/>
                    <a:pt x="4845" y="22074"/>
                    <a:pt x="5542" y="21504"/>
                  </a:cubicBezTo>
                  <a:cubicBezTo>
                    <a:pt x="6176" y="20997"/>
                    <a:pt x="6746" y="20427"/>
                    <a:pt x="7284" y="19857"/>
                  </a:cubicBezTo>
                  <a:cubicBezTo>
                    <a:pt x="7569" y="19540"/>
                    <a:pt x="7854" y="19223"/>
                    <a:pt x="8171" y="18938"/>
                  </a:cubicBezTo>
                  <a:cubicBezTo>
                    <a:pt x="8677" y="18400"/>
                    <a:pt x="9247" y="17925"/>
                    <a:pt x="9723" y="17355"/>
                  </a:cubicBezTo>
                  <a:cubicBezTo>
                    <a:pt x="10863" y="16088"/>
                    <a:pt x="12129" y="14916"/>
                    <a:pt x="13111" y="13523"/>
                  </a:cubicBezTo>
                  <a:cubicBezTo>
                    <a:pt x="13143" y="13491"/>
                    <a:pt x="13174" y="13460"/>
                    <a:pt x="13206" y="13428"/>
                  </a:cubicBezTo>
                  <a:cubicBezTo>
                    <a:pt x="13713" y="12795"/>
                    <a:pt x="14346" y="12288"/>
                    <a:pt x="14948" y="11718"/>
                  </a:cubicBezTo>
                  <a:cubicBezTo>
                    <a:pt x="15328" y="11401"/>
                    <a:pt x="15676" y="11021"/>
                    <a:pt x="15961" y="10609"/>
                  </a:cubicBezTo>
                  <a:cubicBezTo>
                    <a:pt x="15613" y="10673"/>
                    <a:pt x="15328" y="10894"/>
                    <a:pt x="15043" y="11116"/>
                  </a:cubicBezTo>
                  <a:cubicBezTo>
                    <a:pt x="14125" y="11845"/>
                    <a:pt x="13238" y="12605"/>
                    <a:pt x="12509" y="13555"/>
                  </a:cubicBezTo>
                  <a:cubicBezTo>
                    <a:pt x="12129" y="14030"/>
                    <a:pt x="11749" y="14473"/>
                    <a:pt x="11369" y="14885"/>
                  </a:cubicBezTo>
                  <a:cubicBezTo>
                    <a:pt x="10958" y="15360"/>
                    <a:pt x="10514" y="15803"/>
                    <a:pt x="10103" y="16246"/>
                  </a:cubicBezTo>
                  <a:cubicBezTo>
                    <a:pt x="9469" y="16912"/>
                    <a:pt x="8867" y="17577"/>
                    <a:pt x="8234" y="18178"/>
                  </a:cubicBezTo>
                  <a:cubicBezTo>
                    <a:pt x="7601" y="18780"/>
                    <a:pt x="6999" y="19382"/>
                    <a:pt x="6429" y="20015"/>
                  </a:cubicBezTo>
                  <a:cubicBezTo>
                    <a:pt x="6207" y="20300"/>
                    <a:pt x="5922" y="20553"/>
                    <a:pt x="5637" y="20775"/>
                  </a:cubicBezTo>
                  <a:cubicBezTo>
                    <a:pt x="4909" y="21345"/>
                    <a:pt x="4275" y="22042"/>
                    <a:pt x="3642" y="22739"/>
                  </a:cubicBezTo>
                  <a:cubicBezTo>
                    <a:pt x="3199" y="23277"/>
                    <a:pt x="2819" y="23847"/>
                    <a:pt x="2534" y="24480"/>
                  </a:cubicBezTo>
                  <a:cubicBezTo>
                    <a:pt x="2122" y="25367"/>
                    <a:pt x="1710" y="26254"/>
                    <a:pt x="1457" y="27204"/>
                  </a:cubicBezTo>
                  <a:cubicBezTo>
                    <a:pt x="1267" y="27901"/>
                    <a:pt x="1045" y="28566"/>
                    <a:pt x="887" y="29262"/>
                  </a:cubicBezTo>
                  <a:cubicBezTo>
                    <a:pt x="855" y="29516"/>
                    <a:pt x="792" y="29737"/>
                    <a:pt x="697" y="29927"/>
                  </a:cubicBezTo>
                  <a:cubicBezTo>
                    <a:pt x="475" y="30371"/>
                    <a:pt x="253" y="30814"/>
                    <a:pt x="63" y="31258"/>
                  </a:cubicBezTo>
                  <a:cubicBezTo>
                    <a:pt x="0" y="31353"/>
                    <a:pt x="0" y="31479"/>
                    <a:pt x="95" y="31543"/>
                  </a:cubicBezTo>
                  <a:cubicBezTo>
                    <a:pt x="222" y="31638"/>
                    <a:pt x="348" y="31606"/>
                    <a:pt x="412" y="31511"/>
                  </a:cubicBezTo>
                  <a:cubicBezTo>
                    <a:pt x="570" y="31384"/>
                    <a:pt x="697" y="31226"/>
                    <a:pt x="824" y="31068"/>
                  </a:cubicBezTo>
                  <a:cubicBezTo>
                    <a:pt x="887" y="30973"/>
                    <a:pt x="950" y="30846"/>
                    <a:pt x="1045" y="30751"/>
                  </a:cubicBezTo>
                  <a:cubicBezTo>
                    <a:pt x="1330" y="30434"/>
                    <a:pt x="1584" y="30149"/>
                    <a:pt x="1964" y="29959"/>
                  </a:cubicBezTo>
                  <a:cubicBezTo>
                    <a:pt x="2882" y="29547"/>
                    <a:pt x="3769" y="29136"/>
                    <a:pt x="4655" y="28692"/>
                  </a:cubicBezTo>
                  <a:cubicBezTo>
                    <a:pt x="5384" y="28312"/>
                    <a:pt x="6049" y="27869"/>
                    <a:pt x="6714" y="27426"/>
                  </a:cubicBezTo>
                  <a:cubicBezTo>
                    <a:pt x="7062" y="27172"/>
                    <a:pt x="7347" y="26856"/>
                    <a:pt x="7727" y="26697"/>
                  </a:cubicBezTo>
                  <a:cubicBezTo>
                    <a:pt x="7791" y="26666"/>
                    <a:pt x="7854" y="26602"/>
                    <a:pt x="7949" y="26539"/>
                  </a:cubicBezTo>
                  <a:cubicBezTo>
                    <a:pt x="8171" y="26349"/>
                    <a:pt x="8392" y="26127"/>
                    <a:pt x="8614" y="25937"/>
                  </a:cubicBezTo>
                  <a:cubicBezTo>
                    <a:pt x="9057" y="25557"/>
                    <a:pt x="9501" y="25145"/>
                    <a:pt x="9944" y="24734"/>
                  </a:cubicBezTo>
                  <a:cubicBezTo>
                    <a:pt x="10768" y="23942"/>
                    <a:pt x="11559" y="23119"/>
                    <a:pt x="12383" y="22295"/>
                  </a:cubicBezTo>
                  <a:cubicBezTo>
                    <a:pt x="13174" y="21504"/>
                    <a:pt x="14093" y="20807"/>
                    <a:pt x="14948" y="20047"/>
                  </a:cubicBezTo>
                  <a:cubicBezTo>
                    <a:pt x="15708" y="19382"/>
                    <a:pt x="16468" y="18685"/>
                    <a:pt x="17196" y="17988"/>
                  </a:cubicBezTo>
                  <a:cubicBezTo>
                    <a:pt x="18020" y="17197"/>
                    <a:pt x="18780" y="16341"/>
                    <a:pt x="19603" y="15550"/>
                  </a:cubicBezTo>
                  <a:cubicBezTo>
                    <a:pt x="20237" y="14948"/>
                    <a:pt x="20775" y="14315"/>
                    <a:pt x="21345" y="13681"/>
                  </a:cubicBezTo>
                  <a:cubicBezTo>
                    <a:pt x="21408" y="13586"/>
                    <a:pt x="21472" y="13523"/>
                    <a:pt x="21503" y="13428"/>
                  </a:cubicBezTo>
                  <a:cubicBezTo>
                    <a:pt x="21503" y="13396"/>
                    <a:pt x="21503" y="13301"/>
                    <a:pt x="21472" y="13270"/>
                  </a:cubicBezTo>
                  <a:cubicBezTo>
                    <a:pt x="21408" y="13238"/>
                    <a:pt x="21313" y="13175"/>
                    <a:pt x="21282" y="13206"/>
                  </a:cubicBezTo>
                  <a:cubicBezTo>
                    <a:pt x="21187" y="13238"/>
                    <a:pt x="21092" y="13301"/>
                    <a:pt x="21028" y="13333"/>
                  </a:cubicBezTo>
                  <a:cubicBezTo>
                    <a:pt x="20902" y="13460"/>
                    <a:pt x="20775" y="13586"/>
                    <a:pt x="20648" y="13713"/>
                  </a:cubicBezTo>
                  <a:cubicBezTo>
                    <a:pt x="20142" y="13586"/>
                    <a:pt x="19698" y="13460"/>
                    <a:pt x="19350" y="13080"/>
                  </a:cubicBezTo>
                  <a:cubicBezTo>
                    <a:pt x="19160" y="12890"/>
                    <a:pt x="18907" y="12731"/>
                    <a:pt x="18717" y="12573"/>
                  </a:cubicBezTo>
                  <a:cubicBezTo>
                    <a:pt x="18495" y="12415"/>
                    <a:pt x="18273" y="12256"/>
                    <a:pt x="18083" y="12066"/>
                  </a:cubicBezTo>
                  <a:cubicBezTo>
                    <a:pt x="17608" y="11591"/>
                    <a:pt x="17165" y="11084"/>
                    <a:pt x="16721" y="10609"/>
                  </a:cubicBezTo>
                  <a:cubicBezTo>
                    <a:pt x="16468" y="10324"/>
                    <a:pt x="16310" y="9976"/>
                    <a:pt x="16183" y="9628"/>
                  </a:cubicBezTo>
                  <a:cubicBezTo>
                    <a:pt x="16563" y="9121"/>
                    <a:pt x="16943" y="8646"/>
                    <a:pt x="17323" y="8171"/>
                  </a:cubicBezTo>
                  <a:cubicBezTo>
                    <a:pt x="17608" y="7823"/>
                    <a:pt x="17893" y="7506"/>
                    <a:pt x="18146" y="7126"/>
                  </a:cubicBezTo>
                  <a:cubicBezTo>
                    <a:pt x="18527" y="6587"/>
                    <a:pt x="18938" y="6112"/>
                    <a:pt x="19382" y="5669"/>
                  </a:cubicBezTo>
                  <a:cubicBezTo>
                    <a:pt x="20078" y="4972"/>
                    <a:pt x="20743" y="4244"/>
                    <a:pt x="21313" y="3484"/>
                  </a:cubicBezTo>
                  <a:cubicBezTo>
                    <a:pt x="21440" y="3294"/>
                    <a:pt x="21598" y="3167"/>
                    <a:pt x="21757" y="3009"/>
                  </a:cubicBezTo>
                  <a:cubicBezTo>
                    <a:pt x="22390" y="2280"/>
                    <a:pt x="23024" y="1584"/>
                    <a:pt x="23689" y="887"/>
                  </a:cubicBezTo>
                  <a:cubicBezTo>
                    <a:pt x="23720" y="855"/>
                    <a:pt x="23784" y="855"/>
                    <a:pt x="23847" y="792"/>
                  </a:cubicBezTo>
                  <a:cubicBezTo>
                    <a:pt x="23879" y="950"/>
                    <a:pt x="23942" y="1077"/>
                    <a:pt x="23974" y="1204"/>
                  </a:cubicBezTo>
                  <a:cubicBezTo>
                    <a:pt x="24164" y="1615"/>
                    <a:pt x="24354" y="2027"/>
                    <a:pt x="24639" y="2376"/>
                  </a:cubicBezTo>
                  <a:cubicBezTo>
                    <a:pt x="25209" y="3009"/>
                    <a:pt x="25874" y="3547"/>
                    <a:pt x="26602" y="3991"/>
                  </a:cubicBezTo>
                  <a:cubicBezTo>
                    <a:pt x="27141" y="4276"/>
                    <a:pt x="27711" y="4466"/>
                    <a:pt x="28344" y="4434"/>
                  </a:cubicBezTo>
                  <a:cubicBezTo>
                    <a:pt x="28439" y="4434"/>
                    <a:pt x="28566" y="4466"/>
                    <a:pt x="28661" y="4466"/>
                  </a:cubicBezTo>
                  <a:cubicBezTo>
                    <a:pt x="28661" y="4434"/>
                    <a:pt x="28692" y="4402"/>
                    <a:pt x="28692" y="4371"/>
                  </a:cubicBezTo>
                  <a:cubicBezTo>
                    <a:pt x="28724" y="4086"/>
                    <a:pt x="28661" y="3991"/>
                    <a:pt x="28439" y="3959"/>
                  </a:cubicBezTo>
                  <a:close/>
                  <a:moveTo>
                    <a:pt x="1520" y="29452"/>
                  </a:moveTo>
                  <a:cubicBezTo>
                    <a:pt x="1425" y="29041"/>
                    <a:pt x="1425" y="29041"/>
                    <a:pt x="1679" y="28312"/>
                  </a:cubicBezTo>
                  <a:cubicBezTo>
                    <a:pt x="1837" y="28471"/>
                    <a:pt x="1995" y="28629"/>
                    <a:pt x="2154" y="28787"/>
                  </a:cubicBezTo>
                  <a:cubicBezTo>
                    <a:pt x="2312" y="28914"/>
                    <a:pt x="2534" y="28882"/>
                    <a:pt x="2692" y="29072"/>
                  </a:cubicBezTo>
                  <a:cubicBezTo>
                    <a:pt x="2312" y="29326"/>
                    <a:pt x="1964" y="29516"/>
                    <a:pt x="1520" y="29452"/>
                  </a:cubicBezTo>
                  <a:close/>
                  <a:moveTo>
                    <a:pt x="3199" y="28819"/>
                  </a:moveTo>
                  <a:cubicBezTo>
                    <a:pt x="2977" y="28724"/>
                    <a:pt x="2755" y="28629"/>
                    <a:pt x="2565" y="28502"/>
                  </a:cubicBezTo>
                  <a:cubicBezTo>
                    <a:pt x="2439" y="28407"/>
                    <a:pt x="2280" y="28312"/>
                    <a:pt x="2217" y="28217"/>
                  </a:cubicBezTo>
                  <a:cubicBezTo>
                    <a:pt x="1932" y="27869"/>
                    <a:pt x="1774" y="27552"/>
                    <a:pt x="1995" y="27109"/>
                  </a:cubicBezTo>
                  <a:cubicBezTo>
                    <a:pt x="2185" y="26697"/>
                    <a:pt x="2280" y="26254"/>
                    <a:pt x="2439" y="25842"/>
                  </a:cubicBezTo>
                  <a:cubicBezTo>
                    <a:pt x="2692" y="25177"/>
                    <a:pt x="3009" y="24544"/>
                    <a:pt x="3294" y="23879"/>
                  </a:cubicBezTo>
                  <a:cubicBezTo>
                    <a:pt x="3389" y="24005"/>
                    <a:pt x="3484" y="24069"/>
                    <a:pt x="3515" y="24164"/>
                  </a:cubicBezTo>
                  <a:cubicBezTo>
                    <a:pt x="3705" y="24829"/>
                    <a:pt x="4212" y="25272"/>
                    <a:pt x="4687" y="25715"/>
                  </a:cubicBezTo>
                  <a:cubicBezTo>
                    <a:pt x="4845" y="25842"/>
                    <a:pt x="5067" y="25937"/>
                    <a:pt x="5257" y="26032"/>
                  </a:cubicBezTo>
                  <a:cubicBezTo>
                    <a:pt x="5637" y="26191"/>
                    <a:pt x="6081" y="26349"/>
                    <a:pt x="6461" y="26539"/>
                  </a:cubicBezTo>
                  <a:cubicBezTo>
                    <a:pt x="6492" y="26539"/>
                    <a:pt x="6524" y="26602"/>
                    <a:pt x="6556" y="26634"/>
                  </a:cubicBezTo>
                  <a:cubicBezTo>
                    <a:pt x="6144" y="27299"/>
                    <a:pt x="4624" y="28281"/>
                    <a:pt x="3199" y="288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" name="Google Shape;147;p27"/>
            <p:cNvSpPr/>
            <p:nvPr/>
          </p:nvSpPr>
          <p:spPr>
            <a:xfrm>
              <a:off x="5157100" y="1155675"/>
              <a:ext cx="699925" cy="941375"/>
            </a:xfrm>
            <a:custGeom>
              <a:avLst/>
              <a:gdLst/>
              <a:ahLst/>
              <a:cxnLst/>
              <a:rect l="l" t="t" r="r" b="b"/>
              <a:pathLst>
                <a:path w="27997" h="37655" extrusionOk="0">
                  <a:moveTo>
                    <a:pt x="17862" y="919"/>
                  </a:moveTo>
                  <a:cubicBezTo>
                    <a:pt x="18401" y="1615"/>
                    <a:pt x="18907" y="2344"/>
                    <a:pt x="19382" y="3135"/>
                  </a:cubicBezTo>
                  <a:cubicBezTo>
                    <a:pt x="19952" y="4086"/>
                    <a:pt x="20522" y="5067"/>
                    <a:pt x="21061" y="6049"/>
                  </a:cubicBezTo>
                  <a:cubicBezTo>
                    <a:pt x="22264" y="8202"/>
                    <a:pt x="23563" y="10261"/>
                    <a:pt x="24893" y="12319"/>
                  </a:cubicBezTo>
                  <a:cubicBezTo>
                    <a:pt x="25463" y="13206"/>
                    <a:pt x="25970" y="14125"/>
                    <a:pt x="26476" y="15043"/>
                  </a:cubicBezTo>
                  <a:cubicBezTo>
                    <a:pt x="26635" y="15296"/>
                    <a:pt x="26730" y="15613"/>
                    <a:pt x="26825" y="15898"/>
                  </a:cubicBezTo>
                  <a:cubicBezTo>
                    <a:pt x="26920" y="16183"/>
                    <a:pt x="26856" y="16500"/>
                    <a:pt x="26635" y="16721"/>
                  </a:cubicBezTo>
                  <a:cubicBezTo>
                    <a:pt x="26540" y="16848"/>
                    <a:pt x="26445" y="16911"/>
                    <a:pt x="26286" y="16975"/>
                  </a:cubicBezTo>
                  <a:cubicBezTo>
                    <a:pt x="25178" y="17260"/>
                    <a:pt x="24101" y="17671"/>
                    <a:pt x="23088" y="18210"/>
                  </a:cubicBezTo>
                  <a:cubicBezTo>
                    <a:pt x="22993" y="18242"/>
                    <a:pt x="22898" y="18305"/>
                    <a:pt x="22803" y="18400"/>
                  </a:cubicBezTo>
                  <a:cubicBezTo>
                    <a:pt x="22771" y="18432"/>
                    <a:pt x="22771" y="18527"/>
                    <a:pt x="22771" y="18590"/>
                  </a:cubicBezTo>
                  <a:cubicBezTo>
                    <a:pt x="22866" y="18558"/>
                    <a:pt x="22993" y="18558"/>
                    <a:pt x="23088" y="18527"/>
                  </a:cubicBezTo>
                  <a:cubicBezTo>
                    <a:pt x="23088" y="18527"/>
                    <a:pt x="23088" y="18527"/>
                    <a:pt x="23088" y="18495"/>
                  </a:cubicBezTo>
                  <a:cubicBezTo>
                    <a:pt x="23088" y="18495"/>
                    <a:pt x="23088" y="18495"/>
                    <a:pt x="23119" y="18495"/>
                  </a:cubicBezTo>
                  <a:cubicBezTo>
                    <a:pt x="23119" y="18463"/>
                    <a:pt x="23151" y="18432"/>
                    <a:pt x="23183" y="18400"/>
                  </a:cubicBezTo>
                  <a:cubicBezTo>
                    <a:pt x="23246" y="18337"/>
                    <a:pt x="23309" y="18273"/>
                    <a:pt x="23373" y="18210"/>
                  </a:cubicBezTo>
                  <a:cubicBezTo>
                    <a:pt x="23373" y="18210"/>
                    <a:pt x="23373" y="18210"/>
                    <a:pt x="23373" y="18210"/>
                  </a:cubicBezTo>
                  <a:cubicBezTo>
                    <a:pt x="23404" y="18210"/>
                    <a:pt x="23404" y="18210"/>
                    <a:pt x="23436" y="18210"/>
                  </a:cubicBezTo>
                  <a:cubicBezTo>
                    <a:pt x="23436" y="18210"/>
                    <a:pt x="23436" y="18242"/>
                    <a:pt x="23404" y="18273"/>
                  </a:cubicBezTo>
                  <a:cubicBezTo>
                    <a:pt x="23404" y="18242"/>
                    <a:pt x="23404" y="18242"/>
                    <a:pt x="23373" y="18210"/>
                  </a:cubicBezTo>
                  <a:cubicBezTo>
                    <a:pt x="23373" y="18210"/>
                    <a:pt x="23373" y="18210"/>
                    <a:pt x="23373" y="18210"/>
                  </a:cubicBezTo>
                  <a:cubicBezTo>
                    <a:pt x="23309" y="18337"/>
                    <a:pt x="23246" y="18463"/>
                    <a:pt x="23119" y="18495"/>
                  </a:cubicBezTo>
                  <a:cubicBezTo>
                    <a:pt x="23119" y="18527"/>
                    <a:pt x="23088" y="18527"/>
                    <a:pt x="23088" y="18527"/>
                  </a:cubicBezTo>
                  <a:cubicBezTo>
                    <a:pt x="23088" y="18527"/>
                    <a:pt x="23088" y="18527"/>
                    <a:pt x="23088" y="18527"/>
                  </a:cubicBezTo>
                  <a:cubicBezTo>
                    <a:pt x="23056" y="18590"/>
                    <a:pt x="23024" y="18653"/>
                    <a:pt x="22993" y="18780"/>
                  </a:cubicBezTo>
                  <a:cubicBezTo>
                    <a:pt x="23151" y="18717"/>
                    <a:pt x="23309" y="18717"/>
                    <a:pt x="23404" y="18653"/>
                  </a:cubicBezTo>
                  <a:cubicBezTo>
                    <a:pt x="23658" y="18527"/>
                    <a:pt x="23911" y="18400"/>
                    <a:pt x="24164" y="18242"/>
                  </a:cubicBezTo>
                  <a:cubicBezTo>
                    <a:pt x="24671" y="17956"/>
                    <a:pt x="25178" y="17735"/>
                    <a:pt x="25716" y="17576"/>
                  </a:cubicBezTo>
                  <a:cubicBezTo>
                    <a:pt x="25970" y="17513"/>
                    <a:pt x="26191" y="17450"/>
                    <a:pt x="26413" y="17291"/>
                  </a:cubicBezTo>
                  <a:cubicBezTo>
                    <a:pt x="26666" y="17165"/>
                    <a:pt x="26951" y="17165"/>
                    <a:pt x="27236" y="17260"/>
                  </a:cubicBezTo>
                  <a:cubicBezTo>
                    <a:pt x="27300" y="17386"/>
                    <a:pt x="27236" y="17450"/>
                    <a:pt x="27173" y="17545"/>
                  </a:cubicBezTo>
                  <a:cubicBezTo>
                    <a:pt x="26983" y="17861"/>
                    <a:pt x="26793" y="18178"/>
                    <a:pt x="26603" y="18495"/>
                  </a:cubicBezTo>
                  <a:cubicBezTo>
                    <a:pt x="26350" y="18970"/>
                    <a:pt x="26096" y="19445"/>
                    <a:pt x="25811" y="19920"/>
                  </a:cubicBezTo>
                  <a:cubicBezTo>
                    <a:pt x="25210" y="20933"/>
                    <a:pt x="24639" y="21947"/>
                    <a:pt x="24038" y="22929"/>
                  </a:cubicBezTo>
                  <a:cubicBezTo>
                    <a:pt x="23499" y="23815"/>
                    <a:pt x="22961" y="24702"/>
                    <a:pt x="22423" y="25589"/>
                  </a:cubicBezTo>
                  <a:cubicBezTo>
                    <a:pt x="21726" y="26697"/>
                    <a:pt x="21061" y="27806"/>
                    <a:pt x="20554" y="29009"/>
                  </a:cubicBezTo>
                  <a:cubicBezTo>
                    <a:pt x="20554" y="29072"/>
                    <a:pt x="20522" y="29104"/>
                    <a:pt x="20491" y="29167"/>
                  </a:cubicBezTo>
                  <a:cubicBezTo>
                    <a:pt x="14062" y="31574"/>
                    <a:pt x="7728" y="34171"/>
                    <a:pt x="1268" y="36483"/>
                  </a:cubicBezTo>
                  <a:cubicBezTo>
                    <a:pt x="1109" y="36356"/>
                    <a:pt x="1173" y="36229"/>
                    <a:pt x="1204" y="36134"/>
                  </a:cubicBezTo>
                  <a:cubicBezTo>
                    <a:pt x="1268" y="36008"/>
                    <a:pt x="1331" y="35881"/>
                    <a:pt x="1426" y="35723"/>
                  </a:cubicBezTo>
                  <a:cubicBezTo>
                    <a:pt x="2091" y="34678"/>
                    <a:pt x="2788" y="33601"/>
                    <a:pt x="3485" y="32556"/>
                  </a:cubicBezTo>
                  <a:cubicBezTo>
                    <a:pt x="4466" y="31067"/>
                    <a:pt x="5511" y="29611"/>
                    <a:pt x="6398" y="28059"/>
                  </a:cubicBezTo>
                  <a:cubicBezTo>
                    <a:pt x="6461" y="27964"/>
                    <a:pt x="6493" y="27869"/>
                    <a:pt x="6525" y="27774"/>
                  </a:cubicBezTo>
                  <a:cubicBezTo>
                    <a:pt x="6303" y="27869"/>
                    <a:pt x="6208" y="28122"/>
                    <a:pt x="6050" y="28312"/>
                  </a:cubicBezTo>
                  <a:cubicBezTo>
                    <a:pt x="4435" y="30497"/>
                    <a:pt x="2883" y="32714"/>
                    <a:pt x="1394" y="34994"/>
                  </a:cubicBezTo>
                  <a:cubicBezTo>
                    <a:pt x="1046" y="35533"/>
                    <a:pt x="698" y="36071"/>
                    <a:pt x="349" y="36609"/>
                  </a:cubicBezTo>
                  <a:cubicBezTo>
                    <a:pt x="254" y="36768"/>
                    <a:pt x="159" y="36926"/>
                    <a:pt x="96" y="37084"/>
                  </a:cubicBezTo>
                  <a:cubicBezTo>
                    <a:pt x="33" y="37211"/>
                    <a:pt x="1" y="37370"/>
                    <a:pt x="96" y="37560"/>
                  </a:cubicBezTo>
                  <a:cubicBezTo>
                    <a:pt x="191" y="37591"/>
                    <a:pt x="349" y="37655"/>
                    <a:pt x="444" y="37623"/>
                  </a:cubicBezTo>
                  <a:cubicBezTo>
                    <a:pt x="824" y="37528"/>
                    <a:pt x="1236" y="37496"/>
                    <a:pt x="1584" y="37338"/>
                  </a:cubicBezTo>
                  <a:cubicBezTo>
                    <a:pt x="2059" y="37084"/>
                    <a:pt x="2534" y="36926"/>
                    <a:pt x="3041" y="36736"/>
                  </a:cubicBezTo>
                  <a:cubicBezTo>
                    <a:pt x="7380" y="35089"/>
                    <a:pt x="11718" y="33443"/>
                    <a:pt x="16057" y="31764"/>
                  </a:cubicBezTo>
                  <a:cubicBezTo>
                    <a:pt x="16659" y="31542"/>
                    <a:pt x="17229" y="31321"/>
                    <a:pt x="17799" y="31131"/>
                  </a:cubicBezTo>
                  <a:cubicBezTo>
                    <a:pt x="18907" y="30782"/>
                    <a:pt x="19952" y="30307"/>
                    <a:pt x="20998" y="29896"/>
                  </a:cubicBezTo>
                  <a:cubicBezTo>
                    <a:pt x="21504" y="29706"/>
                    <a:pt x="21916" y="29421"/>
                    <a:pt x="22201" y="29009"/>
                  </a:cubicBezTo>
                  <a:cubicBezTo>
                    <a:pt x="22644" y="28376"/>
                    <a:pt x="23119" y="27742"/>
                    <a:pt x="23499" y="27077"/>
                  </a:cubicBezTo>
                  <a:cubicBezTo>
                    <a:pt x="24449" y="25525"/>
                    <a:pt x="25305" y="23942"/>
                    <a:pt x="26191" y="22358"/>
                  </a:cubicBezTo>
                  <a:cubicBezTo>
                    <a:pt x="26825" y="21250"/>
                    <a:pt x="27363" y="20110"/>
                    <a:pt x="27775" y="18907"/>
                  </a:cubicBezTo>
                  <a:cubicBezTo>
                    <a:pt x="27870" y="18653"/>
                    <a:pt x="27933" y="18368"/>
                    <a:pt x="27996" y="18083"/>
                  </a:cubicBezTo>
                  <a:cubicBezTo>
                    <a:pt x="27996" y="17988"/>
                    <a:pt x="27996" y="17893"/>
                    <a:pt x="27870" y="17893"/>
                  </a:cubicBezTo>
                  <a:cubicBezTo>
                    <a:pt x="27648" y="18463"/>
                    <a:pt x="27395" y="19033"/>
                    <a:pt x="27141" y="19603"/>
                  </a:cubicBezTo>
                  <a:cubicBezTo>
                    <a:pt x="26888" y="20142"/>
                    <a:pt x="26635" y="20712"/>
                    <a:pt x="26350" y="21218"/>
                  </a:cubicBezTo>
                  <a:cubicBezTo>
                    <a:pt x="25811" y="22137"/>
                    <a:pt x="25241" y="23055"/>
                    <a:pt x="24703" y="23974"/>
                  </a:cubicBezTo>
                  <a:cubicBezTo>
                    <a:pt x="24576" y="24132"/>
                    <a:pt x="24513" y="24354"/>
                    <a:pt x="24418" y="24544"/>
                  </a:cubicBezTo>
                  <a:cubicBezTo>
                    <a:pt x="24291" y="24734"/>
                    <a:pt x="24228" y="24924"/>
                    <a:pt x="24101" y="25114"/>
                  </a:cubicBezTo>
                  <a:cubicBezTo>
                    <a:pt x="23816" y="25620"/>
                    <a:pt x="23468" y="26127"/>
                    <a:pt x="23183" y="26665"/>
                  </a:cubicBezTo>
                  <a:cubicBezTo>
                    <a:pt x="22771" y="27330"/>
                    <a:pt x="22391" y="28027"/>
                    <a:pt x="22011" y="28724"/>
                  </a:cubicBezTo>
                  <a:cubicBezTo>
                    <a:pt x="21948" y="28819"/>
                    <a:pt x="21884" y="28882"/>
                    <a:pt x="21821" y="28946"/>
                  </a:cubicBezTo>
                  <a:cubicBezTo>
                    <a:pt x="21758" y="29009"/>
                    <a:pt x="21663" y="29009"/>
                    <a:pt x="21599" y="29009"/>
                  </a:cubicBezTo>
                  <a:cubicBezTo>
                    <a:pt x="21536" y="28787"/>
                    <a:pt x="21536" y="28597"/>
                    <a:pt x="21599" y="28407"/>
                  </a:cubicBezTo>
                  <a:cubicBezTo>
                    <a:pt x="21694" y="28122"/>
                    <a:pt x="21789" y="27806"/>
                    <a:pt x="21916" y="27552"/>
                  </a:cubicBezTo>
                  <a:cubicBezTo>
                    <a:pt x="22486" y="26380"/>
                    <a:pt x="23024" y="25177"/>
                    <a:pt x="23753" y="24100"/>
                  </a:cubicBezTo>
                  <a:cubicBezTo>
                    <a:pt x="24101" y="23562"/>
                    <a:pt x="24418" y="22992"/>
                    <a:pt x="24766" y="22453"/>
                  </a:cubicBezTo>
                  <a:cubicBezTo>
                    <a:pt x="24988" y="22105"/>
                    <a:pt x="25178" y="21725"/>
                    <a:pt x="25431" y="21377"/>
                  </a:cubicBezTo>
                  <a:cubicBezTo>
                    <a:pt x="26001" y="20553"/>
                    <a:pt x="26476" y="19667"/>
                    <a:pt x="26888" y="18780"/>
                  </a:cubicBezTo>
                  <a:cubicBezTo>
                    <a:pt x="27078" y="18368"/>
                    <a:pt x="27331" y="18051"/>
                    <a:pt x="27616" y="17735"/>
                  </a:cubicBezTo>
                  <a:cubicBezTo>
                    <a:pt x="27680" y="17640"/>
                    <a:pt x="27838" y="17640"/>
                    <a:pt x="27933" y="17576"/>
                  </a:cubicBezTo>
                  <a:cubicBezTo>
                    <a:pt x="27965" y="17228"/>
                    <a:pt x="27775" y="17070"/>
                    <a:pt x="27426" y="17006"/>
                  </a:cubicBezTo>
                  <a:cubicBezTo>
                    <a:pt x="27236" y="16975"/>
                    <a:pt x="27015" y="17006"/>
                    <a:pt x="26825" y="16880"/>
                  </a:cubicBezTo>
                  <a:cubicBezTo>
                    <a:pt x="27236" y="16056"/>
                    <a:pt x="27236" y="15930"/>
                    <a:pt x="26856" y="15138"/>
                  </a:cubicBezTo>
                  <a:cubicBezTo>
                    <a:pt x="26571" y="14536"/>
                    <a:pt x="26255" y="13935"/>
                    <a:pt x="25906" y="13364"/>
                  </a:cubicBezTo>
                  <a:cubicBezTo>
                    <a:pt x="25305" y="12383"/>
                    <a:pt x="24671" y="11433"/>
                    <a:pt x="24069" y="10451"/>
                  </a:cubicBezTo>
                  <a:cubicBezTo>
                    <a:pt x="23436" y="9438"/>
                    <a:pt x="22771" y="8392"/>
                    <a:pt x="22169" y="7379"/>
                  </a:cubicBezTo>
                  <a:cubicBezTo>
                    <a:pt x="21473" y="6176"/>
                    <a:pt x="20808" y="4972"/>
                    <a:pt x="20111" y="3769"/>
                  </a:cubicBezTo>
                  <a:cubicBezTo>
                    <a:pt x="19572" y="2850"/>
                    <a:pt x="18971" y="1964"/>
                    <a:pt x="18369" y="1077"/>
                  </a:cubicBezTo>
                  <a:cubicBezTo>
                    <a:pt x="18211" y="792"/>
                    <a:pt x="17957" y="570"/>
                    <a:pt x="17736" y="317"/>
                  </a:cubicBezTo>
                  <a:cubicBezTo>
                    <a:pt x="17451" y="64"/>
                    <a:pt x="17134" y="0"/>
                    <a:pt x="16817" y="285"/>
                  </a:cubicBezTo>
                  <a:cubicBezTo>
                    <a:pt x="17261" y="317"/>
                    <a:pt x="17577" y="570"/>
                    <a:pt x="17862" y="9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" name="Google Shape;148;p27"/>
            <p:cNvSpPr/>
            <p:nvPr/>
          </p:nvSpPr>
          <p:spPr>
            <a:xfrm>
              <a:off x="5576725" y="1162000"/>
              <a:ext cx="825" cy="825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1" y="1"/>
                    <a:pt x="1" y="32"/>
                    <a:pt x="1" y="32"/>
                  </a:cubicBezTo>
                  <a:cubicBezTo>
                    <a:pt x="1" y="32"/>
                    <a:pt x="32" y="32"/>
                    <a:pt x="32" y="32"/>
                  </a:cubicBezTo>
                  <a:cubicBezTo>
                    <a:pt x="32" y="1"/>
                    <a:pt x="32" y="1"/>
                    <a:pt x="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" name="Google Shape;149;p27"/>
            <p:cNvSpPr/>
            <p:nvPr/>
          </p:nvSpPr>
          <p:spPr>
            <a:xfrm>
              <a:off x="4859425" y="1063825"/>
              <a:ext cx="586700" cy="295350"/>
            </a:xfrm>
            <a:custGeom>
              <a:avLst/>
              <a:gdLst/>
              <a:ahLst/>
              <a:cxnLst/>
              <a:rect l="l" t="t" r="r" b="b"/>
              <a:pathLst>
                <a:path w="23468" h="11814" extrusionOk="0">
                  <a:moveTo>
                    <a:pt x="317" y="2312"/>
                  </a:moveTo>
                  <a:cubicBezTo>
                    <a:pt x="349" y="2312"/>
                    <a:pt x="412" y="2312"/>
                    <a:pt x="475" y="2312"/>
                  </a:cubicBezTo>
                  <a:cubicBezTo>
                    <a:pt x="1584" y="2281"/>
                    <a:pt x="2597" y="2502"/>
                    <a:pt x="3484" y="3168"/>
                  </a:cubicBezTo>
                  <a:cubicBezTo>
                    <a:pt x="3516" y="3199"/>
                    <a:pt x="3516" y="3199"/>
                    <a:pt x="3547" y="3199"/>
                  </a:cubicBezTo>
                  <a:cubicBezTo>
                    <a:pt x="4022" y="3421"/>
                    <a:pt x="4307" y="3833"/>
                    <a:pt x="4561" y="4276"/>
                  </a:cubicBezTo>
                  <a:cubicBezTo>
                    <a:pt x="4877" y="4909"/>
                    <a:pt x="5099" y="5543"/>
                    <a:pt x="5194" y="6208"/>
                  </a:cubicBezTo>
                  <a:cubicBezTo>
                    <a:pt x="5226" y="6429"/>
                    <a:pt x="5289" y="6683"/>
                    <a:pt x="5321" y="6904"/>
                  </a:cubicBezTo>
                  <a:cubicBezTo>
                    <a:pt x="5416" y="7348"/>
                    <a:pt x="5574" y="7760"/>
                    <a:pt x="5796" y="8140"/>
                  </a:cubicBezTo>
                  <a:cubicBezTo>
                    <a:pt x="6239" y="8836"/>
                    <a:pt x="6651" y="9533"/>
                    <a:pt x="7094" y="10230"/>
                  </a:cubicBezTo>
                  <a:cubicBezTo>
                    <a:pt x="7506" y="10895"/>
                    <a:pt x="8171" y="11243"/>
                    <a:pt x="8868" y="11465"/>
                  </a:cubicBezTo>
                  <a:cubicBezTo>
                    <a:pt x="9438" y="11591"/>
                    <a:pt x="10008" y="11718"/>
                    <a:pt x="10609" y="11750"/>
                  </a:cubicBezTo>
                  <a:cubicBezTo>
                    <a:pt x="12035" y="11813"/>
                    <a:pt x="13428" y="11655"/>
                    <a:pt x="14758" y="11053"/>
                  </a:cubicBezTo>
                  <a:cubicBezTo>
                    <a:pt x="15202" y="10831"/>
                    <a:pt x="15677" y="10641"/>
                    <a:pt x="16120" y="10451"/>
                  </a:cubicBezTo>
                  <a:cubicBezTo>
                    <a:pt x="17070" y="10071"/>
                    <a:pt x="17893" y="9501"/>
                    <a:pt x="18717" y="8900"/>
                  </a:cubicBezTo>
                  <a:cubicBezTo>
                    <a:pt x="18843" y="8805"/>
                    <a:pt x="18970" y="8710"/>
                    <a:pt x="19065" y="8615"/>
                  </a:cubicBezTo>
                  <a:cubicBezTo>
                    <a:pt x="19413" y="8298"/>
                    <a:pt x="19635" y="7918"/>
                    <a:pt x="19730" y="7443"/>
                  </a:cubicBezTo>
                  <a:cubicBezTo>
                    <a:pt x="19857" y="6714"/>
                    <a:pt x="20205" y="6081"/>
                    <a:pt x="20617" y="5448"/>
                  </a:cubicBezTo>
                  <a:cubicBezTo>
                    <a:pt x="20744" y="5194"/>
                    <a:pt x="20902" y="5099"/>
                    <a:pt x="21155" y="5099"/>
                  </a:cubicBezTo>
                  <a:cubicBezTo>
                    <a:pt x="21630" y="5068"/>
                    <a:pt x="22105" y="5036"/>
                    <a:pt x="22549" y="5036"/>
                  </a:cubicBezTo>
                  <a:cubicBezTo>
                    <a:pt x="22770" y="5004"/>
                    <a:pt x="22992" y="5036"/>
                    <a:pt x="23182" y="5004"/>
                  </a:cubicBezTo>
                  <a:cubicBezTo>
                    <a:pt x="23372" y="5004"/>
                    <a:pt x="23467" y="4846"/>
                    <a:pt x="23435" y="4688"/>
                  </a:cubicBezTo>
                  <a:cubicBezTo>
                    <a:pt x="23372" y="4434"/>
                    <a:pt x="23214" y="4213"/>
                    <a:pt x="23024" y="4054"/>
                  </a:cubicBezTo>
                  <a:cubicBezTo>
                    <a:pt x="22707" y="3833"/>
                    <a:pt x="22422" y="3548"/>
                    <a:pt x="22074" y="3263"/>
                  </a:cubicBezTo>
                  <a:cubicBezTo>
                    <a:pt x="22264" y="2883"/>
                    <a:pt x="22422" y="2534"/>
                    <a:pt x="22580" y="2217"/>
                  </a:cubicBezTo>
                  <a:cubicBezTo>
                    <a:pt x="22770" y="1806"/>
                    <a:pt x="22960" y="1394"/>
                    <a:pt x="23150" y="982"/>
                  </a:cubicBezTo>
                  <a:cubicBezTo>
                    <a:pt x="23245" y="792"/>
                    <a:pt x="23119" y="634"/>
                    <a:pt x="22897" y="666"/>
                  </a:cubicBezTo>
                  <a:cubicBezTo>
                    <a:pt x="22390" y="666"/>
                    <a:pt x="21915" y="697"/>
                    <a:pt x="21409" y="856"/>
                  </a:cubicBezTo>
                  <a:cubicBezTo>
                    <a:pt x="20902" y="1077"/>
                    <a:pt x="20332" y="1141"/>
                    <a:pt x="19762" y="1236"/>
                  </a:cubicBezTo>
                  <a:cubicBezTo>
                    <a:pt x="19445" y="1267"/>
                    <a:pt x="19160" y="1204"/>
                    <a:pt x="18938" y="951"/>
                  </a:cubicBezTo>
                  <a:cubicBezTo>
                    <a:pt x="18812" y="792"/>
                    <a:pt x="18622" y="666"/>
                    <a:pt x="18463" y="507"/>
                  </a:cubicBezTo>
                  <a:cubicBezTo>
                    <a:pt x="18178" y="222"/>
                    <a:pt x="17798" y="127"/>
                    <a:pt x="17418" y="64"/>
                  </a:cubicBezTo>
                  <a:cubicBezTo>
                    <a:pt x="17228" y="1"/>
                    <a:pt x="17070" y="64"/>
                    <a:pt x="16975" y="254"/>
                  </a:cubicBezTo>
                  <a:cubicBezTo>
                    <a:pt x="16817" y="571"/>
                    <a:pt x="16595" y="792"/>
                    <a:pt x="16373" y="1014"/>
                  </a:cubicBezTo>
                  <a:cubicBezTo>
                    <a:pt x="16183" y="1236"/>
                    <a:pt x="16025" y="1426"/>
                    <a:pt x="15835" y="1647"/>
                  </a:cubicBezTo>
                  <a:cubicBezTo>
                    <a:pt x="15328" y="2154"/>
                    <a:pt x="14821" y="2661"/>
                    <a:pt x="14315" y="3168"/>
                  </a:cubicBezTo>
                  <a:cubicBezTo>
                    <a:pt x="14030" y="3421"/>
                    <a:pt x="13713" y="3611"/>
                    <a:pt x="13428" y="3833"/>
                  </a:cubicBezTo>
                  <a:cubicBezTo>
                    <a:pt x="12605" y="4498"/>
                    <a:pt x="11655" y="4878"/>
                    <a:pt x="10673" y="5131"/>
                  </a:cubicBezTo>
                  <a:cubicBezTo>
                    <a:pt x="9944" y="5321"/>
                    <a:pt x="9248" y="5194"/>
                    <a:pt x="8614" y="4751"/>
                  </a:cubicBezTo>
                  <a:cubicBezTo>
                    <a:pt x="7981" y="4339"/>
                    <a:pt x="7348" y="3864"/>
                    <a:pt x="6746" y="3389"/>
                  </a:cubicBezTo>
                  <a:cubicBezTo>
                    <a:pt x="6588" y="3231"/>
                    <a:pt x="6398" y="3104"/>
                    <a:pt x="6207" y="3009"/>
                  </a:cubicBezTo>
                  <a:cubicBezTo>
                    <a:pt x="5416" y="2597"/>
                    <a:pt x="4624" y="2249"/>
                    <a:pt x="3769" y="1964"/>
                  </a:cubicBezTo>
                  <a:cubicBezTo>
                    <a:pt x="3294" y="1806"/>
                    <a:pt x="2851" y="1647"/>
                    <a:pt x="2344" y="1616"/>
                  </a:cubicBezTo>
                  <a:cubicBezTo>
                    <a:pt x="1869" y="1616"/>
                    <a:pt x="1394" y="1584"/>
                    <a:pt x="887" y="1552"/>
                  </a:cubicBezTo>
                  <a:cubicBezTo>
                    <a:pt x="665" y="1552"/>
                    <a:pt x="475" y="1616"/>
                    <a:pt x="285" y="1711"/>
                  </a:cubicBezTo>
                  <a:cubicBezTo>
                    <a:pt x="222" y="1774"/>
                    <a:pt x="127" y="1837"/>
                    <a:pt x="95" y="1932"/>
                  </a:cubicBezTo>
                  <a:cubicBezTo>
                    <a:pt x="0" y="2122"/>
                    <a:pt x="127" y="2312"/>
                    <a:pt x="317" y="2312"/>
                  </a:cubicBezTo>
                  <a:close/>
                  <a:moveTo>
                    <a:pt x="17102" y="3991"/>
                  </a:moveTo>
                  <a:cubicBezTo>
                    <a:pt x="17292" y="3769"/>
                    <a:pt x="17387" y="3548"/>
                    <a:pt x="17387" y="3231"/>
                  </a:cubicBezTo>
                  <a:cubicBezTo>
                    <a:pt x="17355" y="2756"/>
                    <a:pt x="17355" y="2281"/>
                    <a:pt x="17355" y="1774"/>
                  </a:cubicBezTo>
                  <a:cubicBezTo>
                    <a:pt x="17355" y="1394"/>
                    <a:pt x="17292" y="982"/>
                    <a:pt x="17387" y="539"/>
                  </a:cubicBezTo>
                  <a:cubicBezTo>
                    <a:pt x="17767" y="571"/>
                    <a:pt x="18083" y="666"/>
                    <a:pt x="18337" y="919"/>
                  </a:cubicBezTo>
                  <a:cubicBezTo>
                    <a:pt x="18495" y="1046"/>
                    <a:pt x="18653" y="1172"/>
                    <a:pt x="18812" y="1362"/>
                  </a:cubicBezTo>
                  <a:cubicBezTo>
                    <a:pt x="19002" y="1584"/>
                    <a:pt x="19255" y="1647"/>
                    <a:pt x="19540" y="1616"/>
                  </a:cubicBezTo>
                  <a:cubicBezTo>
                    <a:pt x="20110" y="1584"/>
                    <a:pt x="20712" y="1489"/>
                    <a:pt x="21250" y="1331"/>
                  </a:cubicBezTo>
                  <a:cubicBezTo>
                    <a:pt x="21535" y="1267"/>
                    <a:pt x="21820" y="1172"/>
                    <a:pt x="22105" y="1109"/>
                  </a:cubicBezTo>
                  <a:cubicBezTo>
                    <a:pt x="22232" y="1077"/>
                    <a:pt x="22390" y="1109"/>
                    <a:pt x="22580" y="1109"/>
                  </a:cubicBezTo>
                  <a:cubicBezTo>
                    <a:pt x="22580" y="1426"/>
                    <a:pt x="22390" y="1647"/>
                    <a:pt x="22295" y="1901"/>
                  </a:cubicBezTo>
                  <a:cubicBezTo>
                    <a:pt x="22105" y="2312"/>
                    <a:pt x="21915" y="2724"/>
                    <a:pt x="21725" y="3104"/>
                  </a:cubicBezTo>
                  <a:cubicBezTo>
                    <a:pt x="21630" y="3294"/>
                    <a:pt x="21662" y="3453"/>
                    <a:pt x="21820" y="3579"/>
                  </a:cubicBezTo>
                  <a:cubicBezTo>
                    <a:pt x="22105" y="3833"/>
                    <a:pt x="22390" y="4086"/>
                    <a:pt x="22644" y="4339"/>
                  </a:cubicBezTo>
                  <a:cubicBezTo>
                    <a:pt x="22707" y="4371"/>
                    <a:pt x="22770" y="4466"/>
                    <a:pt x="22834" y="4498"/>
                  </a:cubicBezTo>
                  <a:cubicBezTo>
                    <a:pt x="22739" y="4688"/>
                    <a:pt x="22580" y="4624"/>
                    <a:pt x="22454" y="4624"/>
                  </a:cubicBezTo>
                  <a:cubicBezTo>
                    <a:pt x="21947" y="4624"/>
                    <a:pt x="21440" y="4624"/>
                    <a:pt x="20965" y="4719"/>
                  </a:cubicBezTo>
                  <a:cubicBezTo>
                    <a:pt x="20680" y="4783"/>
                    <a:pt x="20459" y="4878"/>
                    <a:pt x="20300" y="5131"/>
                  </a:cubicBezTo>
                  <a:cubicBezTo>
                    <a:pt x="19920" y="5764"/>
                    <a:pt x="19572" y="6366"/>
                    <a:pt x="19382" y="7094"/>
                  </a:cubicBezTo>
                  <a:cubicBezTo>
                    <a:pt x="19382" y="7126"/>
                    <a:pt x="19350" y="7126"/>
                    <a:pt x="19287" y="7189"/>
                  </a:cubicBezTo>
                  <a:cubicBezTo>
                    <a:pt x="19255" y="7063"/>
                    <a:pt x="19223" y="6968"/>
                    <a:pt x="19192" y="6841"/>
                  </a:cubicBezTo>
                  <a:cubicBezTo>
                    <a:pt x="19097" y="6461"/>
                    <a:pt x="19033" y="6081"/>
                    <a:pt x="18938" y="5733"/>
                  </a:cubicBezTo>
                  <a:cubicBezTo>
                    <a:pt x="18843" y="5416"/>
                    <a:pt x="18685" y="5226"/>
                    <a:pt x="18337" y="5194"/>
                  </a:cubicBezTo>
                  <a:cubicBezTo>
                    <a:pt x="17672" y="5099"/>
                    <a:pt x="17038" y="5194"/>
                    <a:pt x="16405" y="5258"/>
                  </a:cubicBezTo>
                  <a:cubicBezTo>
                    <a:pt x="16310" y="5289"/>
                    <a:pt x="16215" y="5289"/>
                    <a:pt x="16088" y="5321"/>
                  </a:cubicBezTo>
                  <a:cubicBezTo>
                    <a:pt x="16120" y="5226"/>
                    <a:pt x="16120" y="5163"/>
                    <a:pt x="16152" y="5099"/>
                  </a:cubicBezTo>
                  <a:cubicBezTo>
                    <a:pt x="16468" y="4719"/>
                    <a:pt x="16753" y="4339"/>
                    <a:pt x="17102" y="3991"/>
                  </a:cubicBezTo>
                  <a:close/>
                  <a:moveTo>
                    <a:pt x="3579" y="2661"/>
                  </a:moveTo>
                  <a:cubicBezTo>
                    <a:pt x="3611" y="2661"/>
                    <a:pt x="3611" y="2661"/>
                    <a:pt x="3611" y="2661"/>
                  </a:cubicBezTo>
                  <a:cubicBezTo>
                    <a:pt x="3706" y="2692"/>
                    <a:pt x="3832" y="2661"/>
                    <a:pt x="3896" y="2724"/>
                  </a:cubicBezTo>
                  <a:cubicBezTo>
                    <a:pt x="4402" y="3009"/>
                    <a:pt x="4846" y="3326"/>
                    <a:pt x="5131" y="3833"/>
                  </a:cubicBezTo>
                  <a:cubicBezTo>
                    <a:pt x="5416" y="4371"/>
                    <a:pt x="5701" y="4878"/>
                    <a:pt x="5859" y="5448"/>
                  </a:cubicBezTo>
                  <a:cubicBezTo>
                    <a:pt x="6112" y="6208"/>
                    <a:pt x="6493" y="6936"/>
                    <a:pt x="6841" y="7665"/>
                  </a:cubicBezTo>
                  <a:cubicBezTo>
                    <a:pt x="7189" y="8393"/>
                    <a:pt x="7696" y="8931"/>
                    <a:pt x="8424" y="9248"/>
                  </a:cubicBezTo>
                  <a:cubicBezTo>
                    <a:pt x="8646" y="9343"/>
                    <a:pt x="8836" y="9470"/>
                    <a:pt x="9026" y="9596"/>
                  </a:cubicBezTo>
                  <a:cubicBezTo>
                    <a:pt x="9374" y="9786"/>
                    <a:pt x="9723" y="9913"/>
                    <a:pt x="10134" y="9976"/>
                  </a:cubicBezTo>
                  <a:cubicBezTo>
                    <a:pt x="11180" y="10071"/>
                    <a:pt x="12225" y="10008"/>
                    <a:pt x="13238" y="9723"/>
                  </a:cubicBezTo>
                  <a:cubicBezTo>
                    <a:pt x="13365" y="9691"/>
                    <a:pt x="13460" y="9596"/>
                    <a:pt x="13555" y="9533"/>
                  </a:cubicBezTo>
                  <a:cubicBezTo>
                    <a:pt x="13523" y="9375"/>
                    <a:pt x="13428" y="9375"/>
                    <a:pt x="13333" y="9375"/>
                  </a:cubicBezTo>
                  <a:cubicBezTo>
                    <a:pt x="13111" y="9406"/>
                    <a:pt x="12858" y="9438"/>
                    <a:pt x="12636" y="9501"/>
                  </a:cubicBezTo>
                  <a:cubicBezTo>
                    <a:pt x="11971" y="9628"/>
                    <a:pt x="11306" y="9660"/>
                    <a:pt x="10609" y="9628"/>
                  </a:cubicBezTo>
                  <a:cubicBezTo>
                    <a:pt x="10071" y="9628"/>
                    <a:pt x="9564" y="9501"/>
                    <a:pt x="9089" y="9185"/>
                  </a:cubicBezTo>
                  <a:cubicBezTo>
                    <a:pt x="8899" y="9090"/>
                    <a:pt x="8741" y="8995"/>
                    <a:pt x="8583" y="8900"/>
                  </a:cubicBezTo>
                  <a:cubicBezTo>
                    <a:pt x="7981" y="8615"/>
                    <a:pt x="7506" y="8171"/>
                    <a:pt x="7221" y="7601"/>
                  </a:cubicBezTo>
                  <a:cubicBezTo>
                    <a:pt x="6873" y="6936"/>
                    <a:pt x="6556" y="6271"/>
                    <a:pt x="6303" y="5574"/>
                  </a:cubicBezTo>
                  <a:cubicBezTo>
                    <a:pt x="5986" y="4688"/>
                    <a:pt x="5606" y="3864"/>
                    <a:pt x="5004" y="3041"/>
                  </a:cubicBezTo>
                  <a:cubicBezTo>
                    <a:pt x="5131" y="3041"/>
                    <a:pt x="5226" y="3041"/>
                    <a:pt x="5289" y="3073"/>
                  </a:cubicBezTo>
                  <a:cubicBezTo>
                    <a:pt x="5827" y="3326"/>
                    <a:pt x="6303" y="3611"/>
                    <a:pt x="6778" y="3991"/>
                  </a:cubicBezTo>
                  <a:cubicBezTo>
                    <a:pt x="7316" y="4434"/>
                    <a:pt x="7886" y="4846"/>
                    <a:pt x="8456" y="5226"/>
                  </a:cubicBezTo>
                  <a:cubicBezTo>
                    <a:pt x="9279" y="5764"/>
                    <a:pt x="10198" y="5796"/>
                    <a:pt x="11085" y="5511"/>
                  </a:cubicBezTo>
                  <a:cubicBezTo>
                    <a:pt x="11813" y="5289"/>
                    <a:pt x="12510" y="5004"/>
                    <a:pt x="13143" y="4593"/>
                  </a:cubicBezTo>
                  <a:cubicBezTo>
                    <a:pt x="13903" y="4086"/>
                    <a:pt x="14631" y="3579"/>
                    <a:pt x="15233" y="2883"/>
                  </a:cubicBezTo>
                  <a:cubicBezTo>
                    <a:pt x="15677" y="2407"/>
                    <a:pt x="16120" y="1932"/>
                    <a:pt x="16563" y="1426"/>
                  </a:cubicBezTo>
                  <a:cubicBezTo>
                    <a:pt x="16658" y="1331"/>
                    <a:pt x="16753" y="1267"/>
                    <a:pt x="16817" y="1204"/>
                  </a:cubicBezTo>
                  <a:cubicBezTo>
                    <a:pt x="16975" y="1236"/>
                    <a:pt x="16943" y="1331"/>
                    <a:pt x="16943" y="1394"/>
                  </a:cubicBezTo>
                  <a:cubicBezTo>
                    <a:pt x="16943" y="1964"/>
                    <a:pt x="16943" y="2502"/>
                    <a:pt x="16975" y="3041"/>
                  </a:cubicBezTo>
                  <a:cubicBezTo>
                    <a:pt x="16975" y="3358"/>
                    <a:pt x="16912" y="3579"/>
                    <a:pt x="16690" y="3833"/>
                  </a:cubicBezTo>
                  <a:cubicBezTo>
                    <a:pt x="16278" y="4244"/>
                    <a:pt x="15930" y="4688"/>
                    <a:pt x="15550" y="5163"/>
                  </a:cubicBezTo>
                  <a:cubicBezTo>
                    <a:pt x="15455" y="5258"/>
                    <a:pt x="15360" y="5416"/>
                    <a:pt x="15328" y="5543"/>
                  </a:cubicBezTo>
                  <a:cubicBezTo>
                    <a:pt x="15265" y="5638"/>
                    <a:pt x="15360" y="5796"/>
                    <a:pt x="15487" y="5796"/>
                  </a:cubicBezTo>
                  <a:cubicBezTo>
                    <a:pt x="15677" y="5796"/>
                    <a:pt x="15867" y="5796"/>
                    <a:pt x="16057" y="5764"/>
                  </a:cubicBezTo>
                  <a:cubicBezTo>
                    <a:pt x="16627" y="5669"/>
                    <a:pt x="17197" y="5574"/>
                    <a:pt x="17798" y="5574"/>
                  </a:cubicBezTo>
                  <a:cubicBezTo>
                    <a:pt x="17988" y="5574"/>
                    <a:pt x="18210" y="5606"/>
                    <a:pt x="18432" y="5638"/>
                  </a:cubicBezTo>
                  <a:cubicBezTo>
                    <a:pt x="18780" y="6429"/>
                    <a:pt x="18780" y="7284"/>
                    <a:pt x="19002" y="8108"/>
                  </a:cubicBezTo>
                  <a:cubicBezTo>
                    <a:pt x="18717" y="8456"/>
                    <a:pt x="18368" y="8710"/>
                    <a:pt x="17988" y="8963"/>
                  </a:cubicBezTo>
                  <a:cubicBezTo>
                    <a:pt x="17577" y="9216"/>
                    <a:pt x="17165" y="9470"/>
                    <a:pt x="16753" y="9723"/>
                  </a:cubicBezTo>
                  <a:cubicBezTo>
                    <a:pt x="16627" y="9818"/>
                    <a:pt x="16468" y="9881"/>
                    <a:pt x="16342" y="9913"/>
                  </a:cubicBezTo>
                  <a:cubicBezTo>
                    <a:pt x="15740" y="10166"/>
                    <a:pt x="15138" y="10420"/>
                    <a:pt x="14568" y="10673"/>
                  </a:cubicBezTo>
                  <a:cubicBezTo>
                    <a:pt x="13460" y="11180"/>
                    <a:pt x="12288" y="11338"/>
                    <a:pt x="11053" y="11338"/>
                  </a:cubicBezTo>
                  <a:cubicBezTo>
                    <a:pt x="10831" y="11338"/>
                    <a:pt x="10705" y="11211"/>
                    <a:pt x="10514" y="11116"/>
                  </a:cubicBezTo>
                  <a:cubicBezTo>
                    <a:pt x="10324" y="11275"/>
                    <a:pt x="10103" y="11243"/>
                    <a:pt x="9881" y="11211"/>
                  </a:cubicBezTo>
                  <a:cubicBezTo>
                    <a:pt x="9248" y="11148"/>
                    <a:pt x="8678" y="10990"/>
                    <a:pt x="8139" y="10641"/>
                  </a:cubicBezTo>
                  <a:cubicBezTo>
                    <a:pt x="7886" y="10483"/>
                    <a:pt x="7664" y="10293"/>
                    <a:pt x="7506" y="10040"/>
                  </a:cubicBezTo>
                  <a:cubicBezTo>
                    <a:pt x="7126" y="9406"/>
                    <a:pt x="6714" y="8805"/>
                    <a:pt x="6334" y="8171"/>
                  </a:cubicBezTo>
                  <a:cubicBezTo>
                    <a:pt x="5954" y="7633"/>
                    <a:pt x="5764" y="7031"/>
                    <a:pt x="5669" y="6366"/>
                  </a:cubicBezTo>
                  <a:cubicBezTo>
                    <a:pt x="5574" y="5669"/>
                    <a:pt x="5384" y="4973"/>
                    <a:pt x="5067" y="4308"/>
                  </a:cubicBezTo>
                  <a:cubicBezTo>
                    <a:pt x="4751" y="3706"/>
                    <a:pt x="4402" y="3136"/>
                    <a:pt x="3737" y="2819"/>
                  </a:cubicBezTo>
                  <a:cubicBezTo>
                    <a:pt x="3706" y="2787"/>
                    <a:pt x="3642" y="2724"/>
                    <a:pt x="3611" y="2661"/>
                  </a:cubicBezTo>
                  <a:cubicBezTo>
                    <a:pt x="3611" y="2661"/>
                    <a:pt x="3579" y="2661"/>
                    <a:pt x="3579" y="2661"/>
                  </a:cubicBezTo>
                  <a:cubicBezTo>
                    <a:pt x="3547" y="2661"/>
                    <a:pt x="3516" y="2629"/>
                    <a:pt x="3484" y="2629"/>
                  </a:cubicBezTo>
                  <a:cubicBezTo>
                    <a:pt x="3516" y="2629"/>
                    <a:pt x="3547" y="2629"/>
                    <a:pt x="3579" y="26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" name="Google Shape;150;p27"/>
            <p:cNvSpPr/>
            <p:nvPr/>
          </p:nvSpPr>
          <p:spPr>
            <a:xfrm>
              <a:off x="5824525" y="1095500"/>
              <a:ext cx="509900" cy="409350"/>
            </a:xfrm>
            <a:custGeom>
              <a:avLst/>
              <a:gdLst/>
              <a:ahLst/>
              <a:cxnLst/>
              <a:rect l="l" t="t" r="r" b="b"/>
              <a:pathLst>
                <a:path w="20396" h="16374" extrusionOk="0">
                  <a:moveTo>
                    <a:pt x="634" y="4656"/>
                  </a:moveTo>
                  <a:cubicBezTo>
                    <a:pt x="254" y="5226"/>
                    <a:pt x="96" y="5859"/>
                    <a:pt x="33" y="6524"/>
                  </a:cubicBezTo>
                  <a:cubicBezTo>
                    <a:pt x="1" y="7284"/>
                    <a:pt x="64" y="8013"/>
                    <a:pt x="381" y="8709"/>
                  </a:cubicBezTo>
                  <a:cubicBezTo>
                    <a:pt x="634" y="9279"/>
                    <a:pt x="919" y="9849"/>
                    <a:pt x="1236" y="10419"/>
                  </a:cubicBezTo>
                  <a:cubicBezTo>
                    <a:pt x="1743" y="11275"/>
                    <a:pt x="2059" y="12225"/>
                    <a:pt x="2218" y="13206"/>
                  </a:cubicBezTo>
                  <a:cubicBezTo>
                    <a:pt x="2313" y="13618"/>
                    <a:pt x="2408" y="14061"/>
                    <a:pt x="2566" y="14441"/>
                  </a:cubicBezTo>
                  <a:cubicBezTo>
                    <a:pt x="2851" y="15106"/>
                    <a:pt x="3295" y="15581"/>
                    <a:pt x="4055" y="15676"/>
                  </a:cubicBezTo>
                  <a:cubicBezTo>
                    <a:pt x="4625" y="15771"/>
                    <a:pt x="5163" y="15803"/>
                    <a:pt x="5765" y="15613"/>
                  </a:cubicBezTo>
                  <a:cubicBezTo>
                    <a:pt x="5923" y="15740"/>
                    <a:pt x="6050" y="15835"/>
                    <a:pt x="6176" y="15962"/>
                  </a:cubicBezTo>
                  <a:cubicBezTo>
                    <a:pt x="6430" y="16183"/>
                    <a:pt x="6746" y="16310"/>
                    <a:pt x="7063" y="16342"/>
                  </a:cubicBezTo>
                  <a:cubicBezTo>
                    <a:pt x="7380" y="16373"/>
                    <a:pt x="7697" y="16373"/>
                    <a:pt x="8013" y="16373"/>
                  </a:cubicBezTo>
                  <a:cubicBezTo>
                    <a:pt x="8203" y="16342"/>
                    <a:pt x="8425" y="16310"/>
                    <a:pt x="8615" y="16247"/>
                  </a:cubicBezTo>
                  <a:cubicBezTo>
                    <a:pt x="8868" y="16152"/>
                    <a:pt x="9090" y="16057"/>
                    <a:pt x="9312" y="15930"/>
                  </a:cubicBezTo>
                  <a:cubicBezTo>
                    <a:pt x="9533" y="15771"/>
                    <a:pt x="9818" y="15613"/>
                    <a:pt x="10008" y="15391"/>
                  </a:cubicBezTo>
                  <a:cubicBezTo>
                    <a:pt x="10547" y="14790"/>
                    <a:pt x="11148" y="14315"/>
                    <a:pt x="11750" y="13808"/>
                  </a:cubicBezTo>
                  <a:cubicBezTo>
                    <a:pt x="11940" y="13650"/>
                    <a:pt x="12130" y="13491"/>
                    <a:pt x="12257" y="13333"/>
                  </a:cubicBezTo>
                  <a:cubicBezTo>
                    <a:pt x="12859" y="12668"/>
                    <a:pt x="13429" y="12035"/>
                    <a:pt x="14030" y="11370"/>
                  </a:cubicBezTo>
                  <a:cubicBezTo>
                    <a:pt x="14600" y="10736"/>
                    <a:pt x="15075" y="10008"/>
                    <a:pt x="15170" y="9121"/>
                  </a:cubicBezTo>
                  <a:cubicBezTo>
                    <a:pt x="15234" y="8804"/>
                    <a:pt x="15234" y="8488"/>
                    <a:pt x="15234" y="8139"/>
                  </a:cubicBezTo>
                  <a:cubicBezTo>
                    <a:pt x="15265" y="7823"/>
                    <a:pt x="15170" y="7538"/>
                    <a:pt x="15044" y="7253"/>
                  </a:cubicBezTo>
                  <a:cubicBezTo>
                    <a:pt x="14949" y="7063"/>
                    <a:pt x="14885" y="6904"/>
                    <a:pt x="14759" y="6683"/>
                  </a:cubicBezTo>
                  <a:cubicBezTo>
                    <a:pt x="15012" y="6683"/>
                    <a:pt x="15170" y="6651"/>
                    <a:pt x="15329" y="6651"/>
                  </a:cubicBezTo>
                  <a:cubicBezTo>
                    <a:pt x="16311" y="6714"/>
                    <a:pt x="17197" y="6461"/>
                    <a:pt x="18116" y="6176"/>
                  </a:cubicBezTo>
                  <a:cubicBezTo>
                    <a:pt x="18559" y="6049"/>
                    <a:pt x="18971" y="5827"/>
                    <a:pt x="19319" y="5479"/>
                  </a:cubicBezTo>
                  <a:cubicBezTo>
                    <a:pt x="19636" y="5162"/>
                    <a:pt x="19921" y="4814"/>
                    <a:pt x="20206" y="4466"/>
                  </a:cubicBezTo>
                  <a:cubicBezTo>
                    <a:pt x="20269" y="4402"/>
                    <a:pt x="20332" y="4276"/>
                    <a:pt x="20364" y="4181"/>
                  </a:cubicBezTo>
                  <a:cubicBezTo>
                    <a:pt x="20396" y="4086"/>
                    <a:pt x="20364" y="3991"/>
                    <a:pt x="20332" y="3927"/>
                  </a:cubicBezTo>
                  <a:cubicBezTo>
                    <a:pt x="20301" y="3864"/>
                    <a:pt x="20174" y="3864"/>
                    <a:pt x="20111" y="3864"/>
                  </a:cubicBezTo>
                  <a:cubicBezTo>
                    <a:pt x="20016" y="3896"/>
                    <a:pt x="19889" y="3927"/>
                    <a:pt x="19794" y="3991"/>
                  </a:cubicBezTo>
                  <a:cubicBezTo>
                    <a:pt x="19382" y="4244"/>
                    <a:pt x="18939" y="4244"/>
                    <a:pt x="18496" y="4212"/>
                  </a:cubicBezTo>
                  <a:cubicBezTo>
                    <a:pt x="18306" y="4212"/>
                    <a:pt x="18147" y="4181"/>
                    <a:pt x="17957" y="4212"/>
                  </a:cubicBezTo>
                  <a:cubicBezTo>
                    <a:pt x="17482" y="4244"/>
                    <a:pt x="17102" y="4086"/>
                    <a:pt x="16722" y="3801"/>
                  </a:cubicBezTo>
                  <a:cubicBezTo>
                    <a:pt x="16406" y="3579"/>
                    <a:pt x="16057" y="3389"/>
                    <a:pt x="15709" y="3231"/>
                  </a:cubicBezTo>
                  <a:cubicBezTo>
                    <a:pt x="15550" y="3136"/>
                    <a:pt x="15329" y="3072"/>
                    <a:pt x="15107" y="3072"/>
                  </a:cubicBezTo>
                  <a:cubicBezTo>
                    <a:pt x="14695" y="3041"/>
                    <a:pt x="14315" y="3072"/>
                    <a:pt x="13904" y="3104"/>
                  </a:cubicBezTo>
                  <a:cubicBezTo>
                    <a:pt x="13840" y="3104"/>
                    <a:pt x="13745" y="3167"/>
                    <a:pt x="13714" y="3009"/>
                  </a:cubicBezTo>
                  <a:cubicBezTo>
                    <a:pt x="13840" y="2914"/>
                    <a:pt x="13967" y="2787"/>
                    <a:pt x="14094" y="2692"/>
                  </a:cubicBezTo>
                  <a:cubicBezTo>
                    <a:pt x="14347" y="2471"/>
                    <a:pt x="14632" y="2249"/>
                    <a:pt x="14885" y="1996"/>
                  </a:cubicBezTo>
                  <a:cubicBezTo>
                    <a:pt x="15012" y="1869"/>
                    <a:pt x="15012" y="1711"/>
                    <a:pt x="14885" y="1584"/>
                  </a:cubicBezTo>
                  <a:cubicBezTo>
                    <a:pt x="14569" y="1299"/>
                    <a:pt x="14189" y="1109"/>
                    <a:pt x="13745" y="1045"/>
                  </a:cubicBezTo>
                  <a:cubicBezTo>
                    <a:pt x="13492" y="982"/>
                    <a:pt x="13302" y="1045"/>
                    <a:pt x="13112" y="1235"/>
                  </a:cubicBezTo>
                  <a:cubicBezTo>
                    <a:pt x="12827" y="1520"/>
                    <a:pt x="12542" y="1837"/>
                    <a:pt x="12257" y="2122"/>
                  </a:cubicBezTo>
                  <a:cubicBezTo>
                    <a:pt x="12162" y="2217"/>
                    <a:pt x="12067" y="2281"/>
                    <a:pt x="11972" y="2376"/>
                  </a:cubicBezTo>
                  <a:cubicBezTo>
                    <a:pt x="11782" y="1901"/>
                    <a:pt x="11719" y="1837"/>
                    <a:pt x="11307" y="1679"/>
                  </a:cubicBezTo>
                  <a:cubicBezTo>
                    <a:pt x="11117" y="1616"/>
                    <a:pt x="10958" y="1552"/>
                    <a:pt x="10800" y="1520"/>
                  </a:cubicBezTo>
                  <a:cubicBezTo>
                    <a:pt x="10483" y="1394"/>
                    <a:pt x="10198" y="1235"/>
                    <a:pt x="9913" y="1045"/>
                  </a:cubicBezTo>
                  <a:cubicBezTo>
                    <a:pt x="9628" y="855"/>
                    <a:pt x="9407" y="634"/>
                    <a:pt x="9343" y="285"/>
                  </a:cubicBezTo>
                  <a:cubicBezTo>
                    <a:pt x="9312" y="190"/>
                    <a:pt x="9280" y="64"/>
                    <a:pt x="9153" y="32"/>
                  </a:cubicBezTo>
                  <a:cubicBezTo>
                    <a:pt x="9027" y="0"/>
                    <a:pt x="8932" y="95"/>
                    <a:pt x="8900" y="285"/>
                  </a:cubicBezTo>
                  <a:cubicBezTo>
                    <a:pt x="8868" y="349"/>
                    <a:pt x="8837" y="412"/>
                    <a:pt x="8837" y="475"/>
                  </a:cubicBezTo>
                  <a:cubicBezTo>
                    <a:pt x="8805" y="1014"/>
                    <a:pt x="8773" y="1584"/>
                    <a:pt x="8742" y="2154"/>
                  </a:cubicBezTo>
                  <a:cubicBezTo>
                    <a:pt x="8710" y="2407"/>
                    <a:pt x="8837" y="2629"/>
                    <a:pt x="9027" y="2819"/>
                  </a:cubicBezTo>
                  <a:cubicBezTo>
                    <a:pt x="9153" y="2914"/>
                    <a:pt x="9248" y="3072"/>
                    <a:pt x="9375" y="3136"/>
                  </a:cubicBezTo>
                  <a:cubicBezTo>
                    <a:pt x="9787" y="3326"/>
                    <a:pt x="9913" y="3737"/>
                    <a:pt x="10262" y="4022"/>
                  </a:cubicBezTo>
                  <a:cubicBezTo>
                    <a:pt x="10040" y="4307"/>
                    <a:pt x="9818" y="4561"/>
                    <a:pt x="9597" y="4846"/>
                  </a:cubicBezTo>
                  <a:cubicBezTo>
                    <a:pt x="9343" y="4086"/>
                    <a:pt x="8868" y="3579"/>
                    <a:pt x="8267" y="3199"/>
                  </a:cubicBezTo>
                  <a:cubicBezTo>
                    <a:pt x="8013" y="3009"/>
                    <a:pt x="7760" y="2851"/>
                    <a:pt x="7475" y="2724"/>
                  </a:cubicBezTo>
                  <a:cubicBezTo>
                    <a:pt x="7031" y="2502"/>
                    <a:pt x="6556" y="2281"/>
                    <a:pt x="6050" y="2312"/>
                  </a:cubicBezTo>
                  <a:cubicBezTo>
                    <a:pt x="5511" y="2312"/>
                    <a:pt x="4973" y="2312"/>
                    <a:pt x="4435" y="2312"/>
                  </a:cubicBezTo>
                  <a:cubicBezTo>
                    <a:pt x="3611" y="2344"/>
                    <a:pt x="2851" y="2566"/>
                    <a:pt x="2154" y="2946"/>
                  </a:cubicBezTo>
                  <a:cubicBezTo>
                    <a:pt x="1648" y="3199"/>
                    <a:pt x="1236" y="3547"/>
                    <a:pt x="1014" y="4086"/>
                  </a:cubicBezTo>
                  <a:cubicBezTo>
                    <a:pt x="919" y="4276"/>
                    <a:pt x="793" y="4497"/>
                    <a:pt x="634" y="4656"/>
                  </a:cubicBezTo>
                  <a:close/>
                  <a:moveTo>
                    <a:pt x="13999" y="3452"/>
                  </a:moveTo>
                  <a:cubicBezTo>
                    <a:pt x="14347" y="3421"/>
                    <a:pt x="14695" y="3389"/>
                    <a:pt x="15012" y="3421"/>
                  </a:cubicBezTo>
                  <a:cubicBezTo>
                    <a:pt x="15234" y="3421"/>
                    <a:pt x="15455" y="3484"/>
                    <a:pt x="15645" y="3579"/>
                  </a:cubicBezTo>
                  <a:cubicBezTo>
                    <a:pt x="15962" y="3769"/>
                    <a:pt x="16279" y="3959"/>
                    <a:pt x="16564" y="4149"/>
                  </a:cubicBezTo>
                  <a:cubicBezTo>
                    <a:pt x="16976" y="4434"/>
                    <a:pt x="17387" y="4561"/>
                    <a:pt x="17894" y="4561"/>
                  </a:cubicBezTo>
                  <a:cubicBezTo>
                    <a:pt x="18401" y="4561"/>
                    <a:pt x="18907" y="4592"/>
                    <a:pt x="19477" y="4624"/>
                  </a:cubicBezTo>
                  <a:cubicBezTo>
                    <a:pt x="19446" y="4687"/>
                    <a:pt x="19414" y="4751"/>
                    <a:pt x="19351" y="4814"/>
                  </a:cubicBezTo>
                  <a:cubicBezTo>
                    <a:pt x="18971" y="5352"/>
                    <a:pt x="18432" y="5701"/>
                    <a:pt x="17799" y="5859"/>
                  </a:cubicBezTo>
                  <a:cubicBezTo>
                    <a:pt x="16912" y="6112"/>
                    <a:pt x="16025" y="6334"/>
                    <a:pt x="15107" y="6302"/>
                  </a:cubicBezTo>
                  <a:cubicBezTo>
                    <a:pt x="14632" y="6271"/>
                    <a:pt x="14189" y="6144"/>
                    <a:pt x="13809" y="5859"/>
                  </a:cubicBezTo>
                  <a:cubicBezTo>
                    <a:pt x="13650" y="5764"/>
                    <a:pt x="13524" y="5669"/>
                    <a:pt x="13365" y="5606"/>
                  </a:cubicBezTo>
                  <a:cubicBezTo>
                    <a:pt x="13049" y="5447"/>
                    <a:pt x="12922" y="5194"/>
                    <a:pt x="12859" y="4877"/>
                  </a:cubicBezTo>
                  <a:cubicBezTo>
                    <a:pt x="12795" y="4592"/>
                    <a:pt x="12795" y="4339"/>
                    <a:pt x="12954" y="4054"/>
                  </a:cubicBezTo>
                  <a:cubicBezTo>
                    <a:pt x="13112" y="4149"/>
                    <a:pt x="13239" y="4212"/>
                    <a:pt x="13365" y="4307"/>
                  </a:cubicBezTo>
                  <a:cubicBezTo>
                    <a:pt x="13777" y="4561"/>
                    <a:pt x="14220" y="4751"/>
                    <a:pt x="14727" y="4846"/>
                  </a:cubicBezTo>
                  <a:cubicBezTo>
                    <a:pt x="15170" y="4909"/>
                    <a:pt x="15645" y="4972"/>
                    <a:pt x="16089" y="5036"/>
                  </a:cubicBezTo>
                  <a:cubicBezTo>
                    <a:pt x="16247" y="5036"/>
                    <a:pt x="16437" y="5004"/>
                    <a:pt x="16596" y="5004"/>
                  </a:cubicBezTo>
                  <a:cubicBezTo>
                    <a:pt x="16659" y="4972"/>
                    <a:pt x="16722" y="4909"/>
                    <a:pt x="16722" y="4877"/>
                  </a:cubicBezTo>
                  <a:cubicBezTo>
                    <a:pt x="16691" y="4814"/>
                    <a:pt x="16659" y="4751"/>
                    <a:pt x="16596" y="4719"/>
                  </a:cubicBezTo>
                  <a:cubicBezTo>
                    <a:pt x="16469" y="4687"/>
                    <a:pt x="16342" y="4687"/>
                    <a:pt x="16247" y="4687"/>
                  </a:cubicBezTo>
                  <a:cubicBezTo>
                    <a:pt x="15677" y="4592"/>
                    <a:pt x="15107" y="4529"/>
                    <a:pt x="14537" y="4402"/>
                  </a:cubicBezTo>
                  <a:cubicBezTo>
                    <a:pt x="13935" y="4307"/>
                    <a:pt x="13460" y="3991"/>
                    <a:pt x="12922" y="3642"/>
                  </a:cubicBezTo>
                  <a:cubicBezTo>
                    <a:pt x="13017" y="3516"/>
                    <a:pt x="13112" y="3452"/>
                    <a:pt x="13207" y="3357"/>
                  </a:cubicBezTo>
                  <a:cubicBezTo>
                    <a:pt x="13334" y="3421"/>
                    <a:pt x="13460" y="3484"/>
                    <a:pt x="13587" y="3484"/>
                  </a:cubicBezTo>
                  <a:cubicBezTo>
                    <a:pt x="13714" y="3484"/>
                    <a:pt x="13840" y="3452"/>
                    <a:pt x="13999" y="3452"/>
                  </a:cubicBezTo>
                  <a:close/>
                  <a:moveTo>
                    <a:pt x="10262" y="3421"/>
                  </a:moveTo>
                  <a:cubicBezTo>
                    <a:pt x="10167" y="3167"/>
                    <a:pt x="9977" y="3041"/>
                    <a:pt x="9755" y="2914"/>
                  </a:cubicBezTo>
                  <a:cubicBezTo>
                    <a:pt x="9248" y="2597"/>
                    <a:pt x="8995" y="2186"/>
                    <a:pt x="9090" y="1584"/>
                  </a:cubicBezTo>
                  <a:cubicBezTo>
                    <a:pt x="9122" y="1425"/>
                    <a:pt x="9153" y="1235"/>
                    <a:pt x="9185" y="1045"/>
                  </a:cubicBezTo>
                  <a:cubicBezTo>
                    <a:pt x="9628" y="1299"/>
                    <a:pt x="9977" y="1552"/>
                    <a:pt x="10325" y="1742"/>
                  </a:cubicBezTo>
                  <a:cubicBezTo>
                    <a:pt x="10705" y="1932"/>
                    <a:pt x="11117" y="1964"/>
                    <a:pt x="11465" y="2186"/>
                  </a:cubicBezTo>
                  <a:cubicBezTo>
                    <a:pt x="11592" y="2407"/>
                    <a:pt x="11528" y="2629"/>
                    <a:pt x="11528" y="2819"/>
                  </a:cubicBezTo>
                  <a:cubicBezTo>
                    <a:pt x="11180" y="3104"/>
                    <a:pt x="10863" y="3389"/>
                    <a:pt x="10515" y="3706"/>
                  </a:cubicBezTo>
                  <a:cubicBezTo>
                    <a:pt x="10420" y="3611"/>
                    <a:pt x="10325" y="3516"/>
                    <a:pt x="10262" y="3421"/>
                  </a:cubicBezTo>
                  <a:close/>
                  <a:moveTo>
                    <a:pt x="9882" y="5162"/>
                  </a:moveTo>
                  <a:cubicBezTo>
                    <a:pt x="10357" y="4434"/>
                    <a:pt x="10927" y="3832"/>
                    <a:pt x="11592" y="3262"/>
                  </a:cubicBezTo>
                  <a:cubicBezTo>
                    <a:pt x="12004" y="2946"/>
                    <a:pt x="12320" y="2566"/>
                    <a:pt x="12700" y="2217"/>
                  </a:cubicBezTo>
                  <a:cubicBezTo>
                    <a:pt x="12890" y="1996"/>
                    <a:pt x="13112" y="1774"/>
                    <a:pt x="13334" y="1552"/>
                  </a:cubicBezTo>
                  <a:cubicBezTo>
                    <a:pt x="13492" y="1394"/>
                    <a:pt x="13682" y="1362"/>
                    <a:pt x="13872" y="1425"/>
                  </a:cubicBezTo>
                  <a:cubicBezTo>
                    <a:pt x="14094" y="1520"/>
                    <a:pt x="14315" y="1584"/>
                    <a:pt x="14474" y="1774"/>
                  </a:cubicBezTo>
                  <a:cubicBezTo>
                    <a:pt x="14410" y="1996"/>
                    <a:pt x="14189" y="2122"/>
                    <a:pt x="14030" y="2249"/>
                  </a:cubicBezTo>
                  <a:cubicBezTo>
                    <a:pt x="13302" y="2882"/>
                    <a:pt x="12542" y="3484"/>
                    <a:pt x="11814" y="4117"/>
                  </a:cubicBezTo>
                  <a:cubicBezTo>
                    <a:pt x="11370" y="4466"/>
                    <a:pt x="10958" y="4909"/>
                    <a:pt x="10578" y="5321"/>
                  </a:cubicBezTo>
                  <a:cubicBezTo>
                    <a:pt x="10357" y="5574"/>
                    <a:pt x="10072" y="5764"/>
                    <a:pt x="9818" y="5986"/>
                  </a:cubicBezTo>
                  <a:cubicBezTo>
                    <a:pt x="9660" y="5574"/>
                    <a:pt x="9660" y="5447"/>
                    <a:pt x="9882" y="5162"/>
                  </a:cubicBezTo>
                  <a:close/>
                  <a:moveTo>
                    <a:pt x="12415" y="4212"/>
                  </a:moveTo>
                  <a:lnTo>
                    <a:pt x="12415" y="5131"/>
                  </a:lnTo>
                  <a:cubicBezTo>
                    <a:pt x="12352" y="5131"/>
                    <a:pt x="12320" y="5162"/>
                    <a:pt x="12257" y="5131"/>
                  </a:cubicBezTo>
                  <a:cubicBezTo>
                    <a:pt x="12004" y="5099"/>
                    <a:pt x="11750" y="5067"/>
                    <a:pt x="11497" y="5036"/>
                  </a:cubicBezTo>
                  <a:cubicBezTo>
                    <a:pt x="11719" y="4624"/>
                    <a:pt x="11972" y="4402"/>
                    <a:pt x="12415" y="4212"/>
                  </a:cubicBezTo>
                  <a:close/>
                  <a:moveTo>
                    <a:pt x="2503" y="3231"/>
                  </a:moveTo>
                  <a:cubicBezTo>
                    <a:pt x="3231" y="2851"/>
                    <a:pt x="4023" y="2724"/>
                    <a:pt x="4846" y="2692"/>
                  </a:cubicBezTo>
                  <a:cubicBezTo>
                    <a:pt x="5131" y="2692"/>
                    <a:pt x="5416" y="2692"/>
                    <a:pt x="5670" y="2692"/>
                  </a:cubicBezTo>
                  <a:cubicBezTo>
                    <a:pt x="6145" y="2661"/>
                    <a:pt x="6588" y="2756"/>
                    <a:pt x="7031" y="2946"/>
                  </a:cubicBezTo>
                  <a:cubicBezTo>
                    <a:pt x="7538" y="3199"/>
                    <a:pt x="8045" y="3484"/>
                    <a:pt x="8488" y="3864"/>
                  </a:cubicBezTo>
                  <a:cubicBezTo>
                    <a:pt x="8647" y="3991"/>
                    <a:pt x="8773" y="4149"/>
                    <a:pt x="8900" y="4307"/>
                  </a:cubicBezTo>
                  <a:cubicBezTo>
                    <a:pt x="9185" y="4719"/>
                    <a:pt x="9343" y="5162"/>
                    <a:pt x="9122" y="5669"/>
                  </a:cubicBezTo>
                  <a:cubicBezTo>
                    <a:pt x="9280" y="5859"/>
                    <a:pt x="9407" y="6081"/>
                    <a:pt x="9533" y="6271"/>
                  </a:cubicBezTo>
                  <a:cubicBezTo>
                    <a:pt x="9913" y="6271"/>
                    <a:pt x="10230" y="6207"/>
                    <a:pt x="10483" y="5922"/>
                  </a:cubicBezTo>
                  <a:cubicBezTo>
                    <a:pt x="10515" y="5891"/>
                    <a:pt x="10547" y="5891"/>
                    <a:pt x="10578" y="5859"/>
                  </a:cubicBezTo>
                  <a:cubicBezTo>
                    <a:pt x="10990" y="5384"/>
                    <a:pt x="11497" y="5447"/>
                    <a:pt x="12004" y="5542"/>
                  </a:cubicBezTo>
                  <a:cubicBezTo>
                    <a:pt x="12099" y="5542"/>
                    <a:pt x="12194" y="5606"/>
                    <a:pt x="12289" y="5637"/>
                  </a:cubicBezTo>
                  <a:cubicBezTo>
                    <a:pt x="12890" y="5827"/>
                    <a:pt x="13429" y="6207"/>
                    <a:pt x="13967" y="6556"/>
                  </a:cubicBezTo>
                  <a:cubicBezTo>
                    <a:pt x="14600" y="7031"/>
                    <a:pt x="14885" y="7696"/>
                    <a:pt x="14854" y="8488"/>
                  </a:cubicBezTo>
                  <a:cubicBezTo>
                    <a:pt x="14790" y="9501"/>
                    <a:pt x="14379" y="10324"/>
                    <a:pt x="13745" y="11053"/>
                  </a:cubicBezTo>
                  <a:cubicBezTo>
                    <a:pt x="13112" y="11750"/>
                    <a:pt x="12542" y="12446"/>
                    <a:pt x="11909" y="13080"/>
                  </a:cubicBezTo>
                  <a:cubicBezTo>
                    <a:pt x="11528" y="13491"/>
                    <a:pt x="11117" y="13840"/>
                    <a:pt x="10673" y="14156"/>
                  </a:cubicBezTo>
                  <a:cubicBezTo>
                    <a:pt x="10357" y="14410"/>
                    <a:pt x="10072" y="14695"/>
                    <a:pt x="9818" y="15011"/>
                  </a:cubicBezTo>
                  <a:cubicBezTo>
                    <a:pt x="9375" y="15518"/>
                    <a:pt x="8773" y="15771"/>
                    <a:pt x="8172" y="15930"/>
                  </a:cubicBezTo>
                  <a:cubicBezTo>
                    <a:pt x="7728" y="16057"/>
                    <a:pt x="7285" y="15993"/>
                    <a:pt x="6841" y="15867"/>
                  </a:cubicBezTo>
                  <a:cubicBezTo>
                    <a:pt x="6651" y="15803"/>
                    <a:pt x="6493" y="15676"/>
                    <a:pt x="6366" y="15550"/>
                  </a:cubicBezTo>
                  <a:cubicBezTo>
                    <a:pt x="6050" y="15328"/>
                    <a:pt x="5828" y="15043"/>
                    <a:pt x="5480" y="14885"/>
                  </a:cubicBezTo>
                  <a:cubicBezTo>
                    <a:pt x="5385" y="14853"/>
                    <a:pt x="5290" y="14853"/>
                    <a:pt x="5131" y="14821"/>
                  </a:cubicBezTo>
                  <a:cubicBezTo>
                    <a:pt x="5226" y="15011"/>
                    <a:pt x="5258" y="15138"/>
                    <a:pt x="5321" y="15296"/>
                  </a:cubicBezTo>
                  <a:cubicBezTo>
                    <a:pt x="5005" y="15296"/>
                    <a:pt x="4688" y="15296"/>
                    <a:pt x="4371" y="15296"/>
                  </a:cubicBezTo>
                  <a:cubicBezTo>
                    <a:pt x="3643" y="15265"/>
                    <a:pt x="3200" y="14853"/>
                    <a:pt x="2915" y="14220"/>
                  </a:cubicBezTo>
                  <a:cubicBezTo>
                    <a:pt x="2788" y="13903"/>
                    <a:pt x="2724" y="13555"/>
                    <a:pt x="2661" y="13206"/>
                  </a:cubicBezTo>
                  <a:cubicBezTo>
                    <a:pt x="2566" y="12890"/>
                    <a:pt x="2503" y="12541"/>
                    <a:pt x="2439" y="12193"/>
                  </a:cubicBezTo>
                  <a:cubicBezTo>
                    <a:pt x="2281" y="11496"/>
                    <a:pt x="1964" y="10863"/>
                    <a:pt x="1648" y="10261"/>
                  </a:cubicBezTo>
                  <a:cubicBezTo>
                    <a:pt x="1331" y="9691"/>
                    <a:pt x="1046" y="9121"/>
                    <a:pt x="761" y="8551"/>
                  </a:cubicBezTo>
                  <a:cubicBezTo>
                    <a:pt x="571" y="8108"/>
                    <a:pt x="413" y="7633"/>
                    <a:pt x="444" y="7126"/>
                  </a:cubicBezTo>
                  <a:cubicBezTo>
                    <a:pt x="444" y="6968"/>
                    <a:pt x="444" y="6778"/>
                    <a:pt x="444" y="6619"/>
                  </a:cubicBezTo>
                  <a:cubicBezTo>
                    <a:pt x="413" y="6017"/>
                    <a:pt x="571" y="5511"/>
                    <a:pt x="888" y="5004"/>
                  </a:cubicBezTo>
                  <a:cubicBezTo>
                    <a:pt x="1046" y="4782"/>
                    <a:pt x="1204" y="4561"/>
                    <a:pt x="1331" y="4307"/>
                  </a:cubicBezTo>
                  <a:cubicBezTo>
                    <a:pt x="1553" y="3769"/>
                    <a:pt x="1996" y="3484"/>
                    <a:pt x="2503" y="32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" name="Google Shape;151;p27"/>
            <p:cNvSpPr/>
            <p:nvPr/>
          </p:nvSpPr>
          <p:spPr>
            <a:xfrm>
              <a:off x="4074025" y="1088375"/>
              <a:ext cx="418050" cy="261300"/>
            </a:xfrm>
            <a:custGeom>
              <a:avLst/>
              <a:gdLst/>
              <a:ahLst/>
              <a:cxnLst/>
              <a:rect l="l" t="t" r="r" b="b"/>
              <a:pathLst>
                <a:path w="16722" h="10452" extrusionOk="0">
                  <a:moveTo>
                    <a:pt x="982" y="8963"/>
                  </a:moveTo>
                  <a:cubicBezTo>
                    <a:pt x="1014" y="8963"/>
                    <a:pt x="1014" y="8931"/>
                    <a:pt x="1046" y="8899"/>
                  </a:cubicBezTo>
                  <a:cubicBezTo>
                    <a:pt x="1489" y="8329"/>
                    <a:pt x="2122" y="8013"/>
                    <a:pt x="2693" y="7633"/>
                  </a:cubicBezTo>
                  <a:cubicBezTo>
                    <a:pt x="2756" y="7601"/>
                    <a:pt x="2851" y="7569"/>
                    <a:pt x="2946" y="7538"/>
                  </a:cubicBezTo>
                  <a:cubicBezTo>
                    <a:pt x="3104" y="7886"/>
                    <a:pt x="3326" y="8203"/>
                    <a:pt x="3453" y="8519"/>
                  </a:cubicBezTo>
                  <a:cubicBezTo>
                    <a:pt x="3674" y="9058"/>
                    <a:pt x="4023" y="9406"/>
                    <a:pt x="4498" y="9659"/>
                  </a:cubicBezTo>
                  <a:cubicBezTo>
                    <a:pt x="5321" y="10198"/>
                    <a:pt x="6239" y="10451"/>
                    <a:pt x="7253" y="10356"/>
                  </a:cubicBezTo>
                  <a:cubicBezTo>
                    <a:pt x="8298" y="10261"/>
                    <a:pt x="9216" y="9881"/>
                    <a:pt x="10071" y="9343"/>
                  </a:cubicBezTo>
                  <a:cubicBezTo>
                    <a:pt x="10293" y="9184"/>
                    <a:pt x="10515" y="9026"/>
                    <a:pt x="10736" y="8899"/>
                  </a:cubicBezTo>
                  <a:cubicBezTo>
                    <a:pt x="11243" y="8614"/>
                    <a:pt x="11623" y="8266"/>
                    <a:pt x="12035" y="7886"/>
                  </a:cubicBezTo>
                  <a:cubicBezTo>
                    <a:pt x="12700" y="7221"/>
                    <a:pt x="13333" y="6556"/>
                    <a:pt x="13935" y="5859"/>
                  </a:cubicBezTo>
                  <a:cubicBezTo>
                    <a:pt x="14442" y="5321"/>
                    <a:pt x="14917" y="4751"/>
                    <a:pt x="15297" y="4117"/>
                  </a:cubicBezTo>
                  <a:cubicBezTo>
                    <a:pt x="15804" y="3262"/>
                    <a:pt x="16184" y="2344"/>
                    <a:pt x="16532" y="1394"/>
                  </a:cubicBezTo>
                  <a:cubicBezTo>
                    <a:pt x="16659" y="1077"/>
                    <a:pt x="16722" y="760"/>
                    <a:pt x="16690" y="444"/>
                  </a:cubicBezTo>
                  <a:cubicBezTo>
                    <a:pt x="16690" y="349"/>
                    <a:pt x="16659" y="254"/>
                    <a:pt x="16627" y="159"/>
                  </a:cubicBezTo>
                  <a:cubicBezTo>
                    <a:pt x="16595" y="64"/>
                    <a:pt x="16437" y="0"/>
                    <a:pt x="16374" y="64"/>
                  </a:cubicBezTo>
                  <a:cubicBezTo>
                    <a:pt x="16279" y="127"/>
                    <a:pt x="16215" y="190"/>
                    <a:pt x="16152" y="254"/>
                  </a:cubicBezTo>
                  <a:cubicBezTo>
                    <a:pt x="15740" y="570"/>
                    <a:pt x="15297" y="824"/>
                    <a:pt x="14822" y="950"/>
                  </a:cubicBezTo>
                  <a:cubicBezTo>
                    <a:pt x="14220" y="1077"/>
                    <a:pt x="13618" y="1204"/>
                    <a:pt x="13048" y="1235"/>
                  </a:cubicBezTo>
                  <a:cubicBezTo>
                    <a:pt x="11940" y="1299"/>
                    <a:pt x="10863" y="1235"/>
                    <a:pt x="9786" y="1045"/>
                  </a:cubicBezTo>
                  <a:cubicBezTo>
                    <a:pt x="8805" y="855"/>
                    <a:pt x="7791" y="792"/>
                    <a:pt x="6778" y="824"/>
                  </a:cubicBezTo>
                  <a:cubicBezTo>
                    <a:pt x="5733" y="855"/>
                    <a:pt x="4751" y="1109"/>
                    <a:pt x="3864" y="1647"/>
                  </a:cubicBezTo>
                  <a:cubicBezTo>
                    <a:pt x="3548" y="1837"/>
                    <a:pt x="3294" y="2059"/>
                    <a:pt x="3073" y="2344"/>
                  </a:cubicBezTo>
                  <a:cubicBezTo>
                    <a:pt x="2914" y="2629"/>
                    <a:pt x="2724" y="2882"/>
                    <a:pt x="2534" y="3167"/>
                  </a:cubicBezTo>
                  <a:cubicBezTo>
                    <a:pt x="2281" y="3516"/>
                    <a:pt x="2154" y="3896"/>
                    <a:pt x="2154" y="4307"/>
                  </a:cubicBezTo>
                  <a:cubicBezTo>
                    <a:pt x="2154" y="4846"/>
                    <a:pt x="2186" y="5352"/>
                    <a:pt x="2344" y="5859"/>
                  </a:cubicBezTo>
                  <a:cubicBezTo>
                    <a:pt x="2376" y="5954"/>
                    <a:pt x="2376" y="6049"/>
                    <a:pt x="2376" y="6176"/>
                  </a:cubicBezTo>
                  <a:cubicBezTo>
                    <a:pt x="1457" y="6397"/>
                    <a:pt x="729" y="6936"/>
                    <a:pt x="1" y="7443"/>
                  </a:cubicBezTo>
                  <a:cubicBezTo>
                    <a:pt x="1" y="7981"/>
                    <a:pt x="159" y="8456"/>
                    <a:pt x="412" y="8899"/>
                  </a:cubicBezTo>
                  <a:cubicBezTo>
                    <a:pt x="571" y="9184"/>
                    <a:pt x="761" y="9184"/>
                    <a:pt x="982" y="8963"/>
                  </a:cubicBezTo>
                  <a:close/>
                  <a:moveTo>
                    <a:pt x="2566" y="4086"/>
                  </a:moveTo>
                  <a:cubicBezTo>
                    <a:pt x="2598" y="3864"/>
                    <a:pt x="2693" y="3674"/>
                    <a:pt x="2788" y="3452"/>
                  </a:cubicBezTo>
                  <a:cubicBezTo>
                    <a:pt x="2851" y="3326"/>
                    <a:pt x="2946" y="3231"/>
                    <a:pt x="3041" y="3104"/>
                  </a:cubicBezTo>
                  <a:cubicBezTo>
                    <a:pt x="3801" y="1774"/>
                    <a:pt x="5068" y="1330"/>
                    <a:pt x="6493" y="1235"/>
                  </a:cubicBezTo>
                  <a:cubicBezTo>
                    <a:pt x="7538" y="1140"/>
                    <a:pt x="8583" y="1204"/>
                    <a:pt x="9596" y="1394"/>
                  </a:cubicBezTo>
                  <a:cubicBezTo>
                    <a:pt x="10736" y="1615"/>
                    <a:pt x="11877" y="1742"/>
                    <a:pt x="13017" y="1647"/>
                  </a:cubicBezTo>
                  <a:cubicBezTo>
                    <a:pt x="14062" y="1584"/>
                    <a:pt x="15075" y="1425"/>
                    <a:pt x="15962" y="855"/>
                  </a:cubicBezTo>
                  <a:cubicBezTo>
                    <a:pt x="16025" y="824"/>
                    <a:pt x="16089" y="792"/>
                    <a:pt x="16184" y="760"/>
                  </a:cubicBezTo>
                  <a:cubicBezTo>
                    <a:pt x="16184" y="760"/>
                    <a:pt x="16215" y="792"/>
                    <a:pt x="16279" y="792"/>
                  </a:cubicBezTo>
                  <a:cubicBezTo>
                    <a:pt x="16247" y="887"/>
                    <a:pt x="16247" y="1014"/>
                    <a:pt x="16215" y="1109"/>
                  </a:cubicBezTo>
                  <a:cubicBezTo>
                    <a:pt x="15835" y="2154"/>
                    <a:pt x="15423" y="3136"/>
                    <a:pt x="14822" y="4054"/>
                  </a:cubicBezTo>
                  <a:cubicBezTo>
                    <a:pt x="14600" y="4434"/>
                    <a:pt x="14347" y="4782"/>
                    <a:pt x="14062" y="5099"/>
                  </a:cubicBezTo>
                  <a:cubicBezTo>
                    <a:pt x="13460" y="5796"/>
                    <a:pt x="12795" y="6461"/>
                    <a:pt x="12162" y="7158"/>
                  </a:cubicBezTo>
                  <a:cubicBezTo>
                    <a:pt x="12035" y="7284"/>
                    <a:pt x="11877" y="7411"/>
                    <a:pt x="11750" y="7569"/>
                  </a:cubicBezTo>
                  <a:cubicBezTo>
                    <a:pt x="11402" y="7981"/>
                    <a:pt x="10958" y="8298"/>
                    <a:pt x="10483" y="8551"/>
                  </a:cubicBezTo>
                  <a:cubicBezTo>
                    <a:pt x="10293" y="8646"/>
                    <a:pt x="10103" y="8773"/>
                    <a:pt x="9945" y="8899"/>
                  </a:cubicBezTo>
                  <a:cubicBezTo>
                    <a:pt x="8963" y="9564"/>
                    <a:pt x="7918" y="9944"/>
                    <a:pt x="6746" y="9944"/>
                  </a:cubicBezTo>
                  <a:cubicBezTo>
                    <a:pt x="6366" y="9944"/>
                    <a:pt x="6018" y="9881"/>
                    <a:pt x="5669" y="9754"/>
                  </a:cubicBezTo>
                  <a:cubicBezTo>
                    <a:pt x="5163" y="9533"/>
                    <a:pt x="4656" y="9343"/>
                    <a:pt x="4244" y="8963"/>
                  </a:cubicBezTo>
                  <a:cubicBezTo>
                    <a:pt x="3864" y="8583"/>
                    <a:pt x="3516" y="8013"/>
                    <a:pt x="3326" y="7316"/>
                  </a:cubicBezTo>
                  <a:cubicBezTo>
                    <a:pt x="3421" y="7253"/>
                    <a:pt x="3516" y="7158"/>
                    <a:pt x="3643" y="7094"/>
                  </a:cubicBezTo>
                  <a:cubicBezTo>
                    <a:pt x="4149" y="6936"/>
                    <a:pt x="4688" y="6746"/>
                    <a:pt x="5226" y="6587"/>
                  </a:cubicBezTo>
                  <a:cubicBezTo>
                    <a:pt x="5416" y="6524"/>
                    <a:pt x="5574" y="6587"/>
                    <a:pt x="5733" y="6714"/>
                  </a:cubicBezTo>
                  <a:cubicBezTo>
                    <a:pt x="6081" y="6936"/>
                    <a:pt x="6429" y="7189"/>
                    <a:pt x="6778" y="7411"/>
                  </a:cubicBezTo>
                  <a:cubicBezTo>
                    <a:pt x="7221" y="7728"/>
                    <a:pt x="7728" y="7949"/>
                    <a:pt x="8266" y="8044"/>
                  </a:cubicBezTo>
                  <a:cubicBezTo>
                    <a:pt x="8551" y="8108"/>
                    <a:pt x="8646" y="8108"/>
                    <a:pt x="9090" y="7981"/>
                  </a:cubicBezTo>
                  <a:cubicBezTo>
                    <a:pt x="8678" y="7728"/>
                    <a:pt x="8266" y="7791"/>
                    <a:pt x="7918" y="7601"/>
                  </a:cubicBezTo>
                  <a:cubicBezTo>
                    <a:pt x="7570" y="7443"/>
                    <a:pt x="7253" y="7284"/>
                    <a:pt x="6936" y="7094"/>
                  </a:cubicBezTo>
                  <a:cubicBezTo>
                    <a:pt x="6588" y="6904"/>
                    <a:pt x="6271" y="6683"/>
                    <a:pt x="5954" y="6429"/>
                  </a:cubicBezTo>
                  <a:cubicBezTo>
                    <a:pt x="6144" y="6239"/>
                    <a:pt x="6366" y="6207"/>
                    <a:pt x="6556" y="6144"/>
                  </a:cubicBezTo>
                  <a:cubicBezTo>
                    <a:pt x="7063" y="5954"/>
                    <a:pt x="7570" y="5796"/>
                    <a:pt x="8076" y="5606"/>
                  </a:cubicBezTo>
                  <a:cubicBezTo>
                    <a:pt x="8330" y="5511"/>
                    <a:pt x="8520" y="5511"/>
                    <a:pt x="8741" y="5606"/>
                  </a:cubicBezTo>
                  <a:cubicBezTo>
                    <a:pt x="9216" y="5764"/>
                    <a:pt x="9660" y="5922"/>
                    <a:pt x="10135" y="6081"/>
                  </a:cubicBezTo>
                  <a:cubicBezTo>
                    <a:pt x="10293" y="6112"/>
                    <a:pt x="10451" y="6176"/>
                    <a:pt x="10610" y="6049"/>
                  </a:cubicBezTo>
                  <a:cubicBezTo>
                    <a:pt x="10420" y="5796"/>
                    <a:pt x="10420" y="5796"/>
                    <a:pt x="9881" y="5637"/>
                  </a:cubicBezTo>
                  <a:cubicBezTo>
                    <a:pt x="9628" y="5542"/>
                    <a:pt x="9375" y="5447"/>
                    <a:pt x="9121" y="5352"/>
                  </a:cubicBezTo>
                  <a:cubicBezTo>
                    <a:pt x="9375" y="5162"/>
                    <a:pt x="9913" y="4846"/>
                    <a:pt x="10071" y="4814"/>
                  </a:cubicBezTo>
                  <a:cubicBezTo>
                    <a:pt x="10166" y="4814"/>
                    <a:pt x="10293" y="4814"/>
                    <a:pt x="10356" y="4846"/>
                  </a:cubicBezTo>
                  <a:cubicBezTo>
                    <a:pt x="10736" y="5004"/>
                    <a:pt x="11148" y="5131"/>
                    <a:pt x="11465" y="5384"/>
                  </a:cubicBezTo>
                  <a:cubicBezTo>
                    <a:pt x="11528" y="5447"/>
                    <a:pt x="11623" y="5479"/>
                    <a:pt x="11718" y="5511"/>
                  </a:cubicBezTo>
                  <a:cubicBezTo>
                    <a:pt x="11782" y="5511"/>
                    <a:pt x="11877" y="5416"/>
                    <a:pt x="11972" y="5384"/>
                  </a:cubicBezTo>
                  <a:cubicBezTo>
                    <a:pt x="11623" y="4941"/>
                    <a:pt x="11148" y="4782"/>
                    <a:pt x="10673" y="4561"/>
                  </a:cubicBezTo>
                  <a:cubicBezTo>
                    <a:pt x="10831" y="4434"/>
                    <a:pt x="10958" y="4371"/>
                    <a:pt x="11085" y="4276"/>
                  </a:cubicBezTo>
                  <a:cubicBezTo>
                    <a:pt x="11243" y="4181"/>
                    <a:pt x="11402" y="4054"/>
                    <a:pt x="11528" y="3927"/>
                  </a:cubicBezTo>
                  <a:cubicBezTo>
                    <a:pt x="11655" y="3801"/>
                    <a:pt x="11592" y="3674"/>
                    <a:pt x="11433" y="3579"/>
                  </a:cubicBezTo>
                  <a:cubicBezTo>
                    <a:pt x="11243" y="3674"/>
                    <a:pt x="11021" y="3769"/>
                    <a:pt x="10768" y="3896"/>
                  </a:cubicBezTo>
                  <a:cubicBezTo>
                    <a:pt x="10768" y="3769"/>
                    <a:pt x="10768" y="3706"/>
                    <a:pt x="10800" y="3642"/>
                  </a:cubicBezTo>
                  <a:cubicBezTo>
                    <a:pt x="10831" y="3516"/>
                    <a:pt x="10895" y="3389"/>
                    <a:pt x="10926" y="3262"/>
                  </a:cubicBezTo>
                  <a:cubicBezTo>
                    <a:pt x="10958" y="3167"/>
                    <a:pt x="10926" y="3136"/>
                    <a:pt x="10831" y="2787"/>
                  </a:cubicBezTo>
                  <a:cubicBezTo>
                    <a:pt x="10768" y="2882"/>
                    <a:pt x="10736" y="2914"/>
                    <a:pt x="10705" y="2977"/>
                  </a:cubicBezTo>
                  <a:cubicBezTo>
                    <a:pt x="10578" y="3231"/>
                    <a:pt x="10483" y="3516"/>
                    <a:pt x="10356" y="3769"/>
                  </a:cubicBezTo>
                  <a:cubicBezTo>
                    <a:pt x="10293" y="3927"/>
                    <a:pt x="10198" y="4022"/>
                    <a:pt x="10071" y="4054"/>
                  </a:cubicBezTo>
                  <a:cubicBezTo>
                    <a:pt x="9565" y="4244"/>
                    <a:pt x="9058" y="4402"/>
                    <a:pt x="8520" y="4592"/>
                  </a:cubicBezTo>
                  <a:cubicBezTo>
                    <a:pt x="8488" y="4592"/>
                    <a:pt x="8456" y="4592"/>
                    <a:pt x="8393" y="4561"/>
                  </a:cubicBezTo>
                  <a:cubicBezTo>
                    <a:pt x="8361" y="4402"/>
                    <a:pt x="8488" y="4276"/>
                    <a:pt x="8520" y="4149"/>
                  </a:cubicBezTo>
                  <a:cubicBezTo>
                    <a:pt x="8583" y="4022"/>
                    <a:pt x="8646" y="3896"/>
                    <a:pt x="8678" y="3769"/>
                  </a:cubicBezTo>
                  <a:cubicBezTo>
                    <a:pt x="8741" y="3642"/>
                    <a:pt x="8773" y="3484"/>
                    <a:pt x="8836" y="3326"/>
                  </a:cubicBezTo>
                  <a:cubicBezTo>
                    <a:pt x="8868" y="3199"/>
                    <a:pt x="8900" y="3072"/>
                    <a:pt x="8931" y="2946"/>
                  </a:cubicBezTo>
                  <a:cubicBezTo>
                    <a:pt x="8773" y="2882"/>
                    <a:pt x="8741" y="2977"/>
                    <a:pt x="8678" y="3072"/>
                  </a:cubicBezTo>
                  <a:cubicBezTo>
                    <a:pt x="8583" y="3262"/>
                    <a:pt x="8488" y="3484"/>
                    <a:pt x="8393" y="3706"/>
                  </a:cubicBezTo>
                  <a:cubicBezTo>
                    <a:pt x="8266" y="3991"/>
                    <a:pt x="8140" y="4276"/>
                    <a:pt x="7981" y="4529"/>
                  </a:cubicBezTo>
                  <a:cubicBezTo>
                    <a:pt x="7918" y="4624"/>
                    <a:pt x="7823" y="4719"/>
                    <a:pt x="7728" y="4751"/>
                  </a:cubicBezTo>
                  <a:cubicBezTo>
                    <a:pt x="7285" y="4877"/>
                    <a:pt x="6841" y="5067"/>
                    <a:pt x="6271" y="5099"/>
                  </a:cubicBezTo>
                  <a:cubicBezTo>
                    <a:pt x="6461" y="4561"/>
                    <a:pt x="6746" y="4117"/>
                    <a:pt x="6904" y="3642"/>
                  </a:cubicBezTo>
                  <a:cubicBezTo>
                    <a:pt x="7063" y="3167"/>
                    <a:pt x="7348" y="2756"/>
                    <a:pt x="7475" y="2186"/>
                  </a:cubicBezTo>
                  <a:cubicBezTo>
                    <a:pt x="7380" y="2249"/>
                    <a:pt x="7316" y="2249"/>
                    <a:pt x="7285" y="2281"/>
                  </a:cubicBezTo>
                  <a:cubicBezTo>
                    <a:pt x="7000" y="2661"/>
                    <a:pt x="6778" y="3104"/>
                    <a:pt x="6588" y="3547"/>
                  </a:cubicBezTo>
                  <a:cubicBezTo>
                    <a:pt x="6366" y="4054"/>
                    <a:pt x="6113" y="4529"/>
                    <a:pt x="5891" y="5036"/>
                  </a:cubicBezTo>
                  <a:cubicBezTo>
                    <a:pt x="5796" y="5226"/>
                    <a:pt x="5669" y="5352"/>
                    <a:pt x="5479" y="5384"/>
                  </a:cubicBezTo>
                  <a:cubicBezTo>
                    <a:pt x="5353" y="5416"/>
                    <a:pt x="5194" y="5479"/>
                    <a:pt x="5068" y="5479"/>
                  </a:cubicBezTo>
                  <a:cubicBezTo>
                    <a:pt x="4371" y="5669"/>
                    <a:pt x="3643" y="5827"/>
                    <a:pt x="2914" y="5986"/>
                  </a:cubicBezTo>
                  <a:cubicBezTo>
                    <a:pt x="2883" y="5986"/>
                    <a:pt x="2851" y="5986"/>
                    <a:pt x="2756" y="5954"/>
                  </a:cubicBezTo>
                  <a:cubicBezTo>
                    <a:pt x="2724" y="5827"/>
                    <a:pt x="2661" y="5669"/>
                    <a:pt x="2629" y="5479"/>
                  </a:cubicBezTo>
                  <a:cubicBezTo>
                    <a:pt x="2502" y="5036"/>
                    <a:pt x="2502" y="4561"/>
                    <a:pt x="2566" y="408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" name="Google Shape;152;p27"/>
            <p:cNvSpPr/>
            <p:nvPr/>
          </p:nvSpPr>
          <p:spPr>
            <a:xfrm>
              <a:off x="3238750" y="1181800"/>
              <a:ext cx="521775" cy="391925"/>
            </a:xfrm>
            <a:custGeom>
              <a:avLst/>
              <a:gdLst/>
              <a:ahLst/>
              <a:cxnLst/>
              <a:rect l="l" t="t" r="r" b="b"/>
              <a:pathLst>
                <a:path w="20871" h="15677" extrusionOk="0">
                  <a:moveTo>
                    <a:pt x="792" y="10831"/>
                  </a:moveTo>
                  <a:cubicBezTo>
                    <a:pt x="602" y="10926"/>
                    <a:pt x="476" y="10989"/>
                    <a:pt x="349" y="11053"/>
                  </a:cubicBezTo>
                  <a:cubicBezTo>
                    <a:pt x="32" y="11243"/>
                    <a:pt x="1" y="11338"/>
                    <a:pt x="96" y="11686"/>
                  </a:cubicBezTo>
                  <a:cubicBezTo>
                    <a:pt x="159" y="11939"/>
                    <a:pt x="286" y="12193"/>
                    <a:pt x="349" y="12446"/>
                  </a:cubicBezTo>
                  <a:cubicBezTo>
                    <a:pt x="507" y="13080"/>
                    <a:pt x="602" y="13681"/>
                    <a:pt x="761" y="14283"/>
                  </a:cubicBezTo>
                  <a:cubicBezTo>
                    <a:pt x="856" y="14631"/>
                    <a:pt x="983" y="14980"/>
                    <a:pt x="1109" y="15328"/>
                  </a:cubicBezTo>
                  <a:cubicBezTo>
                    <a:pt x="1236" y="15645"/>
                    <a:pt x="1363" y="15676"/>
                    <a:pt x="1648" y="15581"/>
                  </a:cubicBezTo>
                  <a:cubicBezTo>
                    <a:pt x="1996" y="15455"/>
                    <a:pt x="2313" y="15328"/>
                    <a:pt x="2629" y="15233"/>
                  </a:cubicBezTo>
                  <a:cubicBezTo>
                    <a:pt x="3104" y="15043"/>
                    <a:pt x="3579" y="14916"/>
                    <a:pt x="4054" y="14726"/>
                  </a:cubicBezTo>
                  <a:cubicBezTo>
                    <a:pt x="5385" y="14156"/>
                    <a:pt x="6715" y="13618"/>
                    <a:pt x="8013" y="13048"/>
                  </a:cubicBezTo>
                  <a:cubicBezTo>
                    <a:pt x="8171" y="12985"/>
                    <a:pt x="8330" y="12890"/>
                    <a:pt x="8456" y="12890"/>
                  </a:cubicBezTo>
                  <a:cubicBezTo>
                    <a:pt x="8710" y="12921"/>
                    <a:pt x="8836" y="12795"/>
                    <a:pt x="9026" y="12700"/>
                  </a:cubicBezTo>
                  <a:cubicBezTo>
                    <a:pt x="9597" y="12351"/>
                    <a:pt x="10198" y="12098"/>
                    <a:pt x="10800" y="11813"/>
                  </a:cubicBezTo>
                  <a:cubicBezTo>
                    <a:pt x="11243" y="11623"/>
                    <a:pt x="11655" y="11464"/>
                    <a:pt x="12098" y="11274"/>
                  </a:cubicBezTo>
                  <a:cubicBezTo>
                    <a:pt x="13017" y="10831"/>
                    <a:pt x="13967" y="10388"/>
                    <a:pt x="14885" y="10008"/>
                  </a:cubicBezTo>
                  <a:cubicBezTo>
                    <a:pt x="15677" y="9691"/>
                    <a:pt x="16469" y="9406"/>
                    <a:pt x="17229" y="9089"/>
                  </a:cubicBezTo>
                  <a:cubicBezTo>
                    <a:pt x="18147" y="8646"/>
                    <a:pt x="19097" y="8329"/>
                    <a:pt x="20047" y="8044"/>
                  </a:cubicBezTo>
                  <a:cubicBezTo>
                    <a:pt x="20301" y="7981"/>
                    <a:pt x="20554" y="7949"/>
                    <a:pt x="20807" y="8108"/>
                  </a:cubicBezTo>
                  <a:cubicBezTo>
                    <a:pt x="20839" y="7918"/>
                    <a:pt x="20871" y="7759"/>
                    <a:pt x="20839" y="7601"/>
                  </a:cubicBezTo>
                  <a:cubicBezTo>
                    <a:pt x="20776" y="7126"/>
                    <a:pt x="20712" y="6651"/>
                    <a:pt x="20617" y="6176"/>
                  </a:cubicBezTo>
                  <a:cubicBezTo>
                    <a:pt x="20554" y="5606"/>
                    <a:pt x="20301" y="5099"/>
                    <a:pt x="20016" y="4592"/>
                  </a:cubicBezTo>
                  <a:cubicBezTo>
                    <a:pt x="19952" y="4434"/>
                    <a:pt x="19826" y="4307"/>
                    <a:pt x="19762" y="4149"/>
                  </a:cubicBezTo>
                  <a:cubicBezTo>
                    <a:pt x="19636" y="3832"/>
                    <a:pt x="19382" y="3706"/>
                    <a:pt x="19066" y="3769"/>
                  </a:cubicBezTo>
                  <a:cubicBezTo>
                    <a:pt x="18844" y="3801"/>
                    <a:pt x="18654" y="3864"/>
                    <a:pt x="18432" y="3927"/>
                  </a:cubicBezTo>
                  <a:cubicBezTo>
                    <a:pt x="18305" y="3959"/>
                    <a:pt x="18147" y="4022"/>
                    <a:pt x="17989" y="4054"/>
                  </a:cubicBezTo>
                  <a:cubicBezTo>
                    <a:pt x="17735" y="3769"/>
                    <a:pt x="17482" y="3452"/>
                    <a:pt x="17292" y="3104"/>
                  </a:cubicBezTo>
                  <a:cubicBezTo>
                    <a:pt x="16975" y="2597"/>
                    <a:pt x="16564" y="2154"/>
                    <a:pt x="16025" y="1869"/>
                  </a:cubicBezTo>
                  <a:cubicBezTo>
                    <a:pt x="15709" y="1679"/>
                    <a:pt x="15424" y="1520"/>
                    <a:pt x="15107" y="1362"/>
                  </a:cubicBezTo>
                  <a:cubicBezTo>
                    <a:pt x="14189" y="919"/>
                    <a:pt x="13207" y="570"/>
                    <a:pt x="12193" y="349"/>
                  </a:cubicBezTo>
                  <a:cubicBezTo>
                    <a:pt x="11433" y="190"/>
                    <a:pt x="10673" y="0"/>
                    <a:pt x="9913" y="64"/>
                  </a:cubicBezTo>
                  <a:cubicBezTo>
                    <a:pt x="9090" y="95"/>
                    <a:pt x="8266" y="159"/>
                    <a:pt x="7475" y="159"/>
                  </a:cubicBezTo>
                  <a:cubicBezTo>
                    <a:pt x="6778" y="159"/>
                    <a:pt x="6113" y="254"/>
                    <a:pt x="5448" y="412"/>
                  </a:cubicBezTo>
                  <a:cubicBezTo>
                    <a:pt x="4624" y="602"/>
                    <a:pt x="3833" y="855"/>
                    <a:pt x="3168" y="1394"/>
                  </a:cubicBezTo>
                  <a:cubicBezTo>
                    <a:pt x="2946" y="1584"/>
                    <a:pt x="2724" y="1742"/>
                    <a:pt x="2503" y="1964"/>
                  </a:cubicBezTo>
                  <a:cubicBezTo>
                    <a:pt x="2123" y="2312"/>
                    <a:pt x="1711" y="2660"/>
                    <a:pt x="1426" y="3072"/>
                  </a:cubicBezTo>
                  <a:cubicBezTo>
                    <a:pt x="729" y="4022"/>
                    <a:pt x="381" y="5131"/>
                    <a:pt x="349" y="6302"/>
                  </a:cubicBezTo>
                  <a:cubicBezTo>
                    <a:pt x="286" y="7823"/>
                    <a:pt x="381" y="9343"/>
                    <a:pt x="792" y="10831"/>
                  </a:cubicBezTo>
                  <a:close/>
                  <a:moveTo>
                    <a:pt x="951" y="5226"/>
                  </a:moveTo>
                  <a:cubicBezTo>
                    <a:pt x="1268" y="5321"/>
                    <a:pt x="1584" y="5416"/>
                    <a:pt x="1869" y="5479"/>
                  </a:cubicBezTo>
                  <a:cubicBezTo>
                    <a:pt x="2059" y="5542"/>
                    <a:pt x="2218" y="5479"/>
                    <a:pt x="2218" y="5352"/>
                  </a:cubicBezTo>
                  <a:cubicBezTo>
                    <a:pt x="2218" y="5226"/>
                    <a:pt x="2091" y="5194"/>
                    <a:pt x="1996" y="5162"/>
                  </a:cubicBezTo>
                  <a:cubicBezTo>
                    <a:pt x="1679" y="5067"/>
                    <a:pt x="1363" y="4972"/>
                    <a:pt x="1046" y="4877"/>
                  </a:cubicBezTo>
                  <a:cubicBezTo>
                    <a:pt x="1173" y="3959"/>
                    <a:pt x="1838" y="2977"/>
                    <a:pt x="2629" y="2470"/>
                  </a:cubicBezTo>
                  <a:cubicBezTo>
                    <a:pt x="2724" y="2597"/>
                    <a:pt x="2788" y="2692"/>
                    <a:pt x="2883" y="2787"/>
                  </a:cubicBezTo>
                  <a:cubicBezTo>
                    <a:pt x="2978" y="2914"/>
                    <a:pt x="3073" y="3009"/>
                    <a:pt x="3168" y="3104"/>
                  </a:cubicBezTo>
                  <a:cubicBezTo>
                    <a:pt x="3231" y="3167"/>
                    <a:pt x="3326" y="3199"/>
                    <a:pt x="3421" y="3104"/>
                  </a:cubicBezTo>
                  <a:cubicBezTo>
                    <a:pt x="3516" y="3041"/>
                    <a:pt x="3484" y="2946"/>
                    <a:pt x="3421" y="2850"/>
                  </a:cubicBezTo>
                  <a:cubicBezTo>
                    <a:pt x="3358" y="2755"/>
                    <a:pt x="3231" y="2660"/>
                    <a:pt x="3168" y="2565"/>
                  </a:cubicBezTo>
                  <a:cubicBezTo>
                    <a:pt x="3073" y="2439"/>
                    <a:pt x="3009" y="2312"/>
                    <a:pt x="2946" y="2217"/>
                  </a:cubicBezTo>
                  <a:cubicBezTo>
                    <a:pt x="3326" y="1647"/>
                    <a:pt x="4371" y="1014"/>
                    <a:pt x="5416" y="855"/>
                  </a:cubicBezTo>
                  <a:cubicBezTo>
                    <a:pt x="5670" y="1077"/>
                    <a:pt x="5860" y="1362"/>
                    <a:pt x="5955" y="1710"/>
                  </a:cubicBezTo>
                  <a:cubicBezTo>
                    <a:pt x="6018" y="1900"/>
                    <a:pt x="6081" y="2090"/>
                    <a:pt x="6176" y="2312"/>
                  </a:cubicBezTo>
                  <a:cubicBezTo>
                    <a:pt x="6208" y="2375"/>
                    <a:pt x="6271" y="2470"/>
                    <a:pt x="6335" y="2534"/>
                  </a:cubicBezTo>
                  <a:cubicBezTo>
                    <a:pt x="6366" y="2565"/>
                    <a:pt x="6430" y="2565"/>
                    <a:pt x="6493" y="2565"/>
                  </a:cubicBezTo>
                  <a:cubicBezTo>
                    <a:pt x="6525" y="2534"/>
                    <a:pt x="6556" y="2470"/>
                    <a:pt x="6588" y="2439"/>
                  </a:cubicBezTo>
                  <a:cubicBezTo>
                    <a:pt x="6588" y="2375"/>
                    <a:pt x="6556" y="2312"/>
                    <a:pt x="6556" y="2280"/>
                  </a:cubicBezTo>
                  <a:cubicBezTo>
                    <a:pt x="6461" y="2027"/>
                    <a:pt x="6366" y="1742"/>
                    <a:pt x="6271" y="1489"/>
                  </a:cubicBezTo>
                  <a:cubicBezTo>
                    <a:pt x="6176" y="1267"/>
                    <a:pt x="6050" y="1045"/>
                    <a:pt x="5923" y="792"/>
                  </a:cubicBezTo>
                  <a:cubicBezTo>
                    <a:pt x="6018" y="760"/>
                    <a:pt x="6113" y="697"/>
                    <a:pt x="6208" y="665"/>
                  </a:cubicBezTo>
                  <a:cubicBezTo>
                    <a:pt x="6461" y="634"/>
                    <a:pt x="6715" y="570"/>
                    <a:pt x="6968" y="570"/>
                  </a:cubicBezTo>
                  <a:cubicBezTo>
                    <a:pt x="7665" y="539"/>
                    <a:pt x="8361" y="507"/>
                    <a:pt x="9058" y="507"/>
                  </a:cubicBezTo>
                  <a:cubicBezTo>
                    <a:pt x="9216" y="475"/>
                    <a:pt x="9375" y="507"/>
                    <a:pt x="9470" y="507"/>
                  </a:cubicBezTo>
                  <a:cubicBezTo>
                    <a:pt x="9628" y="665"/>
                    <a:pt x="9533" y="792"/>
                    <a:pt x="9533" y="919"/>
                  </a:cubicBezTo>
                  <a:cubicBezTo>
                    <a:pt x="9565" y="1077"/>
                    <a:pt x="9533" y="1267"/>
                    <a:pt x="9533" y="1425"/>
                  </a:cubicBezTo>
                  <a:cubicBezTo>
                    <a:pt x="9533" y="1647"/>
                    <a:pt x="9628" y="1774"/>
                    <a:pt x="9723" y="1742"/>
                  </a:cubicBezTo>
                  <a:cubicBezTo>
                    <a:pt x="9913" y="1710"/>
                    <a:pt x="9913" y="1552"/>
                    <a:pt x="9913" y="1394"/>
                  </a:cubicBezTo>
                  <a:cubicBezTo>
                    <a:pt x="9913" y="1235"/>
                    <a:pt x="9913" y="1045"/>
                    <a:pt x="9913" y="887"/>
                  </a:cubicBezTo>
                  <a:cubicBezTo>
                    <a:pt x="9882" y="760"/>
                    <a:pt x="9882" y="665"/>
                    <a:pt x="9882" y="539"/>
                  </a:cubicBezTo>
                  <a:cubicBezTo>
                    <a:pt x="10547" y="444"/>
                    <a:pt x="11655" y="602"/>
                    <a:pt x="12288" y="887"/>
                  </a:cubicBezTo>
                  <a:cubicBezTo>
                    <a:pt x="12288" y="1204"/>
                    <a:pt x="12098" y="1489"/>
                    <a:pt x="12035" y="1805"/>
                  </a:cubicBezTo>
                  <a:cubicBezTo>
                    <a:pt x="12035" y="1964"/>
                    <a:pt x="12003" y="2122"/>
                    <a:pt x="12003" y="2280"/>
                  </a:cubicBezTo>
                  <a:cubicBezTo>
                    <a:pt x="12003" y="2312"/>
                    <a:pt x="12067" y="2344"/>
                    <a:pt x="12067" y="2344"/>
                  </a:cubicBezTo>
                  <a:cubicBezTo>
                    <a:pt x="12130" y="2344"/>
                    <a:pt x="12225" y="2344"/>
                    <a:pt x="12225" y="2312"/>
                  </a:cubicBezTo>
                  <a:cubicBezTo>
                    <a:pt x="12288" y="2249"/>
                    <a:pt x="12320" y="2154"/>
                    <a:pt x="12352" y="2059"/>
                  </a:cubicBezTo>
                  <a:cubicBezTo>
                    <a:pt x="12447" y="1710"/>
                    <a:pt x="12573" y="1362"/>
                    <a:pt x="12668" y="982"/>
                  </a:cubicBezTo>
                  <a:cubicBezTo>
                    <a:pt x="13555" y="1109"/>
                    <a:pt x="14315" y="1489"/>
                    <a:pt x="15075" y="1869"/>
                  </a:cubicBezTo>
                  <a:cubicBezTo>
                    <a:pt x="15044" y="2122"/>
                    <a:pt x="14854" y="2249"/>
                    <a:pt x="14727" y="2407"/>
                  </a:cubicBezTo>
                  <a:cubicBezTo>
                    <a:pt x="14600" y="2660"/>
                    <a:pt x="14410" y="2882"/>
                    <a:pt x="14410" y="3167"/>
                  </a:cubicBezTo>
                  <a:cubicBezTo>
                    <a:pt x="14379" y="3199"/>
                    <a:pt x="14442" y="3294"/>
                    <a:pt x="14474" y="3294"/>
                  </a:cubicBezTo>
                  <a:cubicBezTo>
                    <a:pt x="14537" y="3326"/>
                    <a:pt x="14632" y="3294"/>
                    <a:pt x="14664" y="3262"/>
                  </a:cubicBezTo>
                  <a:cubicBezTo>
                    <a:pt x="14727" y="3199"/>
                    <a:pt x="14759" y="3104"/>
                    <a:pt x="14822" y="3009"/>
                  </a:cubicBezTo>
                  <a:cubicBezTo>
                    <a:pt x="15012" y="2692"/>
                    <a:pt x="15234" y="2407"/>
                    <a:pt x="15424" y="2059"/>
                  </a:cubicBezTo>
                  <a:cubicBezTo>
                    <a:pt x="15899" y="2249"/>
                    <a:pt x="16279" y="2502"/>
                    <a:pt x="16564" y="2914"/>
                  </a:cubicBezTo>
                  <a:cubicBezTo>
                    <a:pt x="16469" y="3231"/>
                    <a:pt x="16184" y="3421"/>
                    <a:pt x="15930" y="3642"/>
                  </a:cubicBezTo>
                  <a:cubicBezTo>
                    <a:pt x="15835" y="3737"/>
                    <a:pt x="15677" y="3769"/>
                    <a:pt x="15740" y="3959"/>
                  </a:cubicBezTo>
                  <a:cubicBezTo>
                    <a:pt x="15772" y="4086"/>
                    <a:pt x="15994" y="4054"/>
                    <a:pt x="16184" y="3927"/>
                  </a:cubicBezTo>
                  <a:cubicBezTo>
                    <a:pt x="16279" y="3832"/>
                    <a:pt x="16405" y="3737"/>
                    <a:pt x="16500" y="3642"/>
                  </a:cubicBezTo>
                  <a:cubicBezTo>
                    <a:pt x="16595" y="3547"/>
                    <a:pt x="16722" y="3421"/>
                    <a:pt x="16849" y="3294"/>
                  </a:cubicBezTo>
                  <a:cubicBezTo>
                    <a:pt x="16944" y="3421"/>
                    <a:pt x="17007" y="3547"/>
                    <a:pt x="17102" y="3642"/>
                  </a:cubicBezTo>
                  <a:cubicBezTo>
                    <a:pt x="17229" y="3832"/>
                    <a:pt x="17387" y="4054"/>
                    <a:pt x="17545" y="4244"/>
                  </a:cubicBezTo>
                  <a:cubicBezTo>
                    <a:pt x="17799" y="4529"/>
                    <a:pt x="17830" y="4561"/>
                    <a:pt x="18179" y="4434"/>
                  </a:cubicBezTo>
                  <a:cubicBezTo>
                    <a:pt x="18432" y="4339"/>
                    <a:pt x="18686" y="4244"/>
                    <a:pt x="18971" y="4181"/>
                  </a:cubicBezTo>
                  <a:cubicBezTo>
                    <a:pt x="19034" y="4149"/>
                    <a:pt x="19129" y="4149"/>
                    <a:pt x="19224" y="4149"/>
                  </a:cubicBezTo>
                  <a:cubicBezTo>
                    <a:pt x="20016" y="5162"/>
                    <a:pt x="20332" y="6302"/>
                    <a:pt x="20427" y="7569"/>
                  </a:cubicBezTo>
                  <a:cubicBezTo>
                    <a:pt x="19794" y="7759"/>
                    <a:pt x="19129" y="7949"/>
                    <a:pt x="18464" y="8139"/>
                  </a:cubicBezTo>
                  <a:cubicBezTo>
                    <a:pt x="18337" y="7918"/>
                    <a:pt x="18242" y="7696"/>
                    <a:pt x="18147" y="7474"/>
                  </a:cubicBezTo>
                  <a:cubicBezTo>
                    <a:pt x="18115" y="7442"/>
                    <a:pt x="18020" y="7442"/>
                    <a:pt x="17989" y="7442"/>
                  </a:cubicBezTo>
                  <a:cubicBezTo>
                    <a:pt x="17957" y="7442"/>
                    <a:pt x="17925" y="7506"/>
                    <a:pt x="17925" y="7537"/>
                  </a:cubicBezTo>
                  <a:cubicBezTo>
                    <a:pt x="17894" y="7601"/>
                    <a:pt x="17894" y="7696"/>
                    <a:pt x="17925" y="7759"/>
                  </a:cubicBezTo>
                  <a:cubicBezTo>
                    <a:pt x="17957" y="7918"/>
                    <a:pt x="18020" y="8076"/>
                    <a:pt x="18084" y="8298"/>
                  </a:cubicBezTo>
                  <a:cubicBezTo>
                    <a:pt x="17672" y="8456"/>
                    <a:pt x="17292" y="8646"/>
                    <a:pt x="16944" y="8804"/>
                  </a:cubicBezTo>
                  <a:cubicBezTo>
                    <a:pt x="16659" y="8583"/>
                    <a:pt x="16722" y="8108"/>
                    <a:pt x="16310" y="8044"/>
                  </a:cubicBezTo>
                  <a:cubicBezTo>
                    <a:pt x="16152" y="8393"/>
                    <a:pt x="16500" y="8646"/>
                    <a:pt x="16469" y="8963"/>
                  </a:cubicBezTo>
                  <a:cubicBezTo>
                    <a:pt x="16057" y="9184"/>
                    <a:pt x="15614" y="9311"/>
                    <a:pt x="15139" y="9501"/>
                  </a:cubicBezTo>
                  <a:cubicBezTo>
                    <a:pt x="15075" y="9374"/>
                    <a:pt x="15012" y="9279"/>
                    <a:pt x="14980" y="9184"/>
                  </a:cubicBezTo>
                  <a:cubicBezTo>
                    <a:pt x="14790" y="8583"/>
                    <a:pt x="14505" y="8044"/>
                    <a:pt x="14189" y="7537"/>
                  </a:cubicBezTo>
                  <a:cubicBezTo>
                    <a:pt x="14125" y="7442"/>
                    <a:pt x="14030" y="7316"/>
                    <a:pt x="13935" y="7252"/>
                  </a:cubicBezTo>
                  <a:cubicBezTo>
                    <a:pt x="13872" y="7189"/>
                    <a:pt x="13777" y="7189"/>
                    <a:pt x="13713" y="7221"/>
                  </a:cubicBezTo>
                  <a:cubicBezTo>
                    <a:pt x="13682" y="7221"/>
                    <a:pt x="13650" y="7347"/>
                    <a:pt x="13650" y="7411"/>
                  </a:cubicBezTo>
                  <a:cubicBezTo>
                    <a:pt x="13713" y="7537"/>
                    <a:pt x="13777" y="7633"/>
                    <a:pt x="13872" y="7759"/>
                  </a:cubicBezTo>
                  <a:cubicBezTo>
                    <a:pt x="14157" y="8234"/>
                    <a:pt x="14410" y="8678"/>
                    <a:pt x="14569" y="9216"/>
                  </a:cubicBezTo>
                  <a:cubicBezTo>
                    <a:pt x="14600" y="9343"/>
                    <a:pt x="14632" y="9469"/>
                    <a:pt x="14664" y="9628"/>
                  </a:cubicBezTo>
                  <a:cubicBezTo>
                    <a:pt x="14189" y="9913"/>
                    <a:pt x="13682" y="10103"/>
                    <a:pt x="13175" y="10324"/>
                  </a:cubicBezTo>
                  <a:cubicBezTo>
                    <a:pt x="13017" y="10166"/>
                    <a:pt x="12890" y="10008"/>
                    <a:pt x="12732" y="9849"/>
                  </a:cubicBezTo>
                  <a:cubicBezTo>
                    <a:pt x="12700" y="9818"/>
                    <a:pt x="12637" y="9723"/>
                    <a:pt x="12573" y="9691"/>
                  </a:cubicBezTo>
                  <a:cubicBezTo>
                    <a:pt x="12542" y="9659"/>
                    <a:pt x="12447" y="9659"/>
                    <a:pt x="12383" y="9691"/>
                  </a:cubicBezTo>
                  <a:cubicBezTo>
                    <a:pt x="12352" y="9691"/>
                    <a:pt x="12352" y="9786"/>
                    <a:pt x="12352" y="9849"/>
                  </a:cubicBezTo>
                  <a:cubicBezTo>
                    <a:pt x="12447" y="10039"/>
                    <a:pt x="12542" y="10261"/>
                    <a:pt x="12668" y="10483"/>
                  </a:cubicBezTo>
                  <a:cubicBezTo>
                    <a:pt x="12573" y="10641"/>
                    <a:pt x="12383" y="10673"/>
                    <a:pt x="12257" y="10736"/>
                  </a:cubicBezTo>
                  <a:cubicBezTo>
                    <a:pt x="12098" y="10831"/>
                    <a:pt x="11940" y="10894"/>
                    <a:pt x="11782" y="10958"/>
                  </a:cubicBezTo>
                  <a:cubicBezTo>
                    <a:pt x="11465" y="10736"/>
                    <a:pt x="11528" y="10229"/>
                    <a:pt x="11053" y="10103"/>
                  </a:cubicBezTo>
                  <a:cubicBezTo>
                    <a:pt x="11053" y="10229"/>
                    <a:pt x="11022" y="10324"/>
                    <a:pt x="11053" y="10388"/>
                  </a:cubicBezTo>
                  <a:cubicBezTo>
                    <a:pt x="11148" y="10641"/>
                    <a:pt x="11243" y="10863"/>
                    <a:pt x="11338" y="11116"/>
                  </a:cubicBezTo>
                  <a:cubicBezTo>
                    <a:pt x="11022" y="11369"/>
                    <a:pt x="10642" y="11464"/>
                    <a:pt x="10262" y="11591"/>
                  </a:cubicBezTo>
                  <a:cubicBezTo>
                    <a:pt x="10135" y="11274"/>
                    <a:pt x="10040" y="10989"/>
                    <a:pt x="9913" y="10704"/>
                  </a:cubicBezTo>
                  <a:cubicBezTo>
                    <a:pt x="9818" y="10419"/>
                    <a:pt x="9692" y="10134"/>
                    <a:pt x="9533" y="9849"/>
                  </a:cubicBezTo>
                  <a:cubicBezTo>
                    <a:pt x="9501" y="9754"/>
                    <a:pt x="9438" y="9691"/>
                    <a:pt x="9375" y="9628"/>
                  </a:cubicBezTo>
                  <a:cubicBezTo>
                    <a:pt x="9343" y="9596"/>
                    <a:pt x="9280" y="9596"/>
                    <a:pt x="9248" y="9596"/>
                  </a:cubicBezTo>
                  <a:cubicBezTo>
                    <a:pt x="9248" y="9628"/>
                    <a:pt x="9185" y="9659"/>
                    <a:pt x="9185" y="9691"/>
                  </a:cubicBezTo>
                  <a:cubicBezTo>
                    <a:pt x="9153" y="9849"/>
                    <a:pt x="9216" y="9976"/>
                    <a:pt x="9280" y="10134"/>
                  </a:cubicBezTo>
                  <a:cubicBezTo>
                    <a:pt x="9470" y="10578"/>
                    <a:pt x="9628" y="11021"/>
                    <a:pt x="9818" y="11496"/>
                  </a:cubicBezTo>
                  <a:cubicBezTo>
                    <a:pt x="9850" y="11559"/>
                    <a:pt x="9850" y="11623"/>
                    <a:pt x="9882" y="11749"/>
                  </a:cubicBezTo>
                  <a:cubicBezTo>
                    <a:pt x="9565" y="12034"/>
                    <a:pt x="9216" y="12161"/>
                    <a:pt x="8836" y="12319"/>
                  </a:cubicBezTo>
                  <a:cubicBezTo>
                    <a:pt x="8646" y="12193"/>
                    <a:pt x="8615" y="11844"/>
                    <a:pt x="8266" y="12003"/>
                  </a:cubicBezTo>
                  <a:cubicBezTo>
                    <a:pt x="8298" y="12161"/>
                    <a:pt x="8330" y="12319"/>
                    <a:pt x="8361" y="12478"/>
                  </a:cubicBezTo>
                  <a:cubicBezTo>
                    <a:pt x="8013" y="12636"/>
                    <a:pt x="7696" y="12763"/>
                    <a:pt x="7380" y="12921"/>
                  </a:cubicBezTo>
                  <a:cubicBezTo>
                    <a:pt x="7158" y="12826"/>
                    <a:pt x="7126" y="12415"/>
                    <a:pt x="6778" y="12605"/>
                  </a:cubicBezTo>
                  <a:cubicBezTo>
                    <a:pt x="6810" y="12731"/>
                    <a:pt x="6841" y="12890"/>
                    <a:pt x="6905" y="13016"/>
                  </a:cubicBezTo>
                  <a:cubicBezTo>
                    <a:pt x="6873" y="13048"/>
                    <a:pt x="6873" y="13111"/>
                    <a:pt x="6841" y="13111"/>
                  </a:cubicBezTo>
                  <a:cubicBezTo>
                    <a:pt x="6556" y="13238"/>
                    <a:pt x="6240" y="13365"/>
                    <a:pt x="5923" y="13523"/>
                  </a:cubicBezTo>
                  <a:cubicBezTo>
                    <a:pt x="5670" y="13238"/>
                    <a:pt x="5670" y="12890"/>
                    <a:pt x="5511" y="12605"/>
                  </a:cubicBezTo>
                  <a:cubicBezTo>
                    <a:pt x="5385" y="12319"/>
                    <a:pt x="5290" y="12034"/>
                    <a:pt x="5099" y="11781"/>
                  </a:cubicBezTo>
                  <a:cubicBezTo>
                    <a:pt x="4941" y="11813"/>
                    <a:pt x="4909" y="11939"/>
                    <a:pt x="4941" y="12034"/>
                  </a:cubicBezTo>
                  <a:cubicBezTo>
                    <a:pt x="4973" y="12224"/>
                    <a:pt x="5036" y="12383"/>
                    <a:pt x="5099" y="12541"/>
                  </a:cubicBezTo>
                  <a:cubicBezTo>
                    <a:pt x="5258" y="12890"/>
                    <a:pt x="5416" y="13238"/>
                    <a:pt x="5480" y="13650"/>
                  </a:cubicBezTo>
                  <a:cubicBezTo>
                    <a:pt x="5068" y="13966"/>
                    <a:pt x="4593" y="14061"/>
                    <a:pt x="4149" y="14251"/>
                  </a:cubicBezTo>
                  <a:cubicBezTo>
                    <a:pt x="3738" y="14441"/>
                    <a:pt x="3294" y="14600"/>
                    <a:pt x="2851" y="14758"/>
                  </a:cubicBezTo>
                  <a:cubicBezTo>
                    <a:pt x="2408" y="14916"/>
                    <a:pt x="1933" y="15043"/>
                    <a:pt x="1489" y="15201"/>
                  </a:cubicBezTo>
                  <a:cubicBezTo>
                    <a:pt x="1141" y="14600"/>
                    <a:pt x="1078" y="13966"/>
                    <a:pt x="919" y="13365"/>
                  </a:cubicBezTo>
                  <a:cubicBezTo>
                    <a:pt x="761" y="12763"/>
                    <a:pt x="634" y="12161"/>
                    <a:pt x="476" y="11528"/>
                  </a:cubicBezTo>
                  <a:cubicBezTo>
                    <a:pt x="697" y="11274"/>
                    <a:pt x="919" y="11021"/>
                    <a:pt x="1173" y="10704"/>
                  </a:cubicBezTo>
                  <a:cubicBezTo>
                    <a:pt x="824" y="9818"/>
                    <a:pt x="824" y="8868"/>
                    <a:pt x="729" y="7854"/>
                  </a:cubicBezTo>
                  <a:cubicBezTo>
                    <a:pt x="1046" y="7823"/>
                    <a:pt x="1331" y="7791"/>
                    <a:pt x="1648" y="7759"/>
                  </a:cubicBezTo>
                  <a:cubicBezTo>
                    <a:pt x="1806" y="7728"/>
                    <a:pt x="1901" y="7633"/>
                    <a:pt x="1806" y="7442"/>
                  </a:cubicBezTo>
                  <a:cubicBezTo>
                    <a:pt x="1489" y="7316"/>
                    <a:pt x="1109" y="7537"/>
                    <a:pt x="792" y="7411"/>
                  </a:cubicBezTo>
                  <a:cubicBezTo>
                    <a:pt x="634" y="6841"/>
                    <a:pt x="697" y="5891"/>
                    <a:pt x="951" y="52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" name="Google Shape;153;p27"/>
            <p:cNvSpPr/>
            <p:nvPr/>
          </p:nvSpPr>
          <p:spPr>
            <a:xfrm>
              <a:off x="2956100" y="2112850"/>
              <a:ext cx="628675" cy="216175"/>
            </a:xfrm>
            <a:custGeom>
              <a:avLst/>
              <a:gdLst/>
              <a:ahLst/>
              <a:cxnLst/>
              <a:rect l="l" t="t" r="r" b="b"/>
              <a:pathLst>
                <a:path w="25147" h="8647" extrusionOk="0">
                  <a:moveTo>
                    <a:pt x="25083" y="3484"/>
                  </a:moveTo>
                  <a:cubicBezTo>
                    <a:pt x="25146" y="3104"/>
                    <a:pt x="25114" y="2756"/>
                    <a:pt x="24924" y="2439"/>
                  </a:cubicBezTo>
                  <a:cubicBezTo>
                    <a:pt x="24829" y="2249"/>
                    <a:pt x="24671" y="2059"/>
                    <a:pt x="24449" y="2028"/>
                  </a:cubicBezTo>
                  <a:cubicBezTo>
                    <a:pt x="24101" y="1996"/>
                    <a:pt x="23753" y="1964"/>
                    <a:pt x="23404" y="2091"/>
                  </a:cubicBezTo>
                  <a:cubicBezTo>
                    <a:pt x="22993" y="2218"/>
                    <a:pt x="22613" y="2344"/>
                    <a:pt x="22233" y="2439"/>
                  </a:cubicBezTo>
                  <a:cubicBezTo>
                    <a:pt x="21884" y="2534"/>
                    <a:pt x="21536" y="2629"/>
                    <a:pt x="21219" y="2629"/>
                  </a:cubicBezTo>
                  <a:cubicBezTo>
                    <a:pt x="21029" y="2534"/>
                    <a:pt x="21188" y="2154"/>
                    <a:pt x="20807" y="2186"/>
                  </a:cubicBezTo>
                  <a:cubicBezTo>
                    <a:pt x="20776" y="2376"/>
                    <a:pt x="20776" y="2566"/>
                    <a:pt x="20776" y="2788"/>
                  </a:cubicBezTo>
                  <a:cubicBezTo>
                    <a:pt x="20332" y="2914"/>
                    <a:pt x="19952" y="3073"/>
                    <a:pt x="19541" y="3199"/>
                  </a:cubicBezTo>
                  <a:cubicBezTo>
                    <a:pt x="18686" y="3453"/>
                    <a:pt x="17831" y="3706"/>
                    <a:pt x="16976" y="3960"/>
                  </a:cubicBezTo>
                  <a:cubicBezTo>
                    <a:pt x="16912" y="3960"/>
                    <a:pt x="16817" y="3991"/>
                    <a:pt x="16722" y="3991"/>
                  </a:cubicBezTo>
                  <a:cubicBezTo>
                    <a:pt x="16659" y="3611"/>
                    <a:pt x="16596" y="3263"/>
                    <a:pt x="16532" y="2883"/>
                  </a:cubicBezTo>
                  <a:cubicBezTo>
                    <a:pt x="16437" y="2503"/>
                    <a:pt x="16215" y="2154"/>
                    <a:pt x="16025" y="1838"/>
                  </a:cubicBezTo>
                  <a:cubicBezTo>
                    <a:pt x="15835" y="1521"/>
                    <a:pt x="15645" y="1204"/>
                    <a:pt x="15424" y="888"/>
                  </a:cubicBezTo>
                  <a:cubicBezTo>
                    <a:pt x="15582" y="729"/>
                    <a:pt x="15772" y="729"/>
                    <a:pt x="15930" y="666"/>
                  </a:cubicBezTo>
                  <a:cubicBezTo>
                    <a:pt x="16120" y="634"/>
                    <a:pt x="16279" y="666"/>
                    <a:pt x="16405" y="856"/>
                  </a:cubicBezTo>
                  <a:cubicBezTo>
                    <a:pt x="16469" y="983"/>
                    <a:pt x="16532" y="1109"/>
                    <a:pt x="16596" y="1236"/>
                  </a:cubicBezTo>
                  <a:cubicBezTo>
                    <a:pt x="16627" y="1268"/>
                    <a:pt x="16627" y="1331"/>
                    <a:pt x="16659" y="1363"/>
                  </a:cubicBezTo>
                  <a:cubicBezTo>
                    <a:pt x="16691" y="1394"/>
                    <a:pt x="16786" y="1458"/>
                    <a:pt x="16817" y="1426"/>
                  </a:cubicBezTo>
                  <a:cubicBezTo>
                    <a:pt x="16881" y="1426"/>
                    <a:pt x="16944" y="1363"/>
                    <a:pt x="16944" y="1299"/>
                  </a:cubicBezTo>
                  <a:cubicBezTo>
                    <a:pt x="16976" y="1204"/>
                    <a:pt x="16944" y="1109"/>
                    <a:pt x="16912" y="1046"/>
                  </a:cubicBezTo>
                  <a:cubicBezTo>
                    <a:pt x="16817" y="856"/>
                    <a:pt x="16722" y="698"/>
                    <a:pt x="16596" y="539"/>
                  </a:cubicBezTo>
                  <a:cubicBezTo>
                    <a:pt x="16469" y="381"/>
                    <a:pt x="16310" y="286"/>
                    <a:pt x="16089" y="318"/>
                  </a:cubicBezTo>
                  <a:cubicBezTo>
                    <a:pt x="15899" y="349"/>
                    <a:pt x="15677" y="381"/>
                    <a:pt x="15487" y="444"/>
                  </a:cubicBezTo>
                  <a:cubicBezTo>
                    <a:pt x="15202" y="539"/>
                    <a:pt x="14980" y="508"/>
                    <a:pt x="14695" y="381"/>
                  </a:cubicBezTo>
                  <a:cubicBezTo>
                    <a:pt x="14474" y="254"/>
                    <a:pt x="14189" y="159"/>
                    <a:pt x="13904" y="128"/>
                  </a:cubicBezTo>
                  <a:cubicBezTo>
                    <a:pt x="13429" y="64"/>
                    <a:pt x="12922" y="64"/>
                    <a:pt x="12415" y="33"/>
                  </a:cubicBezTo>
                  <a:cubicBezTo>
                    <a:pt x="12130" y="1"/>
                    <a:pt x="11845" y="96"/>
                    <a:pt x="11623" y="254"/>
                  </a:cubicBezTo>
                  <a:cubicBezTo>
                    <a:pt x="11275" y="444"/>
                    <a:pt x="10958" y="666"/>
                    <a:pt x="10642" y="888"/>
                  </a:cubicBezTo>
                  <a:cubicBezTo>
                    <a:pt x="10483" y="1046"/>
                    <a:pt x="10293" y="1109"/>
                    <a:pt x="10072" y="1141"/>
                  </a:cubicBezTo>
                  <a:cubicBezTo>
                    <a:pt x="9565" y="1268"/>
                    <a:pt x="9027" y="1363"/>
                    <a:pt x="8520" y="1458"/>
                  </a:cubicBezTo>
                  <a:cubicBezTo>
                    <a:pt x="7665" y="1648"/>
                    <a:pt x="6841" y="1806"/>
                    <a:pt x="5955" y="1838"/>
                  </a:cubicBezTo>
                  <a:cubicBezTo>
                    <a:pt x="5828" y="1679"/>
                    <a:pt x="5701" y="1553"/>
                    <a:pt x="5575" y="1458"/>
                  </a:cubicBezTo>
                  <a:cubicBezTo>
                    <a:pt x="5290" y="1204"/>
                    <a:pt x="5005" y="1014"/>
                    <a:pt x="4625" y="919"/>
                  </a:cubicBezTo>
                  <a:cubicBezTo>
                    <a:pt x="4150" y="761"/>
                    <a:pt x="3643" y="698"/>
                    <a:pt x="3136" y="729"/>
                  </a:cubicBezTo>
                  <a:cubicBezTo>
                    <a:pt x="3009" y="729"/>
                    <a:pt x="2851" y="761"/>
                    <a:pt x="2724" y="824"/>
                  </a:cubicBezTo>
                  <a:cubicBezTo>
                    <a:pt x="2059" y="1109"/>
                    <a:pt x="1426" y="1553"/>
                    <a:pt x="919" y="2123"/>
                  </a:cubicBezTo>
                  <a:cubicBezTo>
                    <a:pt x="349" y="2756"/>
                    <a:pt x="33" y="3548"/>
                    <a:pt x="33" y="4435"/>
                  </a:cubicBezTo>
                  <a:cubicBezTo>
                    <a:pt x="33" y="4625"/>
                    <a:pt x="33" y="4783"/>
                    <a:pt x="1" y="4973"/>
                  </a:cubicBezTo>
                  <a:cubicBezTo>
                    <a:pt x="1" y="5321"/>
                    <a:pt x="96" y="5638"/>
                    <a:pt x="254" y="5955"/>
                  </a:cubicBezTo>
                  <a:cubicBezTo>
                    <a:pt x="508" y="6366"/>
                    <a:pt x="793" y="6778"/>
                    <a:pt x="1078" y="7190"/>
                  </a:cubicBezTo>
                  <a:cubicBezTo>
                    <a:pt x="1299" y="7506"/>
                    <a:pt x="1616" y="7791"/>
                    <a:pt x="1933" y="7981"/>
                  </a:cubicBezTo>
                  <a:cubicBezTo>
                    <a:pt x="2249" y="8171"/>
                    <a:pt x="2598" y="8362"/>
                    <a:pt x="2946" y="8425"/>
                  </a:cubicBezTo>
                  <a:cubicBezTo>
                    <a:pt x="3833" y="8647"/>
                    <a:pt x="4561" y="8362"/>
                    <a:pt x="5226" y="7791"/>
                  </a:cubicBezTo>
                  <a:cubicBezTo>
                    <a:pt x="5638" y="7443"/>
                    <a:pt x="5923" y="7031"/>
                    <a:pt x="6081" y="6493"/>
                  </a:cubicBezTo>
                  <a:cubicBezTo>
                    <a:pt x="6113" y="6335"/>
                    <a:pt x="6176" y="6145"/>
                    <a:pt x="6271" y="6050"/>
                  </a:cubicBezTo>
                  <a:cubicBezTo>
                    <a:pt x="6430" y="5923"/>
                    <a:pt x="6461" y="5765"/>
                    <a:pt x="6525" y="5606"/>
                  </a:cubicBezTo>
                  <a:cubicBezTo>
                    <a:pt x="6588" y="5258"/>
                    <a:pt x="6746" y="5005"/>
                    <a:pt x="7095" y="4910"/>
                  </a:cubicBezTo>
                  <a:cubicBezTo>
                    <a:pt x="7221" y="4878"/>
                    <a:pt x="7316" y="4846"/>
                    <a:pt x="7411" y="4783"/>
                  </a:cubicBezTo>
                  <a:cubicBezTo>
                    <a:pt x="7665" y="4625"/>
                    <a:pt x="7950" y="4561"/>
                    <a:pt x="8267" y="4561"/>
                  </a:cubicBezTo>
                  <a:cubicBezTo>
                    <a:pt x="8457" y="4561"/>
                    <a:pt x="8615" y="4561"/>
                    <a:pt x="8805" y="4561"/>
                  </a:cubicBezTo>
                  <a:cubicBezTo>
                    <a:pt x="8932" y="4593"/>
                    <a:pt x="9027" y="4625"/>
                    <a:pt x="9153" y="4625"/>
                  </a:cubicBezTo>
                  <a:cubicBezTo>
                    <a:pt x="9153" y="4720"/>
                    <a:pt x="9153" y="4783"/>
                    <a:pt x="9153" y="4815"/>
                  </a:cubicBezTo>
                  <a:cubicBezTo>
                    <a:pt x="9185" y="5353"/>
                    <a:pt x="9375" y="5796"/>
                    <a:pt x="9787" y="6145"/>
                  </a:cubicBezTo>
                  <a:cubicBezTo>
                    <a:pt x="10167" y="6525"/>
                    <a:pt x="10547" y="6873"/>
                    <a:pt x="10958" y="7221"/>
                  </a:cubicBezTo>
                  <a:cubicBezTo>
                    <a:pt x="11497" y="7696"/>
                    <a:pt x="12162" y="7981"/>
                    <a:pt x="12859" y="8203"/>
                  </a:cubicBezTo>
                  <a:cubicBezTo>
                    <a:pt x="13397" y="8362"/>
                    <a:pt x="13935" y="8362"/>
                    <a:pt x="14442" y="8045"/>
                  </a:cubicBezTo>
                  <a:cubicBezTo>
                    <a:pt x="14727" y="7855"/>
                    <a:pt x="15012" y="7696"/>
                    <a:pt x="15297" y="7506"/>
                  </a:cubicBezTo>
                  <a:cubicBezTo>
                    <a:pt x="15645" y="7285"/>
                    <a:pt x="15899" y="7000"/>
                    <a:pt x="16089" y="6651"/>
                  </a:cubicBezTo>
                  <a:cubicBezTo>
                    <a:pt x="16279" y="6303"/>
                    <a:pt x="16374" y="5923"/>
                    <a:pt x="16405" y="5511"/>
                  </a:cubicBezTo>
                  <a:cubicBezTo>
                    <a:pt x="16437" y="5195"/>
                    <a:pt x="16469" y="4846"/>
                    <a:pt x="16501" y="4498"/>
                  </a:cubicBezTo>
                  <a:cubicBezTo>
                    <a:pt x="17007" y="4340"/>
                    <a:pt x="17451" y="4150"/>
                    <a:pt x="17957" y="4055"/>
                  </a:cubicBezTo>
                  <a:cubicBezTo>
                    <a:pt x="18876" y="3833"/>
                    <a:pt x="19762" y="3579"/>
                    <a:pt x="20649" y="3263"/>
                  </a:cubicBezTo>
                  <a:cubicBezTo>
                    <a:pt x="20744" y="3199"/>
                    <a:pt x="20839" y="3168"/>
                    <a:pt x="20966" y="3263"/>
                  </a:cubicBezTo>
                  <a:cubicBezTo>
                    <a:pt x="21029" y="3421"/>
                    <a:pt x="21061" y="3579"/>
                    <a:pt x="21093" y="3770"/>
                  </a:cubicBezTo>
                  <a:cubicBezTo>
                    <a:pt x="21124" y="3801"/>
                    <a:pt x="21188" y="3833"/>
                    <a:pt x="21219" y="3833"/>
                  </a:cubicBezTo>
                  <a:cubicBezTo>
                    <a:pt x="21283" y="3833"/>
                    <a:pt x="21346" y="3801"/>
                    <a:pt x="21346" y="3738"/>
                  </a:cubicBezTo>
                  <a:cubicBezTo>
                    <a:pt x="21378" y="3643"/>
                    <a:pt x="21378" y="3548"/>
                    <a:pt x="21378" y="3421"/>
                  </a:cubicBezTo>
                  <a:cubicBezTo>
                    <a:pt x="21378" y="3326"/>
                    <a:pt x="21346" y="3199"/>
                    <a:pt x="21346" y="3104"/>
                  </a:cubicBezTo>
                  <a:cubicBezTo>
                    <a:pt x="21409" y="3073"/>
                    <a:pt x="21409" y="3041"/>
                    <a:pt x="21409" y="3041"/>
                  </a:cubicBezTo>
                  <a:cubicBezTo>
                    <a:pt x="22169" y="2851"/>
                    <a:pt x="22898" y="2629"/>
                    <a:pt x="23626" y="2471"/>
                  </a:cubicBezTo>
                  <a:cubicBezTo>
                    <a:pt x="23816" y="2408"/>
                    <a:pt x="24038" y="2408"/>
                    <a:pt x="24259" y="2408"/>
                  </a:cubicBezTo>
                  <a:cubicBezTo>
                    <a:pt x="24418" y="2408"/>
                    <a:pt x="24544" y="2503"/>
                    <a:pt x="24608" y="2661"/>
                  </a:cubicBezTo>
                  <a:cubicBezTo>
                    <a:pt x="24639" y="2819"/>
                    <a:pt x="24703" y="2978"/>
                    <a:pt x="24703" y="3168"/>
                  </a:cubicBezTo>
                  <a:cubicBezTo>
                    <a:pt x="24734" y="3421"/>
                    <a:pt x="24639" y="3579"/>
                    <a:pt x="24418" y="3675"/>
                  </a:cubicBezTo>
                  <a:cubicBezTo>
                    <a:pt x="24259" y="3770"/>
                    <a:pt x="24069" y="3833"/>
                    <a:pt x="23879" y="3865"/>
                  </a:cubicBezTo>
                  <a:cubicBezTo>
                    <a:pt x="23721" y="3896"/>
                    <a:pt x="23563" y="3896"/>
                    <a:pt x="23404" y="3928"/>
                  </a:cubicBezTo>
                  <a:cubicBezTo>
                    <a:pt x="23341" y="3928"/>
                    <a:pt x="23278" y="4023"/>
                    <a:pt x="23278" y="4055"/>
                  </a:cubicBezTo>
                  <a:cubicBezTo>
                    <a:pt x="23278" y="4118"/>
                    <a:pt x="23341" y="4181"/>
                    <a:pt x="23373" y="4245"/>
                  </a:cubicBezTo>
                  <a:cubicBezTo>
                    <a:pt x="23404" y="4245"/>
                    <a:pt x="23436" y="4276"/>
                    <a:pt x="23468" y="4276"/>
                  </a:cubicBezTo>
                  <a:cubicBezTo>
                    <a:pt x="23911" y="4276"/>
                    <a:pt x="24323" y="4213"/>
                    <a:pt x="24703" y="3991"/>
                  </a:cubicBezTo>
                  <a:cubicBezTo>
                    <a:pt x="24893" y="3865"/>
                    <a:pt x="25019" y="3706"/>
                    <a:pt x="25083" y="3484"/>
                  </a:cubicBezTo>
                  <a:close/>
                  <a:moveTo>
                    <a:pt x="6271" y="5195"/>
                  </a:moveTo>
                  <a:cubicBezTo>
                    <a:pt x="6240" y="5290"/>
                    <a:pt x="6208" y="5416"/>
                    <a:pt x="6145" y="5480"/>
                  </a:cubicBezTo>
                  <a:cubicBezTo>
                    <a:pt x="5891" y="5606"/>
                    <a:pt x="5828" y="5860"/>
                    <a:pt x="5765" y="6081"/>
                  </a:cubicBezTo>
                  <a:cubicBezTo>
                    <a:pt x="5701" y="6208"/>
                    <a:pt x="5670" y="6366"/>
                    <a:pt x="5606" y="6493"/>
                  </a:cubicBezTo>
                  <a:cubicBezTo>
                    <a:pt x="5416" y="7063"/>
                    <a:pt x="5036" y="7475"/>
                    <a:pt x="4530" y="7760"/>
                  </a:cubicBezTo>
                  <a:cubicBezTo>
                    <a:pt x="4435" y="7823"/>
                    <a:pt x="4340" y="7855"/>
                    <a:pt x="4245" y="7918"/>
                  </a:cubicBezTo>
                  <a:cubicBezTo>
                    <a:pt x="3770" y="8140"/>
                    <a:pt x="3294" y="8140"/>
                    <a:pt x="2819" y="7950"/>
                  </a:cubicBezTo>
                  <a:cubicBezTo>
                    <a:pt x="2154" y="7728"/>
                    <a:pt x="1648" y="7285"/>
                    <a:pt x="1236" y="6715"/>
                  </a:cubicBezTo>
                  <a:cubicBezTo>
                    <a:pt x="1014" y="6430"/>
                    <a:pt x="856" y="6145"/>
                    <a:pt x="666" y="5828"/>
                  </a:cubicBezTo>
                  <a:cubicBezTo>
                    <a:pt x="476" y="5543"/>
                    <a:pt x="381" y="5258"/>
                    <a:pt x="413" y="4910"/>
                  </a:cubicBezTo>
                  <a:cubicBezTo>
                    <a:pt x="413" y="4593"/>
                    <a:pt x="413" y="4245"/>
                    <a:pt x="444" y="3896"/>
                  </a:cubicBezTo>
                  <a:cubicBezTo>
                    <a:pt x="539" y="3136"/>
                    <a:pt x="951" y="2534"/>
                    <a:pt x="1521" y="2059"/>
                  </a:cubicBezTo>
                  <a:cubicBezTo>
                    <a:pt x="1869" y="1711"/>
                    <a:pt x="2281" y="1426"/>
                    <a:pt x="2724" y="1204"/>
                  </a:cubicBezTo>
                  <a:cubicBezTo>
                    <a:pt x="2946" y="1109"/>
                    <a:pt x="3168" y="1078"/>
                    <a:pt x="3390" y="1078"/>
                  </a:cubicBezTo>
                  <a:cubicBezTo>
                    <a:pt x="4498" y="1109"/>
                    <a:pt x="5353" y="1521"/>
                    <a:pt x="5923" y="2471"/>
                  </a:cubicBezTo>
                  <a:cubicBezTo>
                    <a:pt x="6240" y="2978"/>
                    <a:pt x="6493" y="3484"/>
                    <a:pt x="6398" y="3991"/>
                  </a:cubicBezTo>
                  <a:cubicBezTo>
                    <a:pt x="6398" y="4466"/>
                    <a:pt x="6430" y="4846"/>
                    <a:pt x="6271" y="5195"/>
                  </a:cubicBezTo>
                  <a:close/>
                  <a:moveTo>
                    <a:pt x="9122" y="4150"/>
                  </a:moveTo>
                  <a:cubicBezTo>
                    <a:pt x="9027" y="4150"/>
                    <a:pt x="8932" y="4181"/>
                    <a:pt x="8837" y="4181"/>
                  </a:cubicBezTo>
                  <a:cubicBezTo>
                    <a:pt x="8647" y="4181"/>
                    <a:pt x="8488" y="4181"/>
                    <a:pt x="8298" y="4181"/>
                  </a:cubicBezTo>
                  <a:cubicBezTo>
                    <a:pt x="7918" y="4150"/>
                    <a:pt x="7570" y="4245"/>
                    <a:pt x="7221" y="4435"/>
                  </a:cubicBezTo>
                  <a:cubicBezTo>
                    <a:pt x="7095" y="4498"/>
                    <a:pt x="6968" y="4530"/>
                    <a:pt x="6841" y="4561"/>
                  </a:cubicBezTo>
                  <a:cubicBezTo>
                    <a:pt x="6715" y="4371"/>
                    <a:pt x="6746" y="4150"/>
                    <a:pt x="6778" y="3991"/>
                  </a:cubicBezTo>
                  <a:cubicBezTo>
                    <a:pt x="6810" y="3421"/>
                    <a:pt x="6683" y="2914"/>
                    <a:pt x="6366" y="2471"/>
                  </a:cubicBezTo>
                  <a:cubicBezTo>
                    <a:pt x="6303" y="2376"/>
                    <a:pt x="6303" y="2281"/>
                    <a:pt x="6240" y="2123"/>
                  </a:cubicBezTo>
                  <a:cubicBezTo>
                    <a:pt x="7475" y="2154"/>
                    <a:pt x="8583" y="1711"/>
                    <a:pt x="9787" y="1616"/>
                  </a:cubicBezTo>
                  <a:cubicBezTo>
                    <a:pt x="9787" y="1616"/>
                    <a:pt x="9818" y="1616"/>
                    <a:pt x="9818" y="1616"/>
                  </a:cubicBezTo>
                  <a:cubicBezTo>
                    <a:pt x="8963" y="3358"/>
                    <a:pt x="9248" y="3389"/>
                    <a:pt x="9122" y="4150"/>
                  </a:cubicBezTo>
                  <a:close/>
                  <a:moveTo>
                    <a:pt x="16184" y="3928"/>
                  </a:moveTo>
                  <a:cubicBezTo>
                    <a:pt x="16120" y="4023"/>
                    <a:pt x="16120" y="4181"/>
                    <a:pt x="16120" y="4340"/>
                  </a:cubicBezTo>
                  <a:cubicBezTo>
                    <a:pt x="16057" y="4783"/>
                    <a:pt x="16025" y="5226"/>
                    <a:pt x="15994" y="5670"/>
                  </a:cubicBezTo>
                  <a:cubicBezTo>
                    <a:pt x="15867" y="6335"/>
                    <a:pt x="15550" y="6873"/>
                    <a:pt x="14980" y="7221"/>
                  </a:cubicBezTo>
                  <a:cubicBezTo>
                    <a:pt x="14759" y="7348"/>
                    <a:pt x="14505" y="7506"/>
                    <a:pt x="14284" y="7633"/>
                  </a:cubicBezTo>
                  <a:cubicBezTo>
                    <a:pt x="13840" y="7918"/>
                    <a:pt x="13365" y="7950"/>
                    <a:pt x="12922" y="7791"/>
                  </a:cubicBezTo>
                  <a:cubicBezTo>
                    <a:pt x="12352" y="7601"/>
                    <a:pt x="11813" y="7380"/>
                    <a:pt x="11338" y="7000"/>
                  </a:cubicBezTo>
                  <a:cubicBezTo>
                    <a:pt x="10863" y="6620"/>
                    <a:pt x="10357" y="6208"/>
                    <a:pt x="9945" y="5765"/>
                  </a:cubicBezTo>
                  <a:cubicBezTo>
                    <a:pt x="9755" y="5543"/>
                    <a:pt x="9628" y="5321"/>
                    <a:pt x="9565" y="5068"/>
                  </a:cubicBezTo>
                  <a:cubicBezTo>
                    <a:pt x="9565" y="5005"/>
                    <a:pt x="9533" y="4910"/>
                    <a:pt x="9533" y="4846"/>
                  </a:cubicBezTo>
                  <a:cubicBezTo>
                    <a:pt x="9565" y="4720"/>
                    <a:pt x="9660" y="4593"/>
                    <a:pt x="9660" y="4466"/>
                  </a:cubicBezTo>
                  <a:cubicBezTo>
                    <a:pt x="9628" y="4308"/>
                    <a:pt x="9533" y="4181"/>
                    <a:pt x="9533" y="4055"/>
                  </a:cubicBezTo>
                  <a:cubicBezTo>
                    <a:pt x="9470" y="3104"/>
                    <a:pt x="9787" y="2249"/>
                    <a:pt x="10452" y="1584"/>
                  </a:cubicBezTo>
                  <a:cubicBezTo>
                    <a:pt x="10800" y="1236"/>
                    <a:pt x="11148" y="919"/>
                    <a:pt x="11560" y="666"/>
                  </a:cubicBezTo>
                  <a:cubicBezTo>
                    <a:pt x="11877" y="476"/>
                    <a:pt x="12194" y="349"/>
                    <a:pt x="12574" y="413"/>
                  </a:cubicBezTo>
                  <a:cubicBezTo>
                    <a:pt x="12669" y="413"/>
                    <a:pt x="12795" y="413"/>
                    <a:pt x="12890" y="413"/>
                  </a:cubicBezTo>
                  <a:lnTo>
                    <a:pt x="12890" y="381"/>
                  </a:lnTo>
                  <a:cubicBezTo>
                    <a:pt x="13207" y="413"/>
                    <a:pt x="13524" y="444"/>
                    <a:pt x="13840" y="476"/>
                  </a:cubicBezTo>
                  <a:cubicBezTo>
                    <a:pt x="14379" y="539"/>
                    <a:pt x="14822" y="793"/>
                    <a:pt x="15170" y="1204"/>
                  </a:cubicBezTo>
                  <a:cubicBezTo>
                    <a:pt x="15614" y="1806"/>
                    <a:pt x="16025" y="2408"/>
                    <a:pt x="16247" y="3168"/>
                  </a:cubicBezTo>
                  <a:cubicBezTo>
                    <a:pt x="16310" y="3421"/>
                    <a:pt x="16374" y="3675"/>
                    <a:pt x="16184" y="39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" name="Google Shape;154;p27"/>
            <p:cNvSpPr/>
            <p:nvPr/>
          </p:nvSpPr>
          <p:spPr>
            <a:xfrm>
              <a:off x="5819000" y="2555425"/>
              <a:ext cx="425975" cy="415675"/>
            </a:xfrm>
            <a:custGeom>
              <a:avLst/>
              <a:gdLst/>
              <a:ahLst/>
              <a:cxnLst/>
              <a:rect l="l" t="t" r="r" b="b"/>
              <a:pathLst>
                <a:path w="17039" h="16627" extrusionOk="0">
                  <a:moveTo>
                    <a:pt x="16943" y="5765"/>
                  </a:moveTo>
                  <a:cubicBezTo>
                    <a:pt x="17038" y="5606"/>
                    <a:pt x="17038" y="5416"/>
                    <a:pt x="16975" y="5258"/>
                  </a:cubicBezTo>
                  <a:cubicBezTo>
                    <a:pt x="16848" y="4941"/>
                    <a:pt x="16753" y="4624"/>
                    <a:pt x="16627" y="4339"/>
                  </a:cubicBezTo>
                  <a:cubicBezTo>
                    <a:pt x="16563" y="4118"/>
                    <a:pt x="16468" y="3928"/>
                    <a:pt x="16437" y="3706"/>
                  </a:cubicBezTo>
                  <a:cubicBezTo>
                    <a:pt x="16405" y="3199"/>
                    <a:pt x="16120" y="2883"/>
                    <a:pt x="15645" y="2661"/>
                  </a:cubicBezTo>
                  <a:cubicBezTo>
                    <a:pt x="14536" y="2186"/>
                    <a:pt x="13428" y="1648"/>
                    <a:pt x="12320" y="1141"/>
                  </a:cubicBezTo>
                  <a:cubicBezTo>
                    <a:pt x="12193" y="1109"/>
                    <a:pt x="12066" y="1046"/>
                    <a:pt x="11940" y="1014"/>
                  </a:cubicBezTo>
                  <a:cubicBezTo>
                    <a:pt x="10736" y="729"/>
                    <a:pt x="9533" y="444"/>
                    <a:pt x="8329" y="159"/>
                  </a:cubicBezTo>
                  <a:cubicBezTo>
                    <a:pt x="7664" y="1"/>
                    <a:pt x="7031" y="64"/>
                    <a:pt x="6397" y="381"/>
                  </a:cubicBezTo>
                  <a:lnTo>
                    <a:pt x="6271" y="634"/>
                  </a:lnTo>
                  <a:cubicBezTo>
                    <a:pt x="5986" y="1236"/>
                    <a:pt x="5732" y="1838"/>
                    <a:pt x="5384" y="2408"/>
                  </a:cubicBezTo>
                  <a:cubicBezTo>
                    <a:pt x="4719" y="3611"/>
                    <a:pt x="4022" y="4783"/>
                    <a:pt x="3357" y="5955"/>
                  </a:cubicBezTo>
                  <a:cubicBezTo>
                    <a:pt x="3167" y="6271"/>
                    <a:pt x="2977" y="6588"/>
                    <a:pt x="2819" y="6936"/>
                  </a:cubicBezTo>
                  <a:cubicBezTo>
                    <a:pt x="2439" y="7823"/>
                    <a:pt x="1964" y="8678"/>
                    <a:pt x="1425" y="9470"/>
                  </a:cubicBezTo>
                  <a:cubicBezTo>
                    <a:pt x="950" y="10262"/>
                    <a:pt x="507" y="11085"/>
                    <a:pt x="32" y="11908"/>
                  </a:cubicBezTo>
                  <a:cubicBezTo>
                    <a:pt x="0" y="11940"/>
                    <a:pt x="0" y="11972"/>
                    <a:pt x="0" y="12035"/>
                  </a:cubicBezTo>
                  <a:cubicBezTo>
                    <a:pt x="444" y="12320"/>
                    <a:pt x="697" y="12700"/>
                    <a:pt x="792" y="13238"/>
                  </a:cubicBezTo>
                  <a:cubicBezTo>
                    <a:pt x="855" y="13397"/>
                    <a:pt x="950" y="13523"/>
                    <a:pt x="1077" y="13587"/>
                  </a:cubicBezTo>
                  <a:cubicBezTo>
                    <a:pt x="1394" y="13745"/>
                    <a:pt x="1710" y="13903"/>
                    <a:pt x="2027" y="14030"/>
                  </a:cubicBezTo>
                  <a:cubicBezTo>
                    <a:pt x="2914" y="14410"/>
                    <a:pt x="3801" y="14727"/>
                    <a:pt x="4687" y="15107"/>
                  </a:cubicBezTo>
                  <a:cubicBezTo>
                    <a:pt x="5352" y="15360"/>
                    <a:pt x="5986" y="15677"/>
                    <a:pt x="6651" y="15930"/>
                  </a:cubicBezTo>
                  <a:cubicBezTo>
                    <a:pt x="7696" y="16310"/>
                    <a:pt x="8773" y="16627"/>
                    <a:pt x="9881" y="16500"/>
                  </a:cubicBezTo>
                  <a:cubicBezTo>
                    <a:pt x="9944" y="16500"/>
                    <a:pt x="9976" y="16500"/>
                    <a:pt x="10008" y="16500"/>
                  </a:cubicBezTo>
                  <a:cubicBezTo>
                    <a:pt x="10388" y="16532"/>
                    <a:pt x="10673" y="16405"/>
                    <a:pt x="10958" y="16184"/>
                  </a:cubicBezTo>
                  <a:cubicBezTo>
                    <a:pt x="11116" y="16057"/>
                    <a:pt x="11243" y="15899"/>
                    <a:pt x="11369" y="15772"/>
                  </a:cubicBezTo>
                  <a:cubicBezTo>
                    <a:pt x="11844" y="15265"/>
                    <a:pt x="12193" y="14664"/>
                    <a:pt x="12573" y="14125"/>
                  </a:cubicBezTo>
                  <a:cubicBezTo>
                    <a:pt x="13333" y="13080"/>
                    <a:pt x="13998" y="11940"/>
                    <a:pt x="14600" y="10768"/>
                  </a:cubicBezTo>
                  <a:cubicBezTo>
                    <a:pt x="15106" y="9755"/>
                    <a:pt x="15613" y="8741"/>
                    <a:pt x="16056" y="7665"/>
                  </a:cubicBezTo>
                  <a:cubicBezTo>
                    <a:pt x="16310" y="7000"/>
                    <a:pt x="16532" y="6335"/>
                    <a:pt x="16943" y="5765"/>
                  </a:cubicBezTo>
                  <a:close/>
                  <a:moveTo>
                    <a:pt x="539" y="11813"/>
                  </a:moveTo>
                  <a:cubicBezTo>
                    <a:pt x="982" y="10990"/>
                    <a:pt x="1362" y="10198"/>
                    <a:pt x="1869" y="9501"/>
                  </a:cubicBezTo>
                  <a:cubicBezTo>
                    <a:pt x="2344" y="8805"/>
                    <a:pt x="2755" y="8045"/>
                    <a:pt x="3104" y="7253"/>
                  </a:cubicBezTo>
                  <a:cubicBezTo>
                    <a:pt x="3326" y="6651"/>
                    <a:pt x="3674" y="6113"/>
                    <a:pt x="4054" y="5575"/>
                  </a:cubicBezTo>
                  <a:cubicBezTo>
                    <a:pt x="4117" y="5480"/>
                    <a:pt x="4244" y="5416"/>
                    <a:pt x="4371" y="5321"/>
                  </a:cubicBezTo>
                  <a:cubicBezTo>
                    <a:pt x="4371" y="5258"/>
                    <a:pt x="4339" y="5163"/>
                    <a:pt x="4339" y="5068"/>
                  </a:cubicBezTo>
                  <a:cubicBezTo>
                    <a:pt x="4371" y="4941"/>
                    <a:pt x="4434" y="4846"/>
                    <a:pt x="4497" y="4751"/>
                  </a:cubicBezTo>
                  <a:cubicBezTo>
                    <a:pt x="4656" y="4466"/>
                    <a:pt x="4814" y="4181"/>
                    <a:pt x="4972" y="3896"/>
                  </a:cubicBezTo>
                  <a:cubicBezTo>
                    <a:pt x="5511" y="3009"/>
                    <a:pt x="5986" y="2091"/>
                    <a:pt x="6397" y="1141"/>
                  </a:cubicBezTo>
                  <a:cubicBezTo>
                    <a:pt x="6651" y="603"/>
                    <a:pt x="7094" y="349"/>
                    <a:pt x="7664" y="413"/>
                  </a:cubicBezTo>
                  <a:cubicBezTo>
                    <a:pt x="8171" y="476"/>
                    <a:pt x="8646" y="571"/>
                    <a:pt x="9153" y="698"/>
                  </a:cubicBezTo>
                  <a:cubicBezTo>
                    <a:pt x="10008" y="888"/>
                    <a:pt x="10863" y="1109"/>
                    <a:pt x="11718" y="1363"/>
                  </a:cubicBezTo>
                  <a:cubicBezTo>
                    <a:pt x="11908" y="1394"/>
                    <a:pt x="12098" y="1489"/>
                    <a:pt x="12288" y="1553"/>
                  </a:cubicBezTo>
                  <a:cubicBezTo>
                    <a:pt x="12636" y="1711"/>
                    <a:pt x="12985" y="1901"/>
                    <a:pt x="13333" y="2059"/>
                  </a:cubicBezTo>
                  <a:cubicBezTo>
                    <a:pt x="14061" y="2376"/>
                    <a:pt x="14821" y="2724"/>
                    <a:pt x="15550" y="3073"/>
                  </a:cubicBezTo>
                  <a:cubicBezTo>
                    <a:pt x="15771" y="3168"/>
                    <a:pt x="15961" y="3294"/>
                    <a:pt x="15993" y="3548"/>
                  </a:cubicBezTo>
                  <a:cubicBezTo>
                    <a:pt x="16056" y="3864"/>
                    <a:pt x="16088" y="4181"/>
                    <a:pt x="15930" y="4466"/>
                  </a:cubicBezTo>
                  <a:cubicBezTo>
                    <a:pt x="15803" y="4688"/>
                    <a:pt x="15676" y="4910"/>
                    <a:pt x="15550" y="5131"/>
                  </a:cubicBezTo>
                  <a:cubicBezTo>
                    <a:pt x="15043" y="6018"/>
                    <a:pt x="14568" y="6905"/>
                    <a:pt x="14030" y="7760"/>
                  </a:cubicBezTo>
                  <a:cubicBezTo>
                    <a:pt x="13048" y="9311"/>
                    <a:pt x="12193" y="10958"/>
                    <a:pt x="11274" y="12573"/>
                  </a:cubicBezTo>
                  <a:cubicBezTo>
                    <a:pt x="11084" y="12922"/>
                    <a:pt x="10894" y="13238"/>
                    <a:pt x="10609" y="13492"/>
                  </a:cubicBezTo>
                  <a:cubicBezTo>
                    <a:pt x="10419" y="13650"/>
                    <a:pt x="10293" y="13840"/>
                    <a:pt x="10134" y="14030"/>
                  </a:cubicBezTo>
                  <a:cubicBezTo>
                    <a:pt x="9628" y="14569"/>
                    <a:pt x="9026" y="14885"/>
                    <a:pt x="8298" y="14885"/>
                  </a:cubicBezTo>
                  <a:cubicBezTo>
                    <a:pt x="8171" y="14885"/>
                    <a:pt x="8013" y="14885"/>
                    <a:pt x="7886" y="14885"/>
                  </a:cubicBezTo>
                  <a:cubicBezTo>
                    <a:pt x="7316" y="14885"/>
                    <a:pt x="6777" y="14759"/>
                    <a:pt x="6271" y="14474"/>
                  </a:cubicBezTo>
                  <a:cubicBezTo>
                    <a:pt x="5796" y="14188"/>
                    <a:pt x="5289" y="13903"/>
                    <a:pt x="4782" y="13650"/>
                  </a:cubicBezTo>
                  <a:cubicBezTo>
                    <a:pt x="3801" y="13207"/>
                    <a:pt x="2819" y="12732"/>
                    <a:pt x="1837" y="12288"/>
                  </a:cubicBezTo>
                  <a:cubicBezTo>
                    <a:pt x="1425" y="12098"/>
                    <a:pt x="1014" y="11972"/>
                    <a:pt x="539" y="11813"/>
                  </a:cubicBezTo>
                  <a:close/>
                  <a:moveTo>
                    <a:pt x="14220" y="10673"/>
                  </a:moveTo>
                  <a:cubicBezTo>
                    <a:pt x="13650" y="11782"/>
                    <a:pt x="13016" y="12827"/>
                    <a:pt x="12288" y="13840"/>
                  </a:cubicBezTo>
                  <a:cubicBezTo>
                    <a:pt x="11876" y="14410"/>
                    <a:pt x="11528" y="14980"/>
                    <a:pt x="11084" y="15487"/>
                  </a:cubicBezTo>
                  <a:cubicBezTo>
                    <a:pt x="10989" y="15614"/>
                    <a:pt x="10863" y="15709"/>
                    <a:pt x="10736" y="15835"/>
                  </a:cubicBezTo>
                  <a:cubicBezTo>
                    <a:pt x="10546" y="16025"/>
                    <a:pt x="10293" y="16120"/>
                    <a:pt x="10008" y="16089"/>
                  </a:cubicBezTo>
                  <a:cubicBezTo>
                    <a:pt x="9659" y="16089"/>
                    <a:pt x="9311" y="16089"/>
                    <a:pt x="8963" y="16089"/>
                  </a:cubicBezTo>
                  <a:cubicBezTo>
                    <a:pt x="8393" y="16089"/>
                    <a:pt x="7854" y="15867"/>
                    <a:pt x="7316" y="15709"/>
                  </a:cubicBezTo>
                  <a:cubicBezTo>
                    <a:pt x="6936" y="15582"/>
                    <a:pt x="6524" y="15392"/>
                    <a:pt x="6144" y="15234"/>
                  </a:cubicBezTo>
                  <a:cubicBezTo>
                    <a:pt x="4782" y="14632"/>
                    <a:pt x="3389" y="14062"/>
                    <a:pt x="1995" y="13555"/>
                  </a:cubicBezTo>
                  <a:cubicBezTo>
                    <a:pt x="1932" y="13555"/>
                    <a:pt x="1837" y="13523"/>
                    <a:pt x="1774" y="13492"/>
                  </a:cubicBezTo>
                  <a:cubicBezTo>
                    <a:pt x="1362" y="13333"/>
                    <a:pt x="1077" y="13080"/>
                    <a:pt x="1077" y="12542"/>
                  </a:cubicBezTo>
                  <a:cubicBezTo>
                    <a:pt x="1330" y="12510"/>
                    <a:pt x="1520" y="12605"/>
                    <a:pt x="1710" y="12700"/>
                  </a:cubicBezTo>
                  <a:cubicBezTo>
                    <a:pt x="3136" y="13333"/>
                    <a:pt x="4561" y="13935"/>
                    <a:pt x="5891" y="14759"/>
                  </a:cubicBezTo>
                  <a:cubicBezTo>
                    <a:pt x="6841" y="15329"/>
                    <a:pt x="7854" y="15360"/>
                    <a:pt x="8899" y="15234"/>
                  </a:cubicBezTo>
                  <a:cubicBezTo>
                    <a:pt x="9533" y="15139"/>
                    <a:pt x="10008" y="14790"/>
                    <a:pt x="10419" y="14315"/>
                  </a:cubicBezTo>
                  <a:cubicBezTo>
                    <a:pt x="10546" y="14188"/>
                    <a:pt x="10641" y="14062"/>
                    <a:pt x="10768" y="13935"/>
                  </a:cubicBezTo>
                  <a:cubicBezTo>
                    <a:pt x="11211" y="13523"/>
                    <a:pt x="11528" y="13017"/>
                    <a:pt x="11813" y="12478"/>
                  </a:cubicBezTo>
                  <a:cubicBezTo>
                    <a:pt x="12415" y="11402"/>
                    <a:pt x="12985" y="10325"/>
                    <a:pt x="13586" y="9248"/>
                  </a:cubicBezTo>
                  <a:cubicBezTo>
                    <a:pt x="13840" y="8836"/>
                    <a:pt x="14125" y="8425"/>
                    <a:pt x="14346" y="8013"/>
                  </a:cubicBezTo>
                  <a:cubicBezTo>
                    <a:pt x="14916" y="7031"/>
                    <a:pt x="15486" y="6050"/>
                    <a:pt x="16025" y="5068"/>
                  </a:cubicBezTo>
                  <a:cubicBezTo>
                    <a:pt x="16120" y="4941"/>
                    <a:pt x="16183" y="4814"/>
                    <a:pt x="16310" y="4656"/>
                  </a:cubicBezTo>
                  <a:cubicBezTo>
                    <a:pt x="16500" y="4910"/>
                    <a:pt x="16532" y="5131"/>
                    <a:pt x="16595" y="5385"/>
                  </a:cubicBezTo>
                  <a:cubicBezTo>
                    <a:pt x="16627" y="5448"/>
                    <a:pt x="16595" y="5575"/>
                    <a:pt x="16532" y="5638"/>
                  </a:cubicBezTo>
                  <a:cubicBezTo>
                    <a:pt x="16183" y="6240"/>
                    <a:pt x="15930" y="6905"/>
                    <a:pt x="15676" y="7570"/>
                  </a:cubicBezTo>
                  <a:cubicBezTo>
                    <a:pt x="15265" y="8615"/>
                    <a:pt x="14726" y="9628"/>
                    <a:pt x="14220" y="106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" name="Google Shape;155;p27"/>
            <p:cNvSpPr/>
            <p:nvPr/>
          </p:nvSpPr>
          <p:spPr>
            <a:xfrm>
              <a:off x="3815125" y="2625100"/>
              <a:ext cx="429150" cy="492475"/>
            </a:xfrm>
            <a:custGeom>
              <a:avLst/>
              <a:gdLst/>
              <a:ahLst/>
              <a:cxnLst/>
              <a:rect l="l" t="t" r="r" b="b"/>
              <a:pathLst>
                <a:path w="17166" h="19699" extrusionOk="0">
                  <a:moveTo>
                    <a:pt x="15582" y="5321"/>
                  </a:moveTo>
                  <a:cubicBezTo>
                    <a:pt x="15994" y="4688"/>
                    <a:pt x="16342" y="4023"/>
                    <a:pt x="16722" y="3358"/>
                  </a:cubicBezTo>
                  <a:cubicBezTo>
                    <a:pt x="17134" y="2566"/>
                    <a:pt x="17165" y="1711"/>
                    <a:pt x="17102" y="856"/>
                  </a:cubicBezTo>
                  <a:cubicBezTo>
                    <a:pt x="17102" y="634"/>
                    <a:pt x="17007" y="444"/>
                    <a:pt x="16849" y="286"/>
                  </a:cubicBezTo>
                  <a:cubicBezTo>
                    <a:pt x="16595" y="1"/>
                    <a:pt x="16120" y="96"/>
                    <a:pt x="16057" y="444"/>
                  </a:cubicBezTo>
                  <a:cubicBezTo>
                    <a:pt x="15930" y="1014"/>
                    <a:pt x="15677" y="1489"/>
                    <a:pt x="15424" y="1996"/>
                  </a:cubicBezTo>
                  <a:cubicBezTo>
                    <a:pt x="15265" y="2313"/>
                    <a:pt x="15075" y="2566"/>
                    <a:pt x="14854" y="2819"/>
                  </a:cubicBezTo>
                  <a:cubicBezTo>
                    <a:pt x="14442" y="3294"/>
                    <a:pt x="13967" y="3738"/>
                    <a:pt x="13524" y="4213"/>
                  </a:cubicBezTo>
                  <a:cubicBezTo>
                    <a:pt x="13270" y="4498"/>
                    <a:pt x="12954" y="4719"/>
                    <a:pt x="12605" y="4909"/>
                  </a:cubicBezTo>
                  <a:cubicBezTo>
                    <a:pt x="11972" y="5194"/>
                    <a:pt x="11338" y="5479"/>
                    <a:pt x="10673" y="5733"/>
                  </a:cubicBezTo>
                  <a:cubicBezTo>
                    <a:pt x="9882" y="6018"/>
                    <a:pt x="9122" y="6334"/>
                    <a:pt x="8361" y="6651"/>
                  </a:cubicBezTo>
                  <a:cubicBezTo>
                    <a:pt x="8140" y="6746"/>
                    <a:pt x="7950" y="6873"/>
                    <a:pt x="7760" y="7000"/>
                  </a:cubicBezTo>
                  <a:cubicBezTo>
                    <a:pt x="7285" y="7316"/>
                    <a:pt x="6810" y="7665"/>
                    <a:pt x="6335" y="8013"/>
                  </a:cubicBezTo>
                  <a:cubicBezTo>
                    <a:pt x="5923" y="8298"/>
                    <a:pt x="5543" y="8646"/>
                    <a:pt x="5290" y="9090"/>
                  </a:cubicBezTo>
                  <a:cubicBezTo>
                    <a:pt x="4846" y="9755"/>
                    <a:pt x="4435" y="10420"/>
                    <a:pt x="4245" y="11180"/>
                  </a:cubicBezTo>
                  <a:cubicBezTo>
                    <a:pt x="4308" y="11338"/>
                    <a:pt x="4371" y="11465"/>
                    <a:pt x="4435" y="11560"/>
                  </a:cubicBezTo>
                  <a:cubicBezTo>
                    <a:pt x="4498" y="11718"/>
                    <a:pt x="4625" y="11750"/>
                    <a:pt x="4751" y="11782"/>
                  </a:cubicBezTo>
                  <a:cubicBezTo>
                    <a:pt x="4751" y="11750"/>
                    <a:pt x="4751" y="11750"/>
                    <a:pt x="4751" y="11750"/>
                  </a:cubicBezTo>
                  <a:cubicBezTo>
                    <a:pt x="4751" y="11750"/>
                    <a:pt x="4751" y="11750"/>
                    <a:pt x="4783" y="11750"/>
                  </a:cubicBezTo>
                  <a:cubicBezTo>
                    <a:pt x="4783" y="11623"/>
                    <a:pt x="4783" y="11528"/>
                    <a:pt x="4783" y="11433"/>
                  </a:cubicBezTo>
                  <a:cubicBezTo>
                    <a:pt x="4783" y="10958"/>
                    <a:pt x="4846" y="10483"/>
                    <a:pt x="5100" y="10103"/>
                  </a:cubicBezTo>
                  <a:cubicBezTo>
                    <a:pt x="5226" y="9881"/>
                    <a:pt x="5353" y="9660"/>
                    <a:pt x="5480" y="9438"/>
                  </a:cubicBezTo>
                  <a:cubicBezTo>
                    <a:pt x="5796" y="8963"/>
                    <a:pt x="6145" y="8583"/>
                    <a:pt x="6620" y="8266"/>
                  </a:cubicBezTo>
                  <a:cubicBezTo>
                    <a:pt x="7095" y="7918"/>
                    <a:pt x="7570" y="7570"/>
                    <a:pt x="8045" y="7253"/>
                  </a:cubicBezTo>
                  <a:cubicBezTo>
                    <a:pt x="8235" y="7126"/>
                    <a:pt x="8456" y="7000"/>
                    <a:pt x="8710" y="6905"/>
                  </a:cubicBezTo>
                  <a:cubicBezTo>
                    <a:pt x="9438" y="6524"/>
                    <a:pt x="10198" y="6239"/>
                    <a:pt x="10958" y="5954"/>
                  </a:cubicBezTo>
                  <a:cubicBezTo>
                    <a:pt x="11592" y="5733"/>
                    <a:pt x="12193" y="5416"/>
                    <a:pt x="12827" y="5131"/>
                  </a:cubicBezTo>
                  <a:cubicBezTo>
                    <a:pt x="13175" y="4973"/>
                    <a:pt x="13492" y="4688"/>
                    <a:pt x="13777" y="4403"/>
                  </a:cubicBezTo>
                  <a:cubicBezTo>
                    <a:pt x="14220" y="3959"/>
                    <a:pt x="14664" y="3516"/>
                    <a:pt x="15075" y="3073"/>
                  </a:cubicBezTo>
                  <a:cubicBezTo>
                    <a:pt x="15360" y="2819"/>
                    <a:pt x="15550" y="2503"/>
                    <a:pt x="15709" y="2154"/>
                  </a:cubicBezTo>
                  <a:cubicBezTo>
                    <a:pt x="15930" y="1679"/>
                    <a:pt x="16120" y="1204"/>
                    <a:pt x="16310" y="697"/>
                  </a:cubicBezTo>
                  <a:cubicBezTo>
                    <a:pt x="16342" y="634"/>
                    <a:pt x="16405" y="539"/>
                    <a:pt x="16437" y="476"/>
                  </a:cubicBezTo>
                  <a:cubicBezTo>
                    <a:pt x="16690" y="507"/>
                    <a:pt x="16754" y="666"/>
                    <a:pt x="16754" y="856"/>
                  </a:cubicBezTo>
                  <a:cubicBezTo>
                    <a:pt x="16817" y="1521"/>
                    <a:pt x="16849" y="2218"/>
                    <a:pt x="16532" y="2851"/>
                  </a:cubicBezTo>
                  <a:cubicBezTo>
                    <a:pt x="16152" y="3706"/>
                    <a:pt x="15677" y="4561"/>
                    <a:pt x="15107" y="5321"/>
                  </a:cubicBezTo>
                  <a:cubicBezTo>
                    <a:pt x="14885" y="5638"/>
                    <a:pt x="14600" y="5859"/>
                    <a:pt x="14315" y="6049"/>
                  </a:cubicBezTo>
                  <a:cubicBezTo>
                    <a:pt x="13967" y="6271"/>
                    <a:pt x="13650" y="6493"/>
                    <a:pt x="13302" y="6683"/>
                  </a:cubicBezTo>
                  <a:cubicBezTo>
                    <a:pt x="12193" y="7253"/>
                    <a:pt x="11307" y="8045"/>
                    <a:pt x="10547" y="9058"/>
                  </a:cubicBezTo>
                  <a:cubicBezTo>
                    <a:pt x="10072" y="9691"/>
                    <a:pt x="9502" y="10293"/>
                    <a:pt x="9090" y="11021"/>
                  </a:cubicBezTo>
                  <a:cubicBezTo>
                    <a:pt x="8742" y="11591"/>
                    <a:pt x="8171" y="11813"/>
                    <a:pt x="7570" y="12003"/>
                  </a:cubicBezTo>
                  <a:cubicBezTo>
                    <a:pt x="7538" y="12035"/>
                    <a:pt x="7475" y="12003"/>
                    <a:pt x="7380" y="11972"/>
                  </a:cubicBezTo>
                  <a:cubicBezTo>
                    <a:pt x="7411" y="11750"/>
                    <a:pt x="7570" y="11591"/>
                    <a:pt x="7696" y="11433"/>
                  </a:cubicBezTo>
                  <a:cubicBezTo>
                    <a:pt x="7981" y="11085"/>
                    <a:pt x="7886" y="10800"/>
                    <a:pt x="7570" y="10578"/>
                  </a:cubicBezTo>
                  <a:cubicBezTo>
                    <a:pt x="7285" y="10420"/>
                    <a:pt x="6968" y="10261"/>
                    <a:pt x="6651" y="10293"/>
                  </a:cubicBezTo>
                  <a:cubicBezTo>
                    <a:pt x="6493" y="10293"/>
                    <a:pt x="6366" y="10293"/>
                    <a:pt x="6208" y="10293"/>
                  </a:cubicBezTo>
                  <a:cubicBezTo>
                    <a:pt x="5670" y="10705"/>
                    <a:pt x="5258" y="11275"/>
                    <a:pt x="4783" y="11750"/>
                  </a:cubicBezTo>
                  <a:lnTo>
                    <a:pt x="4783" y="11782"/>
                  </a:lnTo>
                  <a:cubicBezTo>
                    <a:pt x="4783" y="11782"/>
                    <a:pt x="4751" y="11782"/>
                    <a:pt x="4751" y="11782"/>
                  </a:cubicBezTo>
                  <a:cubicBezTo>
                    <a:pt x="4625" y="12162"/>
                    <a:pt x="4593" y="12193"/>
                    <a:pt x="4276" y="12193"/>
                  </a:cubicBezTo>
                  <a:cubicBezTo>
                    <a:pt x="4086" y="12193"/>
                    <a:pt x="3928" y="12193"/>
                    <a:pt x="3738" y="12193"/>
                  </a:cubicBezTo>
                  <a:cubicBezTo>
                    <a:pt x="3104" y="12162"/>
                    <a:pt x="2471" y="12352"/>
                    <a:pt x="1901" y="12605"/>
                  </a:cubicBezTo>
                  <a:cubicBezTo>
                    <a:pt x="1679" y="12700"/>
                    <a:pt x="1458" y="12890"/>
                    <a:pt x="1299" y="13080"/>
                  </a:cubicBezTo>
                  <a:cubicBezTo>
                    <a:pt x="729" y="13745"/>
                    <a:pt x="286" y="14505"/>
                    <a:pt x="128" y="15392"/>
                  </a:cubicBezTo>
                  <a:cubicBezTo>
                    <a:pt x="1" y="16120"/>
                    <a:pt x="64" y="16817"/>
                    <a:pt x="508" y="17450"/>
                  </a:cubicBezTo>
                  <a:cubicBezTo>
                    <a:pt x="634" y="17640"/>
                    <a:pt x="761" y="17799"/>
                    <a:pt x="856" y="17989"/>
                  </a:cubicBezTo>
                  <a:cubicBezTo>
                    <a:pt x="1236" y="18622"/>
                    <a:pt x="1806" y="18970"/>
                    <a:pt x="2439" y="19224"/>
                  </a:cubicBezTo>
                  <a:cubicBezTo>
                    <a:pt x="2693" y="19319"/>
                    <a:pt x="2946" y="19414"/>
                    <a:pt x="3199" y="19477"/>
                  </a:cubicBezTo>
                  <a:cubicBezTo>
                    <a:pt x="3579" y="19572"/>
                    <a:pt x="3928" y="19635"/>
                    <a:pt x="4308" y="19667"/>
                  </a:cubicBezTo>
                  <a:cubicBezTo>
                    <a:pt x="4403" y="19699"/>
                    <a:pt x="4498" y="19667"/>
                    <a:pt x="4530" y="19572"/>
                  </a:cubicBezTo>
                  <a:cubicBezTo>
                    <a:pt x="4625" y="19445"/>
                    <a:pt x="4530" y="19350"/>
                    <a:pt x="4435" y="19287"/>
                  </a:cubicBezTo>
                  <a:cubicBezTo>
                    <a:pt x="4308" y="19160"/>
                    <a:pt x="4213" y="19065"/>
                    <a:pt x="4086" y="18970"/>
                  </a:cubicBezTo>
                  <a:cubicBezTo>
                    <a:pt x="3991" y="18844"/>
                    <a:pt x="3896" y="18749"/>
                    <a:pt x="3801" y="18622"/>
                  </a:cubicBezTo>
                  <a:cubicBezTo>
                    <a:pt x="3516" y="18179"/>
                    <a:pt x="3516" y="17735"/>
                    <a:pt x="3801" y="17292"/>
                  </a:cubicBezTo>
                  <a:cubicBezTo>
                    <a:pt x="3959" y="16975"/>
                    <a:pt x="4245" y="16754"/>
                    <a:pt x="4561" y="16627"/>
                  </a:cubicBezTo>
                  <a:cubicBezTo>
                    <a:pt x="4751" y="16564"/>
                    <a:pt x="4941" y="16500"/>
                    <a:pt x="5131" y="16437"/>
                  </a:cubicBezTo>
                  <a:cubicBezTo>
                    <a:pt x="5575" y="16215"/>
                    <a:pt x="5955" y="15930"/>
                    <a:pt x="6081" y="15423"/>
                  </a:cubicBezTo>
                  <a:cubicBezTo>
                    <a:pt x="6271" y="14853"/>
                    <a:pt x="6366" y="14283"/>
                    <a:pt x="6176" y="13682"/>
                  </a:cubicBezTo>
                  <a:cubicBezTo>
                    <a:pt x="6113" y="13460"/>
                    <a:pt x="6176" y="13270"/>
                    <a:pt x="6335" y="13112"/>
                  </a:cubicBezTo>
                  <a:cubicBezTo>
                    <a:pt x="6556" y="12858"/>
                    <a:pt x="6810" y="12605"/>
                    <a:pt x="7031" y="12383"/>
                  </a:cubicBezTo>
                  <a:cubicBezTo>
                    <a:pt x="7253" y="12383"/>
                    <a:pt x="7475" y="12447"/>
                    <a:pt x="7633" y="12415"/>
                  </a:cubicBezTo>
                  <a:cubicBezTo>
                    <a:pt x="8330" y="12193"/>
                    <a:pt x="8995" y="11908"/>
                    <a:pt x="9407" y="11243"/>
                  </a:cubicBezTo>
                  <a:cubicBezTo>
                    <a:pt x="9787" y="10578"/>
                    <a:pt x="10325" y="10008"/>
                    <a:pt x="10768" y="9375"/>
                  </a:cubicBezTo>
                  <a:cubicBezTo>
                    <a:pt x="11497" y="8393"/>
                    <a:pt x="12383" y="7601"/>
                    <a:pt x="13460" y="7000"/>
                  </a:cubicBezTo>
                  <a:cubicBezTo>
                    <a:pt x="13809" y="6809"/>
                    <a:pt x="14125" y="6588"/>
                    <a:pt x="14474" y="6398"/>
                  </a:cubicBezTo>
                  <a:cubicBezTo>
                    <a:pt x="14885" y="6113"/>
                    <a:pt x="15265" y="5764"/>
                    <a:pt x="15582" y="5321"/>
                  </a:cubicBezTo>
                  <a:close/>
                  <a:moveTo>
                    <a:pt x="1648" y="13270"/>
                  </a:moveTo>
                  <a:cubicBezTo>
                    <a:pt x="1679" y="13238"/>
                    <a:pt x="1711" y="13238"/>
                    <a:pt x="1743" y="13238"/>
                  </a:cubicBezTo>
                  <a:cubicBezTo>
                    <a:pt x="1743" y="13270"/>
                    <a:pt x="1743" y="13270"/>
                    <a:pt x="1711" y="13302"/>
                  </a:cubicBezTo>
                  <a:cubicBezTo>
                    <a:pt x="1679" y="13333"/>
                    <a:pt x="1648" y="13428"/>
                    <a:pt x="1553" y="13397"/>
                  </a:cubicBezTo>
                  <a:cubicBezTo>
                    <a:pt x="1584" y="13333"/>
                    <a:pt x="1616" y="13302"/>
                    <a:pt x="1648" y="13270"/>
                  </a:cubicBezTo>
                  <a:close/>
                  <a:moveTo>
                    <a:pt x="5765" y="15107"/>
                  </a:moveTo>
                  <a:cubicBezTo>
                    <a:pt x="5670" y="15613"/>
                    <a:pt x="5385" y="15898"/>
                    <a:pt x="4941" y="16088"/>
                  </a:cubicBezTo>
                  <a:cubicBezTo>
                    <a:pt x="4751" y="16152"/>
                    <a:pt x="4561" y="16215"/>
                    <a:pt x="4371" y="16278"/>
                  </a:cubicBezTo>
                  <a:cubicBezTo>
                    <a:pt x="4054" y="16405"/>
                    <a:pt x="3801" y="16595"/>
                    <a:pt x="3611" y="16849"/>
                  </a:cubicBezTo>
                  <a:cubicBezTo>
                    <a:pt x="3136" y="17419"/>
                    <a:pt x="3104" y="18179"/>
                    <a:pt x="3453" y="18812"/>
                  </a:cubicBezTo>
                  <a:cubicBezTo>
                    <a:pt x="3516" y="18907"/>
                    <a:pt x="3548" y="19002"/>
                    <a:pt x="3611" y="19097"/>
                  </a:cubicBezTo>
                  <a:cubicBezTo>
                    <a:pt x="3579" y="19129"/>
                    <a:pt x="3548" y="19160"/>
                    <a:pt x="3548" y="19160"/>
                  </a:cubicBezTo>
                  <a:cubicBezTo>
                    <a:pt x="2883" y="18970"/>
                    <a:pt x="2218" y="18812"/>
                    <a:pt x="1679" y="18369"/>
                  </a:cubicBezTo>
                  <a:cubicBezTo>
                    <a:pt x="1584" y="18305"/>
                    <a:pt x="1489" y="18242"/>
                    <a:pt x="1426" y="18147"/>
                  </a:cubicBezTo>
                  <a:cubicBezTo>
                    <a:pt x="1109" y="17672"/>
                    <a:pt x="761" y="17229"/>
                    <a:pt x="539" y="16690"/>
                  </a:cubicBezTo>
                  <a:cubicBezTo>
                    <a:pt x="476" y="16564"/>
                    <a:pt x="444" y="16405"/>
                    <a:pt x="444" y="16247"/>
                  </a:cubicBezTo>
                  <a:cubicBezTo>
                    <a:pt x="413" y="15297"/>
                    <a:pt x="666" y="14473"/>
                    <a:pt x="1331" y="13682"/>
                  </a:cubicBezTo>
                  <a:cubicBezTo>
                    <a:pt x="1331" y="13808"/>
                    <a:pt x="1331" y="13840"/>
                    <a:pt x="1331" y="13903"/>
                  </a:cubicBezTo>
                  <a:cubicBezTo>
                    <a:pt x="1331" y="13967"/>
                    <a:pt x="1331" y="13998"/>
                    <a:pt x="1299" y="14093"/>
                  </a:cubicBezTo>
                  <a:cubicBezTo>
                    <a:pt x="1521" y="14093"/>
                    <a:pt x="1584" y="13935"/>
                    <a:pt x="1679" y="13840"/>
                  </a:cubicBezTo>
                  <a:cubicBezTo>
                    <a:pt x="2091" y="13397"/>
                    <a:pt x="2566" y="13017"/>
                    <a:pt x="3073" y="12700"/>
                  </a:cubicBezTo>
                  <a:cubicBezTo>
                    <a:pt x="3294" y="12542"/>
                    <a:pt x="3516" y="12478"/>
                    <a:pt x="3801" y="12605"/>
                  </a:cubicBezTo>
                  <a:cubicBezTo>
                    <a:pt x="3421" y="12985"/>
                    <a:pt x="2883" y="13143"/>
                    <a:pt x="2661" y="13682"/>
                  </a:cubicBezTo>
                  <a:cubicBezTo>
                    <a:pt x="2661" y="13713"/>
                    <a:pt x="2693" y="13777"/>
                    <a:pt x="2693" y="13840"/>
                  </a:cubicBezTo>
                  <a:cubicBezTo>
                    <a:pt x="2914" y="13777"/>
                    <a:pt x="3041" y="13587"/>
                    <a:pt x="3199" y="13460"/>
                  </a:cubicBezTo>
                  <a:cubicBezTo>
                    <a:pt x="3389" y="13333"/>
                    <a:pt x="3548" y="13207"/>
                    <a:pt x="3738" y="13080"/>
                  </a:cubicBezTo>
                  <a:cubicBezTo>
                    <a:pt x="3896" y="12985"/>
                    <a:pt x="4118" y="12890"/>
                    <a:pt x="4276" y="12763"/>
                  </a:cubicBezTo>
                  <a:cubicBezTo>
                    <a:pt x="4435" y="12605"/>
                    <a:pt x="4656" y="12573"/>
                    <a:pt x="4910" y="12573"/>
                  </a:cubicBezTo>
                  <a:cubicBezTo>
                    <a:pt x="4688" y="13080"/>
                    <a:pt x="4118" y="13143"/>
                    <a:pt x="3864" y="13587"/>
                  </a:cubicBezTo>
                  <a:cubicBezTo>
                    <a:pt x="4023" y="13587"/>
                    <a:pt x="4118" y="13618"/>
                    <a:pt x="4181" y="13587"/>
                  </a:cubicBezTo>
                  <a:cubicBezTo>
                    <a:pt x="4340" y="13523"/>
                    <a:pt x="4498" y="13428"/>
                    <a:pt x="4625" y="13333"/>
                  </a:cubicBezTo>
                  <a:cubicBezTo>
                    <a:pt x="4783" y="13238"/>
                    <a:pt x="4910" y="13302"/>
                    <a:pt x="5068" y="13333"/>
                  </a:cubicBezTo>
                  <a:cubicBezTo>
                    <a:pt x="4973" y="13650"/>
                    <a:pt x="4625" y="13777"/>
                    <a:pt x="4561" y="14125"/>
                  </a:cubicBezTo>
                  <a:cubicBezTo>
                    <a:pt x="4973" y="14157"/>
                    <a:pt x="5100" y="13777"/>
                    <a:pt x="5448" y="13618"/>
                  </a:cubicBezTo>
                  <a:cubicBezTo>
                    <a:pt x="5290" y="14410"/>
                    <a:pt x="4688" y="14758"/>
                    <a:pt x="4245" y="15297"/>
                  </a:cubicBezTo>
                  <a:cubicBezTo>
                    <a:pt x="4846" y="15202"/>
                    <a:pt x="5036" y="15043"/>
                    <a:pt x="5796" y="13935"/>
                  </a:cubicBezTo>
                  <a:cubicBezTo>
                    <a:pt x="5828" y="14030"/>
                    <a:pt x="5891" y="14093"/>
                    <a:pt x="5891" y="14125"/>
                  </a:cubicBezTo>
                  <a:cubicBezTo>
                    <a:pt x="5860" y="14473"/>
                    <a:pt x="5828" y="14790"/>
                    <a:pt x="5765" y="15107"/>
                  </a:cubicBezTo>
                  <a:close/>
                  <a:moveTo>
                    <a:pt x="5955" y="12922"/>
                  </a:moveTo>
                  <a:cubicBezTo>
                    <a:pt x="5828" y="12763"/>
                    <a:pt x="5701" y="12573"/>
                    <a:pt x="5575" y="12415"/>
                  </a:cubicBezTo>
                  <a:cubicBezTo>
                    <a:pt x="5448" y="12288"/>
                    <a:pt x="5258" y="12193"/>
                    <a:pt x="5068" y="12067"/>
                  </a:cubicBezTo>
                  <a:cubicBezTo>
                    <a:pt x="5258" y="11496"/>
                    <a:pt x="5796" y="11211"/>
                    <a:pt x="6018" y="10736"/>
                  </a:cubicBezTo>
                  <a:cubicBezTo>
                    <a:pt x="6841" y="10578"/>
                    <a:pt x="7000" y="10610"/>
                    <a:pt x="7475" y="11053"/>
                  </a:cubicBezTo>
                  <a:cubicBezTo>
                    <a:pt x="7063" y="11750"/>
                    <a:pt x="6588" y="12383"/>
                    <a:pt x="5955" y="129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" name="Google Shape;156;p27"/>
            <p:cNvSpPr/>
            <p:nvPr/>
          </p:nvSpPr>
          <p:spPr>
            <a:xfrm>
              <a:off x="4724825" y="3061350"/>
              <a:ext cx="179750" cy="247825"/>
            </a:xfrm>
            <a:custGeom>
              <a:avLst/>
              <a:gdLst/>
              <a:ahLst/>
              <a:cxnLst/>
              <a:rect l="l" t="t" r="r" b="b"/>
              <a:pathLst>
                <a:path w="7190" h="9913" extrusionOk="0">
                  <a:moveTo>
                    <a:pt x="982" y="3167"/>
                  </a:moveTo>
                  <a:cubicBezTo>
                    <a:pt x="1236" y="3927"/>
                    <a:pt x="1489" y="4687"/>
                    <a:pt x="1837" y="5384"/>
                  </a:cubicBezTo>
                  <a:cubicBezTo>
                    <a:pt x="2312" y="6366"/>
                    <a:pt x="2724" y="7347"/>
                    <a:pt x="3073" y="8361"/>
                  </a:cubicBezTo>
                  <a:cubicBezTo>
                    <a:pt x="3199" y="8804"/>
                    <a:pt x="3516" y="9184"/>
                    <a:pt x="3769" y="9533"/>
                  </a:cubicBezTo>
                  <a:cubicBezTo>
                    <a:pt x="4054" y="9913"/>
                    <a:pt x="4561" y="9818"/>
                    <a:pt x="4751" y="9406"/>
                  </a:cubicBezTo>
                  <a:cubicBezTo>
                    <a:pt x="4846" y="9216"/>
                    <a:pt x="4909" y="8994"/>
                    <a:pt x="4973" y="8804"/>
                  </a:cubicBezTo>
                  <a:cubicBezTo>
                    <a:pt x="5068" y="8551"/>
                    <a:pt x="5131" y="8297"/>
                    <a:pt x="5226" y="8076"/>
                  </a:cubicBezTo>
                  <a:cubicBezTo>
                    <a:pt x="5606" y="6841"/>
                    <a:pt x="6049" y="5637"/>
                    <a:pt x="6303" y="4371"/>
                  </a:cubicBezTo>
                  <a:cubicBezTo>
                    <a:pt x="6334" y="4149"/>
                    <a:pt x="6398" y="3927"/>
                    <a:pt x="6461" y="3706"/>
                  </a:cubicBezTo>
                  <a:cubicBezTo>
                    <a:pt x="6683" y="2977"/>
                    <a:pt x="6904" y="2249"/>
                    <a:pt x="7126" y="1520"/>
                  </a:cubicBezTo>
                  <a:cubicBezTo>
                    <a:pt x="7158" y="1299"/>
                    <a:pt x="7189" y="1109"/>
                    <a:pt x="7189" y="887"/>
                  </a:cubicBezTo>
                  <a:cubicBezTo>
                    <a:pt x="7189" y="539"/>
                    <a:pt x="7094" y="380"/>
                    <a:pt x="6746" y="317"/>
                  </a:cubicBezTo>
                  <a:cubicBezTo>
                    <a:pt x="6018" y="190"/>
                    <a:pt x="5321" y="64"/>
                    <a:pt x="4593" y="64"/>
                  </a:cubicBezTo>
                  <a:cubicBezTo>
                    <a:pt x="4086" y="95"/>
                    <a:pt x="3548" y="64"/>
                    <a:pt x="3041" y="64"/>
                  </a:cubicBezTo>
                  <a:lnTo>
                    <a:pt x="3041" y="32"/>
                  </a:lnTo>
                  <a:cubicBezTo>
                    <a:pt x="2281" y="32"/>
                    <a:pt x="1521" y="32"/>
                    <a:pt x="761" y="32"/>
                  </a:cubicBezTo>
                  <a:cubicBezTo>
                    <a:pt x="254" y="0"/>
                    <a:pt x="1" y="254"/>
                    <a:pt x="191" y="760"/>
                  </a:cubicBezTo>
                  <a:cubicBezTo>
                    <a:pt x="476" y="1552"/>
                    <a:pt x="697" y="2375"/>
                    <a:pt x="982" y="3167"/>
                  </a:cubicBezTo>
                  <a:close/>
                  <a:moveTo>
                    <a:pt x="3199" y="7221"/>
                  </a:moveTo>
                  <a:cubicBezTo>
                    <a:pt x="2946" y="6492"/>
                    <a:pt x="2597" y="5827"/>
                    <a:pt x="2281" y="5131"/>
                  </a:cubicBezTo>
                  <a:cubicBezTo>
                    <a:pt x="1996" y="4497"/>
                    <a:pt x="1774" y="3801"/>
                    <a:pt x="1521" y="3135"/>
                  </a:cubicBezTo>
                  <a:cubicBezTo>
                    <a:pt x="1521" y="3104"/>
                    <a:pt x="1521" y="3040"/>
                    <a:pt x="1521" y="2977"/>
                  </a:cubicBezTo>
                  <a:cubicBezTo>
                    <a:pt x="1616" y="2945"/>
                    <a:pt x="1679" y="2914"/>
                    <a:pt x="1742" y="2914"/>
                  </a:cubicBezTo>
                  <a:cubicBezTo>
                    <a:pt x="2059" y="2914"/>
                    <a:pt x="2344" y="2914"/>
                    <a:pt x="2692" y="2914"/>
                  </a:cubicBezTo>
                  <a:cubicBezTo>
                    <a:pt x="2724" y="3009"/>
                    <a:pt x="2787" y="3104"/>
                    <a:pt x="2851" y="3199"/>
                  </a:cubicBezTo>
                  <a:cubicBezTo>
                    <a:pt x="3136" y="3864"/>
                    <a:pt x="3421" y="4561"/>
                    <a:pt x="3706" y="5226"/>
                  </a:cubicBezTo>
                  <a:cubicBezTo>
                    <a:pt x="3833" y="5511"/>
                    <a:pt x="3864" y="5796"/>
                    <a:pt x="3769" y="6081"/>
                  </a:cubicBezTo>
                  <a:cubicBezTo>
                    <a:pt x="3643" y="6524"/>
                    <a:pt x="3548" y="6967"/>
                    <a:pt x="3421" y="7411"/>
                  </a:cubicBezTo>
                  <a:cubicBezTo>
                    <a:pt x="3231" y="7411"/>
                    <a:pt x="3231" y="7284"/>
                    <a:pt x="3199" y="7221"/>
                  </a:cubicBezTo>
                  <a:close/>
                  <a:moveTo>
                    <a:pt x="3389" y="2882"/>
                  </a:moveTo>
                  <a:cubicBezTo>
                    <a:pt x="3706" y="2819"/>
                    <a:pt x="4054" y="2850"/>
                    <a:pt x="4498" y="2819"/>
                  </a:cubicBezTo>
                  <a:cubicBezTo>
                    <a:pt x="4339" y="3452"/>
                    <a:pt x="4213" y="3959"/>
                    <a:pt x="4054" y="4497"/>
                  </a:cubicBezTo>
                  <a:cubicBezTo>
                    <a:pt x="3738" y="4054"/>
                    <a:pt x="3421" y="3325"/>
                    <a:pt x="3389" y="2882"/>
                  </a:cubicBezTo>
                  <a:close/>
                  <a:moveTo>
                    <a:pt x="4561" y="8139"/>
                  </a:moveTo>
                  <a:cubicBezTo>
                    <a:pt x="4434" y="8424"/>
                    <a:pt x="4434" y="8804"/>
                    <a:pt x="4213" y="9121"/>
                  </a:cubicBezTo>
                  <a:cubicBezTo>
                    <a:pt x="3738" y="8899"/>
                    <a:pt x="3674" y="8488"/>
                    <a:pt x="3516" y="8076"/>
                  </a:cubicBezTo>
                  <a:cubicBezTo>
                    <a:pt x="3453" y="7917"/>
                    <a:pt x="3548" y="7791"/>
                    <a:pt x="3611" y="7632"/>
                  </a:cubicBezTo>
                  <a:cubicBezTo>
                    <a:pt x="3801" y="7347"/>
                    <a:pt x="3991" y="7031"/>
                    <a:pt x="4213" y="6714"/>
                  </a:cubicBezTo>
                  <a:cubicBezTo>
                    <a:pt x="4339" y="6777"/>
                    <a:pt x="4371" y="6904"/>
                    <a:pt x="4403" y="7031"/>
                  </a:cubicBezTo>
                  <a:cubicBezTo>
                    <a:pt x="4466" y="7126"/>
                    <a:pt x="4498" y="7252"/>
                    <a:pt x="4529" y="7347"/>
                  </a:cubicBezTo>
                  <a:cubicBezTo>
                    <a:pt x="4688" y="7601"/>
                    <a:pt x="4688" y="7854"/>
                    <a:pt x="4561" y="8139"/>
                  </a:cubicBezTo>
                  <a:close/>
                  <a:moveTo>
                    <a:pt x="5606" y="697"/>
                  </a:moveTo>
                  <a:cubicBezTo>
                    <a:pt x="5986" y="760"/>
                    <a:pt x="6303" y="824"/>
                    <a:pt x="6619" y="887"/>
                  </a:cubicBezTo>
                  <a:cubicBezTo>
                    <a:pt x="6651" y="1425"/>
                    <a:pt x="6366" y="1837"/>
                    <a:pt x="6303" y="2312"/>
                  </a:cubicBezTo>
                  <a:cubicBezTo>
                    <a:pt x="5923" y="2407"/>
                    <a:pt x="5638" y="2249"/>
                    <a:pt x="5258" y="2217"/>
                  </a:cubicBezTo>
                  <a:cubicBezTo>
                    <a:pt x="5226" y="1679"/>
                    <a:pt x="5416" y="1235"/>
                    <a:pt x="5606" y="697"/>
                  </a:cubicBezTo>
                  <a:close/>
                  <a:moveTo>
                    <a:pt x="6049" y="3009"/>
                  </a:moveTo>
                  <a:cubicBezTo>
                    <a:pt x="5701" y="4339"/>
                    <a:pt x="5321" y="6302"/>
                    <a:pt x="4941" y="6746"/>
                  </a:cubicBezTo>
                  <a:cubicBezTo>
                    <a:pt x="4719" y="6366"/>
                    <a:pt x="4593" y="5986"/>
                    <a:pt x="4466" y="5606"/>
                  </a:cubicBezTo>
                  <a:cubicBezTo>
                    <a:pt x="4434" y="5511"/>
                    <a:pt x="4466" y="5384"/>
                    <a:pt x="4498" y="5257"/>
                  </a:cubicBezTo>
                  <a:cubicBezTo>
                    <a:pt x="4656" y="4466"/>
                    <a:pt x="4846" y="3674"/>
                    <a:pt x="5036" y="2882"/>
                  </a:cubicBezTo>
                  <a:cubicBezTo>
                    <a:pt x="5416" y="2755"/>
                    <a:pt x="5733" y="2882"/>
                    <a:pt x="6049" y="3009"/>
                  </a:cubicBezTo>
                  <a:close/>
                  <a:moveTo>
                    <a:pt x="2502" y="665"/>
                  </a:moveTo>
                  <a:cubicBezTo>
                    <a:pt x="2534" y="634"/>
                    <a:pt x="2534" y="634"/>
                    <a:pt x="2566" y="634"/>
                  </a:cubicBezTo>
                  <a:lnTo>
                    <a:pt x="4719" y="634"/>
                  </a:lnTo>
                  <a:cubicBezTo>
                    <a:pt x="4783" y="634"/>
                    <a:pt x="4846" y="665"/>
                    <a:pt x="4973" y="665"/>
                  </a:cubicBezTo>
                  <a:cubicBezTo>
                    <a:pt x="4846" y="1204"/>
                    <a:pt x="4751" y="1679"/>
                    <a:pt x="4624" y="2154"/>
                  </a:cubicBezTo>
                  <a:cubicBezTo>
                    <a:pt x="4118" y="2280"/>
                    <a:pt x="3643" y="2280"/>
                    <a:pt x="3104" y="2249"/>
                  </a:cubicBezTo>
                  <a:cubicBezTo>
                    <a:pt x="2819" y="1774"/>
                    <a:pt x="2661" y="1235"/>
                    <a:pt x="2471" y="760"/>
                  </a:cubicBezTo>
                  <a:cubicBezTo>
                    <a:pt x="2502" y="697"/>
                    <a:pt x="2502" y="665"/>
                    <a:pt x="2502" y="665"/>
                  </a:cubicBezTo>
                  <a:close/>
                  <a:moveTo>
                    <a:pt x="1299" y="602"/>
                  </a:moveTo>
                  <a:cubicBezTo>
                    <a:pt x="1457" y="602"/>
                    <a:pt x="1647" y="602"/>
                    <a:pt x="1806" y="634"/>
                  </a:cubicBezTo>
                  <a:cubicBezTo>
                    <a:pt x="2091" y="1140"/>
                    <a:pt x="2281" y="1679"/>
                    <a:pt x="2471" y="2312"/>
                  </a:cubicBezTo>
                  <a:cubicBezTo>
                    <a:pt x="2059" y="2344"/>
                    <a:pt x="1711" y="2375"/>
                    <a:pt x="1362" y="2407"/>
                  </a:cubicBezTo>
                  <a:cubicBezTo>
                    <a:pt x="1141" y="2027"/>
                    <a:pt x="887" y="1330"/>
                    <a:pt x="729" y="634"/>
                  </a:cubicBezTo>
                  <a:cubicBezTo>
                    <a:pt x="919" y="507"/>
                    <a:pt x="1109" y="602"/>
                    <a:pt x="1299" y="6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" name="Google Shape;157;p27"/>
            <p:cNvSpPr/>
            <p:nvPr/>
          </p:nvSpPr>
          <p:spPr>
            <a:xfrm>
              <a:off x="3475475" y="2526925"/>
              <a:ext cx="441825" cy="383225"/>
            </a:xfrm>
            <a:custGeom>
              <a:avLst/>
              <a:gdLst/>
              <a:ahLst/>
              <a:cxnLst/>
              <a:rect l="l" t="t" r="r" b="b"/>
              <a:pathLst>
                <a:path w="17673" h="15329" extrusionOk="0">
                  <a:moveTo>
                    <a:pt x="13429" y="14442"/>
                  </a:moveTo>
                  <a:cubicBezTo>
                    <a:pt x="13840" y="14315"/>
                    <a:pt x="14189" y="14125"/>
                    <a:pt x="14537" y="13872"/>
                  </a:cubicBezTo>
                  <a:cubicBezTo>
                    <a:pt x="15012" y="13555"/>
                    <a:pt x="15424" y="13143"/>
                    <a:pt x="15867" y="12763"/>
                  </a:cubicBezTo>
                  <a:cubicBezTo>
                    <a:pt x="16374" y="12320"/>
                    <a:pt x="16690" y="11750"/>
                    <a:pt x="17134" y="11243"/>
                  </a:cubicBezTo>
                  <a:cubicBezTo>
                    <a:pt x="17197" y="11148"/>
                    <a:pt x="17260" y="11053"/>
                    <a:pt x="17292" y="10927"/>
                  </a:cubicBezTo>
                  <a:cubicBezTo>
                    <a:pt x="17514" y="10388"/>
                    <a:pt x="17672" y="9850"/>
                    <a:pt x="17672" y="9248"/>
                  </a:cubicBezTo>
                  <a:cubicBezTo>
                    <a:pt x="17672" y="8931"/>
                    <a:pt x="17672" y="8646"/>
                    <a:pt x="17672" y="8361"/>
                  </a:cubicBezTo>
                  <a:cubicBezTo>
                    <a:pt x="17672" y="7570"/>
                    <a:pt x="17387" y="6841"/>
                    <a:pt x="16944" y="6176"/>
                  </a:cubicBezTo>
                  <a:cubicBezTo>
                    <a:pt x="16785" y="5986"/>
                    <a:pt x="16659" y="5764"/>
                    <a:pt x="16469" y="5574"/>
                  </a:cubicBezTo>
                  <a:cubicBezTo>
                    <a:pt x="16279" y="5353"/>
                    <a:pt x="16120" y="5131"/>
                    <a:pt x="15867" y="4941"/>
                  </a:cubicBezTo>
                  <a:cubicBezTo>
                    <a:pt x="15455" y="4624"/>
                    <a:pt x="14980" y="4339"/>
                    <a:pt x="14537" y="4054"/>
                  </a:cubicBezTo>
                  <a:cubicBezTo>
                    <a:pt x="14189" y="3833"/>
                    <a:pt x="13809" y="3674"/>
                    <a:pt x="13429" y="3516"/>
                  </a:cubicBezTo>
                  <a:cubicBezTo>
                    <a:pt x="12763" y="3168"/>
                    <a:pt x="12130" y="2756"/>
                    <a:pt x="11497" y="2344"/>
                  </a:cubicBezTo>
                  <a:cubicBezTo>
                    <a:pt x="11053" y="2059"/>
                    <a:pt x="10673" y="1774"/>
                    <a:pt x="10325" y="1394"/>
                  </a:cubicBezTo>
                  <a:cubicBezTo>
                    <a:pt x="10040" y="1046"/>
                    <a:pt x="9628" y="761"/>
                    <a:pt x="9217" y="539"/>
                  </a:cubicBezTo>
                  <a:cubicBezTo>
                    <a:pt x="8203" y="1"/>
                    <a:pt x="7095" y="1"/>
                    <a:pt x="6018" y="381"/>
                  </a:cubicBezTo>
                  <a:cubicBezTo>
                    <a:pt x="5765" y="476"/>
                    <a:pt x="5511" y="571"/>
                    <a:pt x="5258" y="666"/>
                  </a:cubicBezTo>
                  <a:cubicBezTo>
                    <a:pt x="4339" y="1077"/>
                    <a:pt x="3484" y="1553"/>
                    <a:pt x="2819" y="2313"/>
                  </a:cubicBezTo>
                  <a:cubicBezTo>
                    <a:pt x="2471" y="2693"/>
                    <a:pt x="2091" y="3073"/>
                    <a:pt x="1743" y="3453"/>
                  </a:cubicBezTo>
                  <a:cubicBezTo>
                    <a:pt x="951" y="4308"/>
                    <a:pt x="476" y="5321"/>
                    <a:pt x="254" y="6461"/>
                  </a:cubicBezTo>
                  <a:cubicBezTo>
                    <a:pt x="64" y="7506"/>
                    <a:pt x="1" y="8583"/>
                    <a:pt x="318" y="9628"/>
                  </a:cubicBezTo>
                  <a:cubicBezTo>
                    <a:pt x="508" y="10356"/>
                    <a:pt x="793" y="11053"/>
                    <a:pt x="1268" y="11623"/>
                  </a:cubicBezTo>
                  <a:cubicBezTo>
                    <a:pt x="2566" y="13302"/>
                    <a:pt x="4308" y="14347"/>
                    <a:pt x="6335" y="14917"/>
                  </a:cubicBezTo>
                  <a:cubicBezTo>
                    <a:pt x="7316" y="15202"/>
                    <a:pt x="8361" y="15328"/>
                    <a:pt x="9375" y="15328"/>
                  </a:cubicBezTo>
                  <a:cubicBezTo>
                    <a:pt x="9787" y="15297"/>
                    <a:pt x="10167" y="15328"/>
                    <a:pt x="10547" y="15265"/>
                  </a:cubicBezTo>
                  <a:cubicBezTo>
                    <a:pt x="11275" y="15170"/>
                    <a:pt x="12003" y="15012"/>
                    <a:pt x="12668" y="14695"/>
                  </a:cubicBezTo>
                  <a:cubicBezTo>
                    <a:pt x="12922" y="14600"/>
                    <a:pt x="13175" y="14505"/>
                    <a:pt x="13429" y="14442"/>
                  </a:cubicBezTo>
                  <a:close/>
                  <a:moveTo>
                    <a:pt x="10515" y="14822"/>
                  </a:moveTo>
                  <a:cubicBezTo>
                    <a:pt x="10135" y="14853"/>
                    <a:pt x="9723" y="14853"/>
                    <a:pt x="9343" y="14853"/>
                  </a:cubicBezTo>
                  <a:cubicBezTo>
                    <a:pt x="8330" y="14885"/>
                    <a:pt x="7316" y="14790"/>
                    <a:pt x="6366" y="14473"/>
                  </a:cubicBezTo>
                  <a:cubicBezTo>
                    <a:pt x="4878" y="13998"/>
                    <a:pt x="3516" y="13365"/>
                    <a:pt x="2408" y="12225"/>
                  </a:cubicBezTo>
                  <a:cubicBezTo>
                    <a:pt x="1996" y="11782"/>
                    <a:pt x="1553" y="11370"/>
                    <a:pt x="1268" y="10832"/>
                  </a:cubicBezTo>
                  <a:cubicBezTo>
                    <a:pt x="666" y="9818"/>
                    <a:pt x="444" y="8710"/>
                    <a:pt x="539" y="7538"/>
                  </a:cubicBezTo>
                  <a:cubicBezTo>
                    <a:pt x="603" y="6873"/>
                    <a:pt x="698" y="6208"/>
                    <a:pt x="951" y="5606"/>
                  </a:cubicBezTo>
                  <a:cubicBezTo>
                    <a:pt x="1268" y="4783"/>
                    <a:pt x="1711" y="4054"/>
                    <a:pt x="2313" y="3453"/>
                  </a:cubicBezTo>
                  <a:cubicBezTo>
                    <a:pt x="2598" y="3168"/>
                    <a:pt x="2851" y="2883"/>
                    <a:pt x="3104" y="2598"/>
                  </a:cubicBezTo>
                  <a:cubicBezTo>
                    <a:pt x="3801" y="1838"/>
                    <a:pt x="4688" y="1363"/>
                    <a:pt x="5638" y="982"/>
                  </a:cubicBezTo>
                  <a:cubicBezTo>
                    <a:pt x="6208" y="729"/>
                    <a:pt x="6778" y="571"/>
                    <a:pt x="7411" y="539"/>
                  </a:cubicBezTo>
                  <a:cubicBezTo>
                    <a:pt x="8520" y="507"/>
                    <a:pt x="9375" y="951"/>
                    <a:pt x="10103" y="1711"/>
                  </a:cubicBezTo>
                  <a:cubicBezTo>
                    <a:pt x="10357" y="1996"/>
                    <a:pt x="10642" y="2281"/>
                    <a:pt x="10958" y="2471"/>
                  </a:cubicBezTo>
                  <a:cubicBezTo>
                    <a:pt x="11497" y="2819"/>
                    <a:pt x="12035" y="3136"/>
                    <a:pt x="12542" y="3453"/>
                  </a:cubicBezTo>
                  <a:cubicBezTo>
                    <a:pt x="12890" y="3674"/>
                    <a:pt x="13175" y="3896"/>
                    <a:pt x="13524" y="4086"/>
                  </a:cubicBezTo>
                  <a:cubicBezTo>
                    <a:pt x="13840" y="4276"/>
                    <a:pt x="14189" y="4371"/>
                    <a:pt x="14505" y="4561"/>
                  </a:cubicBezTo>
                  <a:cubicBezTo>
                    <a:pt x="14885" y="4783"/>
                    <a:pt x="15265" y="5068"/>
                    <a:pt x="15614" y="5321"/>
                  </a:cubicBezTo>
                  <a:cubicBezTo>
                    <a:pt x="15772" y="5448"/>
                    <a:pt x="15930" y="5638"/>
                    <a:pt x="16057" y="5796"/>
                  </a:cubicBezTo>
                  <a:cubicBezTo>
                    <a:pt x="16247" y="6018"/>
                    <a:pt x="16437" y="6271"/>
                    <a:pt x="16627" y="6525"/>
                  </a:cubicBezTo>
                  <a:cubicBezTo>
                    <a:pt x="16975" y="7063"/>
                    <a:pt x="17197" y="7665"/>
                    <a:pt x="17229" y="8330"/>
                  </a:cubicBezTo>
                  <a:cubicBezTo>
                    <a:pt x="17229" y="8646"/>
                    <a:pt x="17229" y="8963"/>
                    <a:pt x="17229" y="9280"/>
                  </a:cubicBezTo>
                  <a:cubicBezTo>
                    <a:pt x="17197" y="10103"/>
                    <a:pt x="16944" y="10832"/>
                    <a:pt x="16405" y="11465"/>
                  </a:cubicBezTo>
                  <a:cubicBezTo>
                    <a:pt x="16025" y="11908"/>
                    <a:pt x="15645" y="12352"/>
                    <a:pt x="15202" y="12732"/>
                  </a:cubicBezTo>
                  <a:cubicBezTo>
                    <a:pt x="14537" y="13365"/>
                    <a:pt x="13840" y="13872"/>
                    <a:pt x="12953" y="14125"/>
                  </a:cubicBezTo>
                  <a:cubicBezTo>
                    <a:pt x="12795" y="14157"/>
                    <a:pt x="12605" y="14220"/>
                    <a:pt x="12447" y="14283"/>
                  </a:cubicBezTo>
                  <a:cubicBezTo>
                    <a:pt x="11845" y="14568"/>
                    <a:pt x="11180" y="14727"/>
                    <a:pt x="10515" y="148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" name="Google Shape;158;p27"/>
            <p:cNvSpPr/>
            <p:nvPr/>
          </p:nvSpPr>
          <p:spPr>
            <a:xfrm>
              <a:off x="5768325" y="1504025"/>
              <a:ext cx="589075" cy="458425"/>
            </a:xfrm>
            <a:custGeom>
              <a:avLst/>
              <a:gdLst/>
              <a:ahLst/>
              <a:cxnLst/>
              <a:rect l="l" t="t" r="r" b="b"/>
              <a:pathLst>
                <a:path w="23563" h="18337" extrusionOk="0">
                  <a:moveTo>
                    <a:pt x="6683" y="8329"/>
                  </a:moveTo>
                  <a:cubicBezTo>
                    <a:pt x="5764" y="9090"/>
                    <a:pt x="4814" y="9786"/>
                    <a:pt x="3959" y="10641"/>
                  </a:cubicBezTo>
                  <a:cubicBezTo>
                    <a:pt x="3737" y="10863"/>
                    <a:pt x="3452" y="11021"/>
                    <a:pt x="3231" y="11211"/>
                  </a:cubicBezTo>
                  <a:cubicBezTo>
                    <a:pt x="2977" y="11401"/>
                    <a:pt x="2724" y="11623"/>
                    <a:pt x="2566" y="11845"/>
                  </a:cubicBezTo>
                  <a:cubicBezTo>
                    <a:pt x="2186" y="12320"/>
                    <a:pt x="1742" y="12668"/>
                    <a:pt x="1267" y="13048"/>
                  </a:cubicBezTo>
                  <a:cubicBezTo>
                    <a:pt x="792" y="13396"/>
                    <a:pt x="380" y="13777"/>
                    <a:pt x="0" y="14283"/>
                  </a:cubicBezTo>
                  <a:cubicBezTo>
                    <a:pt x="64" y="14758"/>
                    <a:pt x="317" y="15170"/>
                    <a:pt x="507" y="15582"/>
                  </a:cubicBezTo>
                  <a:cubicBezTo>
                    <a:pt x="1014" y="16627"/>
                    <a:pt x="1742" y="17482"/>
                    <a:pt x="2756" y="18115"/>
                  </a:cubicBezTo>
                  <a:cubicBezTo>
                    <a:pt x="3136" y="18337"/>
                    <a:pt x="3452" y="18337"/>
                    <a:pt x="3832" y="18147"/>
                  </a:cubicBezTo>
                  <a:cubicBezTo>
                    <a:pt x="4529" y="17767"/>
                    <a:pt x="5226" y="17418"/>
                    <a:pt x="5891" y="17038"/>
                  </a:cubicBezTo>
                  <a:cubicBezTo>
                    <a:pt x="6144" y="16912"/>
                    <a:pt x="6493" y="16848"/>
                    <a:pt x="6619" y="16658"/>
                  </a:cubicBezTo>
                  <a:cubicBezTo>
                    <a:pt x="7031" y="16120"/>
                    <a:pt x="7664" y="15930"/>
                    <a:pt x="8139" y="15518"/>
                  </a:cubicBezTo>
                  <a:cubicBezTo>
                    <a:pt x="8646" y="15107"/>
                    <a:pt x="9216" y="14790"/>
                    <a:pt x="9755" y="14442"/>
                  </a:cubicBezTo>
                  <a:cubicBezTo>
                    <a:pt x="10863" y="13745"/>
                    <a:pt x="11971" y="13048"/>
                    <a:pt x="13080" y="12351"/>
                  </a:cubicBezTo>
                  <a:cubicBezTo>
                    <a:pt x="13967" y="11750"/>
                    <a:pt x="14822" y="11116"/>
                    <a:pt x="15708" y="10546"/>
                  </a:cubicBezTo>
                  <a:cubicBezTo>
                    <a:pt x="16912" y="9786"/>
                    <a:pt x="18020" y="8995"/>
                    <a:pt x="19097" y="8108"/>
                  </a:cubicBezTo>
                  <a:cubicBezTo>
                    <a:pt x="19445" y="7823"/>
                    <a:pt x="19794" y="7601"/>
                    <a:pt x="20142" y="7379"/>
                  </a:cubicBezTo>
                  <a:cubicBezTo>
                    <a:pt x="20554" y="7094"/>
                    <a:pt x="20997" y="6841"/>
                    <a:pt x="21409" y="6556"/>
                  </a:cubicBezTo>
                  <a:cubicBezTo>
                    <a:pt x="21757" y="6271"/>
                    <a:pt x="22137" y="6049"/>
                    <a:pt x="22580" y="6049"/>
                  </a:cubicBezTo>
                  <a:cubicBezTo>
                    <a:pt x="22612" y="5923"/>
                    <a:pt x="22612" y="5828"/>
                    <a:pt x="22644" y="5764"/>
                  </a:cubicBezTo>
                  <a:cubicBezTo>
                    <a:pt x="23404" y="4276"/>
                    <a:pt x="23467" y="2692"/>
                    <a:pt x="23531" y="1109"/>
                  </a:cubicBezTo>
                  <a:cubicBezTo>
                    <a:pt x="23562" y="856"/>
                    <a:pt x="23499" y="602"/>
                    <a:pt x="23436" y="381"/>
                  </a:cubicBezTo>
                  <a:cubicBezTo>
                    <a:pt x="23341" y="159"/>
                    <a:pt x="23182" y="1"/>
                    <a:pt x="22929" y="1"/>
                  </a:cubicBezTo>
                  <a:cubicBezTo>
                    <a:pt x="22771" y="1"/>
                    <a:pt x="22644" y="1"/>
                    <a:pt x="22517" y="1"/>
                  </a:cubicBezTo>
                  <a:cubicBezTo>
                    <a:pt x="21282" y="127"/>
                    <a:pt x="20047" y="159"/>
                    <a:pt x="18844" y="412"/>
                  </a:cubicBezTo>
                  <a:cubicBezTo>
                    <a:pt x="18622" y="444"/>
                    <a:pt x="18464" y="444"/>
                    <a:pt x="18337" y="254"/>
                  </a:cubicBezTo>
                  <a:cubicBezTo>
                    <a:pt x="18210" y="96"/>
                    <a:pt x="18020" y="159"/>
                    <a:pt x="17862" y="254"/>
                  </a:cubicBezTo>
                  <a:cubicBezTo>
                    <a:pt x="17767" y="317"/>
                    <a:pt x="17640" y="381"/>
                    <a:pt x="17545" y="476"/>
                  </a:cubicBezTo>
                  <a:cubicBezTo>
                    <a:pt x="16880" y="1077"/>
                    <a:pt x="16183" y="1552"/>
                    <a:pt x="15423" y="1996"/>
                  </a:cubicBezTo>
                  <a:cubicBezTo>
                    <a:pt x="14917" y="2281"/>
                    <a:pt x="14410" y="2597"/>
                    <a:pt x="13967" y="2977"/>
                  </a:cubicBezTo>
                  <a:cubicBezTo>
                    <a:pt x="12890" y="3832"/>
                    <a:pt x="11813" y="4624"/>
                    <a:pt x="10641" y="5384"/>
                  </a:cubicBezTo>
                  <a:cubicBezTo>
                    <a:pt x="9279" y="6271"/>
                    <a:pt x="7949" y="7253"/>
                    <a:pt x="6683" y="8329"/>
                  </a:cubicBezTo>
                  <a:close/>
                  <a:moveTo>
                    <a:pt x="22929" y="634"/>
                  </a:moveTo>
                  <a:cubicBezTo>
                    <a:pt x="23087" y="951"/>
                    <a:pt x="23056" y="1299"/>
                    <a:pt x="23024" y="1647"/>
                  </a:cubicBezTo>
                  <a:cubicBezTo>
                    <a:pt x="22929" y="2534"/>
                    <a:pt x="22771" y="3421"/>
                    <a:pt x="22644" y="4308"/>
                  </a:cubicBezTo>
                  <a:cubicBezTo>
                    <a:pt x="22644" y="4403"/>
                    <a:pt x="22580" y="4529"/>
                    <a:pt x="22549" y="4624"/>
                  </a:cubicBezTo>
                  <a:cubicBezTo>
                    <a:pt x="22295" y="5511"/>
                    <a:pt x="22105" y="5606"/>
                    <a:pt x="21314" y="5163"/>
                  </a:cubicBezTo>
                  <a:cubicBezTo>
                    <a:pt x="19794" y="4212"/>
                    <a:pt x="18749" y="2914"/>
                    <a:pt x="18210" y="1204"/>
                  </a:cubicBezTo>
                  <a:cubicBezTo>
                    <a:pt x="19097" y="792"/>
                    <a:pt x="21820" y="476"/>
                    <a:pt x="22929" y="634"/>
                  </a:cubicBezTo>
                  <a:close/>
                  <a:moveTo>
                    <a:pt x="17577" y="1267"/>
                  </a:moveTo>
                  <a:cubicBezTo>
                    <a:pt x="17672" y="1394"/>
                    <a:pt x="17767" y="1521"/>
                    <a:pt x="17798" y="1647"/>
                  </a:cubicBezTo>
                  <a:cubicBezTo>
                    <a:pt x="18464" y="3389"/>
                    <a:pt x="19604" y="4719"/>
                    <a:pt x="21187" y="5669"/>
                  </a:cubicBezTo>
                  <a:cubicBezTo>
                    <a:pt x="21250" y="5701"/>
                    <a:pt x="21282" y="5764"/>
                    <a:pt x="21377" y="5859"/>
                  </a:cubicBezTo>
                  <a:cubicBezTo>
                    <a:pt x="21124" y="6208"/>
                    <a:pt x="20744" y="6429"/>
                    <a:pt x="20395" y="6619"/>
                  </a:cubicBezTo>
                  <a:cubicBezTo>
                    <a:pt x="19509" y="7094"/>
                    <a:pt x="18780" y="7728"/>
                    <a:pt x="17988" y="8329"/>
                  </a:cubicBezTo>
                  <a:cubicBezTo>
                    <a:pt x="17387" y="8804"/>
                    <a:pt x="16753" y="9248"/>
                    <a:pt x="16088" y="9691"/>
                  </a:cubicBezTo>
                  <a:cubicBezTo>
                    <a:pt x="14948" y="10483"/>
                    <a:pt x="13808" y="11275"/>
                    <a:pt x="12636" y="12035"/>
                  </a:cubicBezTo>
                  <a:cubicBezTo>
                    <a:pt x="11243" y="12953"/>
                    <a:pt x="9850" y="13808"/>
                    <a:pt x="8424" y="14663"/>
                  </a:cubicBezTo>
                  <a:cubicBezTo>
                    <a:pt x="7696" y="15138"/>
                    <a:pt x="6936" y="15582"/>
                    <a:pt x="6271" y="16120"/>
                  </a:cubicBezTo>
                  <a:cubicBezTo>
                    <a:pt x="6049" y="16278"/>
                    <a:pt x="5828" y="16437"/>
                    <a:pt x="5574" y="16595"/>
                  </a:cubicBezTo>
                  <a:cubicBezTo>
                    <a:pt x="5289" y="16437"/>
                    <a:pt x="5067" y="16310"/>
                    <a:pt x="4814" y="16183"/>
                  </a:cubicBezTo>
                  <a:cubicBezTo>
                    <a:pt x="3801" y="15582"/>
                    <a:pt x="3009" y="14790"/>
                    <a:pt x="2661" y="13650"/>
                  </a:cubicBezTo>
                  <a:cubicBezTo>
                    <a:pt x="2566" y="13333"/>
                    <a:pt x="2407" y="13206"/>
                    <a:pt x="2281" y="13301"/>
                  </a:cubicBezTo>
                  <a:cubicBezTo>
                    <a:pt x="2091" y="13428"/>
                    <a:pt x="2154" y="13650"/>
                    <a:pt x="2217" y="13840"/>
                  </a:cubicBezTo>
                  <a:cubicBezTo>
                    <a:pt x="2439" y="14505"/>
                    <a:pt x="2724" y="15170"/>
                    <a:pt x="3294" y="15677"/>
                  </a:cubicBezTo>
                  <a:cubicBezTo>
                    <a:pt x="3674" y="15993"/>
                    <a:pt x="4117" y="16278"/>
                    <a:pt x="4497" y="16563"/>
                  </a:cubicBezTo>
                  <a:cubicBezTo>
                    <a:pt x="4624" y="16658"/>
                    <a:pt x="4751" y="16753"/>
                    <a:pt x="4909" y="16848"/>
                  </a:cubicBezTo>
                  <a:cubicBezTo>
                    <a:pt x="4497" y="17260"/>
                    <a:pt x="4086" y="17513"/>
                    <a:pt x="3326" y="17767"/>
                  </a:cubicBezTo>
                  <a:cubicBezTo>
                    <a:pt x="1996" y="17133"/>
                    <a:pt x="1141" y="16088"/>
                    <a:pt x="602" y="14442"/>
                  </a:cubicBezTo>
                  <a:cubicBezTo>
                    <a:pt x="761" y="14030"/>
                    <a:pt x="1109" y="13777"/>
                    <a:pt x="1457" y="13523"/>
                  </a:cubicBezTo>
                  <a:cubicBezTo>
                    <a:pt x="2027" y="13080"/>
                    <a:pt x="2597" y="12636"/>
                    <a:pt x="3041" y="12066"/>
                  </a:cubicBezTo>
                  <a:cubicBezTo>
                    <a:pt x="3136" y="11940"/>
                    <a:pt x="3262" y="11845"/>
                    <a:pt x="3389" y="11750"/>
                  </a:cubicBezTo>
                  <a:cubicBezTo>
                    <a:pt x="3674" y="11876"/>
                    <a:pt x="3706" y="12161"/>
                    <a:pt x="3801" y="12383"/>
                  </a:cubicBezTo>
                  <a:cubicBezTo>
                    <a:pt x="4181" y="13333"/>
                    <a:pt x="4814" y="14093"/>
                    <a:pt x="5638" y="14695"/>
                  </a:cubicBezTo>
                  <a:cubicBezTo>
                    <a:pt x="6049" y="15012"/>
                    <a:pt x="6524" y="15202"/>
                    <a:pt x="7031" y="15297"/>
                  </a:cubicBezTo>
                  <a:cubicBezTo>
                    <a:pt x="7094" y="15297"/>
                    <a:pt x="7253" y="15202"/>
                    <a:pt x="7284" y="15138"/>
                  </a:cubicBezTo>
                  <a:cubicBezTo>
                    <a:pt x="7284" y="15075"/>
                    <a:pt x="7253" y="14917"/>
                    <a:pt x="7189" y="14853"/>
                  </a:cubicBezTo>
                  <a:cubicBezTo>
                    <a:pt x="7094" y="14790"/>
                    <a:pt x="6999" y="14758"/>
                    <a:pt x="6873" y="14727"/>
                  </a:cubicBezTo>
                  <a:cubicBezTo>
                    <a:pt x="5638" y="14252"/>
                    <a:pt x="4782" y="13365"/>
                    <a:pt x="4276" y="12161"/>
                  </a:cubicBezTo>
                  <a:cubicBezTo>
                    <a:pt x="4212" y="12003"/>
                    <a:pt x="4149" y="11845"/>
                    <a:pt x="4086" y="11686"/>
                  </a:cubicBezTo>
                  <a:cubicBezTo>
                    <a:pt x="4054" y="11623"/>
                    <a:pt x="4054" y="11528"/>
                    <a:pt x="4022" y="11433"/>
                  </a:cubicBezTo>
                  <a:cubicBezTo>
                    <a:pt x="4371" y="10768"/>
                    <a:pt x="5036" y="10325"/>
                    <a:pt x="5574" y="9850"/>
                  </a:cubicBezTo>
                  <a:cubicBezTo>
                    <a:pt x="6429" y="9090"/>
                    <a:pt x="7379" y="8456"/>
                    <a:pt x="8298" y="7759"/>
                  </a:cubicBezTo>
                  <a:cubicBezTo>
                    <a:pt x="8709" y="8329"/>
                    <a:pt x="8836" y="9058"/>
                    <a:pt x="9533" y="9343"/>
                  </a:cubicBezTo>
                  <a:cubicBezTo>
                    <a:pt x="9596" y="9343"/>
                    <a:pt x="9691" y="9311"/>
                    <a:pt x="9818" y="9280"/>
                  </a:cubicBezTo>
                  <a:cubicBezTo>
                    <a:pt x="9501" y="8646"/>
                    <a:pt x="8899" y="8203"/>
                    <a:pt x="8741" y="7443"/>
                  </a:cubicBezTo>
                  <a:cubicBezTo>
                    <a:pt x="8868" y="7253"/>
                    <a:pt x="9058" y="7063"/>
                    <a:pt x="9343" y="6968"/>
                  </a:cubicBezTo>
                  <a:cubicBezTo>
                    <a:pt x="9723" y="7379"/>
                    <a:pt x="9786" y="8076"/>
                    <a:pt x="10420" y="8266"/>
                  </a:cubicBezTo>
                  <a:cubicBezTo>
                    <a:pt x="10451" y="8266"/>
                    <a:pt x="10515" y="8203"/>
                    <a:pt x="10610" y="8171"/>
                  </a:cubicBezTo>
                  <a:cubicBezTo>
                    <a:pt x="10515" y="8013"/>
                    <a:pt x="10451" y="7886"/>
                    <a:pt x="10388" y="7759"/>
                  </a:cubicBezTo>
                  <a:cubicBezTo>
                    <a:pt x="10166" y="7411"/>
                    <a:pt x="9976" y="7094"/>
                    <a:pt x="9786" y="6746"/>
                  </a:cubicBezTo>
                  <a:cubicBezTo>
                    <a:pt x="9755" y="6714"/>
                    <a:pt x="9850" y="6588"/>
                    <a:pt x="9881" y="6524"/>
                  </a:cubicBezTo>
                  <a:cubicBezTo>
                    <a:pt x="10103" y="6524"/>
                    <a:pt x="10103" y="6651"/>
                    <a:pt x="10166" y="6746"/>
                  </a:cubicBezTo>
                  <a:cubicBezTo>
                    <a:pt x="10325" y="6999"/>
                    <a:pt x="10451" y="7284"/>
                    <a:pt x="10641" y="7506"/>
                  </a:cubicBezTo>
                  <a:cubicBezTo>
                    <a:pt x="10736" y="7633"/>
                    <a:pt x="10831" y="7791"/>
                    <a:pt x="11053" y="7728"/>
                  </a:cubicBezTo>
                  <a:cubicBezTo>
                    <a:pt x="11148" y="7696"/>
                    <a:pt x="11148" y="7443"/>
                    <a:pt x="10990" y="7221"/>
                  </a:cubicBezTo>
                  <a:cubicBezTo>
                    <a:pt x="10768" y="6936"/>
                    <a:pt x="10578" y="6619"/>
                    <a:pt x="10388" y="6334"/>
                  </a:cubicBezTo>
                  <a:cubicBezTo>
                    <a:pt x="10578" y="6049"/>
                    <a:pt x="10578" y="6049"/>
                    <a:pt x="10863" y="5923"/>
                  </a:cubicBezTo>
                  <a:cubicBezTo>
                    <a:pt x="10895" y="5923"/>
                    <a:pt x="10990" y="5954"/>
                    <a:pt x="10990" y="5986"/>
                  </a:cubicBezTo>
                  <a:cubicBezTo>
                    <a:pt x="11148" y="6303"/>
                    <a:pt x="11306" y="6651"/>
                    <a:pt x="11623" y="6841"/>
                  </a:cubicBezTo>
                  <a:cubicBezTo>
                    <a:pt x="11718" y="6873"/>
                    <a:pt x="11876" y="6873"/>
                    <a:pt x="11940" y="6841"/>
                  </a:cubicBezTo>
                  <a:cubicBezTo>
                    <a:pt x="11971" y="6778"/>
                    <a:pt x="12003" y="6619"/>
                    <a:pt x="11940" y="6556"/>
                  </a:cubicBezTo>
                  <a:cubicBezTo>
                    <a:pt x="11718" y="6271"/>
                    <a:pt x="11433" y="6018"/>
                    <a:pt x="11370" y="5606"/>
                  </a:cubicBezTo>
                  <a:cubicBezTo>
                    <a:pt x="11655" y="5258"/>
                    <a:pt x="12098" y="5068"/>
                    <a:pt x="12541" y="4814"/>
                  </a:cubicBezTo>
                  <a:cubicBezTo>
                    <a:pt x="12636" y="4941"/>
                    <a:pt x="12700" y="5099"/>
                    <a:pt x="12795" y="5226"/>
                  </a:cubicBezTo>
                  <a:cubicBezTo>
                    <a:pt x="12921" y="5448"/>
                    <a:pt x="13048" y="5669"/>
                    <a:pt x="13206" y="5859"/>
                  </a:cubicBezTo>
                  <a:cubicBezTo>
                    <a:pt x="13270" y="5891"/>
                    <a:pt x="13428" y="5891"/>
                    <a:pt x="13491" y="5891"/>
                  </a:cubicBezTo>
                  <a:cubicBezTo>
                    <a:pt x="13523" y="5859"/>
                    <a:pt x="13586" y="5733"/>
                    <a:pt x="13555" y="5669"/>
                  </a:cubicBezTo>
                  <a:cubicBezTo>
                    <a:pt x="13523" y="5543"/>
                    <a:pt x="13460" y="5416"/>
                    <a:pt x="13396" y="5289"/>
                  </a:cubicBezTo>
                  <a:cubicBezTo>
                    <a:pt x="13270" y="5036"/>
                    <a:pt x="13143" y="4814"/>
                    <a:pt x="12953" y="4498"/>
                  </a:cubicBezTo>
                  <a:cubicBezTo>
                    <a:pt x="13808" y="3674"/>
                    <a:pt x="14727" y="3041"/>
                    <a:pt x="15677" y="2439"/>
                  </a:cubicBezTo>
                  <a:cubicBezTo>
                    <a:pt x="16310" y="2059"/>
                    <a:pt x="16912" y="1679"/>
                    <a:pt x="17577" y="12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" name="Google Shape;159;p27"/>
            <p:cNvSpPr/>
            <p:nvPr/>
          </p:nvSpPr>
          <p:spPr>
            <a:xfrm>
              <a:off x="4318675" y="1456525"/>
              <a:ext cx="395100" cy="351550"/>
            </a:xfrm>
            <a:custGeom>
              <a:avLst/>
              <a:gdLst/>
              <a:ahLst/>
              <a:cxnLst/>
              <a:rect l="l" t="t" r="r" b="b"/>
              <a:pathLst>
                <a:path w="15804" h="14062" extrusionOk="0">
                  <a:moveTo>
                    <a:pt x="190" y="1330"/>
                  </a:moveTo>
                  <a:cubicBezTo>
                    <a:pt x="507" y="2217"/>
                    <a:pt x="760" y="3072"/>
                    <a:pt x="1172" y="3896"/>
                  </a:cubicBezTo>
                  <a:cubicBezTo>
                    <a:pt x="1109" y="4022"/>
                    <a:pt x="1045" y="4117"/>
                    <a:pt x="982" y="4244"/>
                  </a:cubicBezTo>
                  <a:cubicBezTo>
                    <a:pt x="1077" y="4339"/>
                    <a:pt x="1172" y="4466"/>
                    <a:pt x="1267" y="4529"/>
                  </a:cubicBezTo>
                  <a:cubicBezTo>
                    <a:pt x="1837" y="4877"/>
                    <a:pt x="2344" y="5352"/>
                    <a:pt x="2819" y="5827"/>
                  </a:cubicBezTo>
                  <a:cubicBezTo>
                    <a:pt x="3104" y="6144"/>
                    <a:pt x="3421" y="6398"/>
                    <a:pt x="3737" y="6651"/>
                  </a:cubicBezTo>
                  <a:cubicBezTo>
                    <a:pt x="4466" y="7189"/>
                    <a:pt x="5162" y="7791"/>
                    <a:pt x="5827" y="8393"/>
                  </a:cubicBezTo>
                  <a:cubicBezTo>
                    <a:pt x="6524" y="9058"/>
                    <a:pt x="7253" y="9659"/>
                    <a:pt x="8013" y="10229"/>
                  </a:cubicBezTo>
                  <a:cubicBezTo>
                    <a:pt x="8868" y="10831"/>
                    <a:pt x="9659" y="11560"/>
                    <a:pt x="10578" y="12066"/>
                  </a:cubicBezTo>
                  <a:cubicBezTo>
                    <a:pt x="10705" y="12161"/>
                    <a:pt x="10831" y="12288"/>
                    <a:pt x="10990" y="12383"/>
                  </a:cubicBezTo>
                  <a:cubicBezTo>
                    <a:pt x="11148" y="12510"/>
                    <a:pt x="11338" y="12636"/>
                    <a:pt x="11528" y="12731"/>
                  </a:cubicBezTo>
                  <a:cubicBezTo>
                    <a:pt x="11908" y="12890"/>
                    <a:pt x="12256" y="13143"/>
                    <a:pt x="12605" y="13428"/>
                  </a:cubicBezTo>
                  <a:cubicBezTo>
                    <a:pt x="12921" y="13681"/>
                    <a:pt x="13238" y="13903"/>
                    <a:pt x="13618" y="14061"/>
                  </a:cubicBezTo>
                  <a:cubicBezTo>
                    <a:pt x="13998" y="13840"/>
                    <a:pt x="14315" y="13586"/>
                    <a:pt x="14600" y="13301"/>
                  </a:cubicBezTo>
                  <a:cubicBezTo>
                    <a:pt x="15138" y="12763"/>
                    <a:pt x="15582" y="12130"/>
                    <a:pt x="15772" y="11370"/>
                  </a:cubicBezTo>
                  <a:cubicBezTo>
                    <a:pt x="15803" y="11211"/>
                    <a:pt x="15803" y="11085"/>
                    <a:pt x="15708" y="10926"/>
                  </a:cubicBezTo>
                  <a:cubicBezTo>
                    <a:pt x="15645" y="10831"/>
                    <a:pt x="15582" y="10736"/>
                    <a:pt x="15487" y="10673"/>
                  </a:cubicBezTo>
                  <a:cubicBezTo>
                    <a:pt x="15297" y="10451"/>
                    <a:pt x="15138" y="10261"/>
                    <a:pt x="14948" y="10071"/>
                  </a:cubicBezTo>
                  <a:cubicBezTo>
                    <a:pt x="14727" y="9849"/>
                    <a:pt x="14473" y="9691"/>
                    <a:pt x="14346" y="9438"/>
                  </a:cubicBezTo>
                  <a:cubicBezTo>
                    <a:pt x="14188" y="9184"/>
                    <a:pt x="13935" y="9089"/>
                    <a:pt x="13745" y="8931"/>
                  </a:cubicBezTo>
                  <a:cubicBezTo>
                    <a:pt x="13618" y="8836"/>
                    <a:pt x="13523" y="8741"/>
                    <a:pt x="13428" y="8646"/>
                  </a:cubicBezTo>
                  <a:cubicBezTo>
                    <a:pt x="13365" y="8551"/>
                    <a:pt x="13301" y="8456"/>
                    <a:pt x="13175" y="8393"/>
                  </a:cubicBezTo>
                  <a:cubicBezTo>
                    <a:pt x="12858" y="8234"/>
                    <a:pt x="12605" y="7949"/>
                    <a:pt x="12351" y="7696"/>
                  </a:cubicBezTo>
                  <a:cubicBezTo>
                    <a:pt x="11401" y="6746"/>
                    <a:pt x="10451" y="5796"/>
                    <a:pt x="9406" y="4941"/>
                  </a:cubicBezTo>
                  <a:cubicBezTo>
                    <a:pt x="9153" y="4719"/>
                    <a:pt x="8868" y="4497"/>
                    <a:pt x="8646" y="4244"/>
                  </a:cubicBezTo>
                  <a:cubicBezTo>
                    <a:pt x="7886" y="3547"/>
                    <a:pt x="7126" y="2851"/>
                    <a:pt x="6271" y="2249"/>
                  </a:cubicBezTo>
                  <a:cubicBezTo>
                    <a:pt x="6018" y="2059"/>
                    <a:pt x="5764" y="1837"/>
                    <a:pt x="5542" y="1616"/>
                  </a:cubicBezTo>
                  <a:cubicBezTo>
                    <a:pt x="5257" y="1362"/>
                    <a:pt x="5036" y="1140"/>
                    <a:pt x="4751" y="887"/>
                  </a:cubicBezTo>
                  <a:cubicBezTo>
                    <a:pt x="4529" y="697"/>
                    <a:pt x="4307" y="539"/>
                    <a:pt x="4276" y="285"/>
                  </a:cubicBezTo>
                  <a:cubicBezTo>
                    <a:pt x="3357" y="0"/>
                    <a:pt x="2502" y="127"/>
                    <a:pt x="1647" y="254"/>
                  </a:cubicBezTo>
                  <a:cubicBezTo>
                    <a:pt x="1299" y="285"/>
                    <a:pt x="982" y="349"/>
                    <a:pt x="665" y="444"/>
                  </a:cubicBezTo>
                  <a:cubicBezTo>
                    <a:pt x="127" y="602"/>
                    <a:pt x="0" y="792"/>
                    <a:pt x="190" y="1330"/>
                  </a:cubicBezTo>
                  <a:close/>
                  <a:moveTo>
                    <a:pt x="14220" y="9881"/>
                  </a:moveTo>
                  <a:cubicBezTo>
                    <a:pt x="14030" y="10863"/>
                    <a:pt x="13681" y="11781"/>
                    <a:pt x="12763" y="12320"/>
                  </a:cubicBezTo>
                  <a:cubicBezTo>
                    <a:pt x="12731" y="12351"/>
                    <a:pt x="12700" y="12351"/>
                    <a:pt x="12668" y="12383"/>
                  </a:cubicBezTo>
                  <a:cubicBezTo>
                    <a:pt x="12541" y="12478"/>
                    <a:pt x="12478" y="12605"/>
                    <a:pt x="12541" y="12668"/>
                  </a:cubicBezTo>
                  <a:cubicBezTo>
                    <a:pt x="12636" y="12795"/>
                    <a:pt x="12763" y="12731"/>
                    <a:pt x="12858" y="12668"/>
                  </a:cubicBezTo>
                  <a:cubicBezTo>
                    <a:pt x="13301" y="12383"/>
                    <a:pt x="13745" y="12066"/>
                    <a:pt x="13966" y="11591"/>
                  </a:cubicBezTo>
                  <a:cubicBezTo>
                    <a:pt x="14156" y="11243"/>
                    <a:pt x="14283" y="10895"/>
                    <a:pt x="14441" y="10514"/>
                  </a:cubicBezTo>
                  <a:cubicBezTo>
                    <a:pt x="14473" y="10451"/>
                    <a:pt x="14505" y="10356"/>
                    <a:pt x="14536" y="10261"/>
                  </a:cubicBezTo>
                  <a:cubicBezTo>
                    <a:pt x="14631" y="10293"/>
                    <a:pt x="14663" y="10324"/>
                    <a:pt x="14695" y="10356"/>
                  </a:cubicBezTo>
                  <a:cubicBezTo>
                    <a:pt x="14948" y="10609"/>
                    <a:pt x="15170" y="10863"/>
                    <a:pt x="15392" y="11085"/>
                  </a:cubicBezTo>
                  <a:cubicBezTo>
                    <a:pt x="15297" y="12066"/>
                    <a:pt x="14695" y="12890"/>
                    <a:pt x="13618" y="13618"/>
                  </a:cubicBezTo>
                  <a:cubicBezTo>
                    <a:pt x="13365" y="13555"/>
                    <a:pt x="13143" y="13396"/>
                    <a:pt x="12921" y="13238"/>
                  </a:cubicBezTo>
                  <a:cubicBezTo>
                    <a:pt x="12510" y="12890"/>
                    <a:pt x="12066" y="12573"/>
                    <a:pt x="11560" y="12351"/>
                  </a:cubicBezTo>
                  <a:cubicBezTo>
                    <a:pt x="11465" y="12320"/>
                    <a:pt x="11401" y="12225"/>
                    <a:pt x="11275" y="12130"/>
                  </a:cubicBezTo>
                  <a:cubicBezTo>
                    <a:pt x="11781" y="11718"/>
                    <a:pt x="12288" y="11370"/>
                    <a:pt x="12605" y="10799"/>
                  </a:cubicBezTo>
                  <a:cubicBezTo>
                    <a:pt x="12921" y="10293"/>
                    <a:pt x="13143" y="9723"/>
                    <a:pt x="13111" y="8994"/>
                  </a:cubicBezTo>
                  <a:cubicBezTo>
                    <a:pt x="13586" y="9279"/>
                    <a:pt x="13903" y="9564"/>
                    <a:pt x="14220" y="9881"/>
                  </a:cubicBezTo>
                  <a:close/>
                  <a:moveTo>
                    <a:pt x="4276" y="1045"/>
                  </a:moveTo>
                  <a:cubicBezTo>
                    <a:pt x="4371" y="1109"/>
                    <a:pt x="4466" y="1140"/>
                    <a:pt x="4529" y="1172"/>
                  </a:cubicBezTo>
                  <a:cubicBezTo>
                    <a:pt x="4719" y="1330"/>
                    <a:pt x="4909" y="1489"/>
                    <a:pt x="5067" y="1647"/>
                  </a:cubicBezTo>
                  <a:cubicBezTo>
                    <a:pt x="5447" y="2059"/>
                    <a:pt x="5891" y="2439"/>
                    <a:pt x="6334" y="2756"/>
                  </a:cubicBezTo>
                  <a:cubicBezTo>
                    <a:pt x="7031" y="3262"/>
                    <a:pt x="7664" y="3832"/>
                    <a:pt x="8298" y="4402"/>
                  </a:cubicBezTo>
                  <a:cubicBezTo>
                    <a:pt x="8646" y="4719"/>
                    <a:pt x="8963" y="5036"/>
                    <a:pt x="9343" y="5352"/>
                  </a:cubicBezTo>
                  <a:cubicBezTo>
                    <a:pt x="10578" y="6366"/>
                    <a:pt x="11686" y="7538"/>
                    <a:pt x="12858" y="8646"/>
                  </a:cubicBezTo>
                  <a:cubicBezTo>
                    <a:pt x="12890" y="8709"/>
                    <a:pt x="12953" y="8773"/>
                    <a:pt x="13016" y="8836"/>
                  </a:cubicBezTo>
                  <a:cubicBezTo>
                    <a:pt x="12858" y="8963"/>
                    <a:pt x="12763" y="9089"/>
                    <a:pt x="12731" y="9279"/>
                  </a:cubicBezTo>
                  <a:cubicBezTo>
                    <a:pt x="12731" y="9818"/>
                    <a:pt x="12510" y="10293"/>
                    <a:pt x="12225" y="10736"/>
                  </a:cubicBezTo>
                  <a:cubicBezTo>
                    <a:pt x="11908" y="11211"/>
                    <a:pt x="11496" y="11528"/>
                    <a:pt x="11053" y="11813"/>
                  </a:cubicBezTo>
                  <a:cubicBezTo>
                    <a:pt x="10420" y="11591"/>
                    <a:pt x="9184" y="10736"/>
                    <a:pt x="8361" y="9944"/>
                  </a:cubicBezTo>
                  <a:cubicBezTo>
                    <a:pt x="8298" y="9913"/>
                    <a:pt x="8234" y="9913"/>
                    <a:pt x="8203" y="9881"/>
                  </a:cubicBezTo>
                  <a:cubicBezTo>
                    <a:pt x="8076" y="9818"/>
                    <a:pt x="7949" y="9723"/>
                    <a:pt x="7823" y="9628"/>
                  </a:cubicBezTo>
                  <a:cubicBezTo>
                    <a:pt x="7823" y="9438"/>
                    <a:pt x="7981" y="9406"/>
                    <a:pt x="8076" y="9311"/>
                  </a:cubicBezTo>
                  <a:cubicBezTo>
                    <a:pt x="8298" y="9121"/>
                    <a:pt x="8488" y="8899"/>
                    <a:pt x="8614" y="8646"/>
                  </a:cubicBezTo>
                  <a:cubicBezTo>
                    <a:pt x="8646" y="8551"/>
                    <a:pt x="8646" y="8424"/>
                    <a:pt x="8646" y="8266"/>
                  </a:cubicBezTo>
                  <a:cubicBezTo>
                    <a:pt x="8329" y="8393"/>
                    <a:pt x="8298" y="8678"/>
                    <a:pt x="8108" y="8836"/>
                  </a:cubicBezTo>
                  <a:cubicBezTo>
                    <a:pt x="7918" y="8994"/>
                    <a:pt x="7728" y="9184"/>
                    <a:pt x="7538" y="9374"/>
                  </a:cubicBezTo>
                  <a:cubicBezTo>
                    <a:pt x="7379" y="9248"/>
                    <a:pt x="7221" y="9121"/>
                    <a:pt x="7063" y="8994"/>
                  </a:cubicBezTo>
                  <a:cubicBezTo>
                    <a:pt x="7316" y="8646"/>
                    <a:pt x="7823" y="8488"/>
                    <a:pt x="7791" y="7918"/>
                  </a:cubicBezTo>
                  <a:cubicBezTo>
                    <a:pt x="7348" y="8139"/>
                    <a:pt x="7189" y="8583"/>
                    <a:pt x="6841" y="8773"/>
                  </a:cubicBezTo>
                  <a:cubicBezTo>
                    <a:pt x="6778" y="8741"/>
                    <a:pt x="6746" y="8709"/>
                    <a:pt x="6714" y="8678"/>
                  </a:cubicBezTo>
                  <a:cubicBezTo>
                    <a:pt x="6714" y="8614"/>
                    <a:pt x="6714" y="8583"/>
                    <a:pt x="6746" y="8551"/>
                  </a:cubicBezTo>
                  <a:cubicBezTo>
                    <a:pt x="6999" y="8361"/>
                    <a:pt x="7221" y="8171"/>
                    <a:pt x="7348" y="7854"/>
                  </a:cubicBezTo>
                  <a:cubicBezTo>
                    <a:pt x="7348" y="7823"/>
                    <a:pt x="7348" y="7728"/>
                    <a:pt x="7316" y="7728"/>
                  </a:cubicBezTo>
                  <a:cubicBezTo>
                    <a:pt x="7253" y="7696"/>
                    <a:pt x="7158" y="7664"/>
                    <a:pt x="7126" y="7728"/>
                  </a:cubicBezTo>
                  <a:cubicBezTo>
                    <a:pt x="6904" y="7949"/>
                    <a:pt x="6714" y="8171"/>
                    <a:pt x="6493" y="8424"/>
                  </a:cubicBezTo>
                  <a:cubicBezTo>
                    <a:pt x="6429" y="8393"/>
                    <a:pt x="6398" y="8393"/>
                    <a:pt x="6334" y="8361"/>
                  </a:cubicBezTo>
                  <a:cubicBezTo>
                    <a:pt x="6271" y="8298"/>
                    <a:pt x="6176" y="8203"/>
                    <a:pt x="6081" y="8108"/>
                  </a:cubicBezTo>
                  <a:cubicBezTo>
                    <a:pt x="6239" y="7949"/>
                    <a:pt x="6398" y="7823"/>
                    <a:pt x="6524" y="7696"/>
                  </a:cubicBezTo>
                  <a:cubicBezTo>
                    <a:pt x="6556" y="7633"/>
                    <a:pt x="6588" y="7538"/>
                    <a:pt x="6619" y="7474"/>
                  </a:cubicBezTo>
                  <a:cubicBezTo>
                    <a:pt x="6683" y="7379"/>
                    <a:pt x="6651" y="7253"/>
                    <a:pt x="6556" y="7221"/>
                  </a:cubicBezTo>
                  <a:cubicBezTo>
                    <a:pt x="6493" y="7221"/>
                    <a:pt x="6398" y="7253"/>
                    <a:pt x="6366" y="7284"/>
                  </a:cubicBezTo>
                  <a:cubicBezTo>
                    <a:pt x="6239" y="7506"/>
                    <a:pt x="6081" y="7728"/>
                    <a:pt x="5827" y="7854"/>
                  </a:cubicBezTo>
                  <a:cubicBezTo>
                    <a:pt x="5574" y="7696"/>
                    <a:pt x="5352" y="7474"/>
                    <a:pt x="5099" y="7189"/>
                  </a:cubicBezTo>
                  <a:cubicBezTo>
                    <a:pt x="5257" y="7063"/>
                    <a:pt x="5384" y="6904"/>
                    <a:pt x="5511" y="6778"/>
                  </a:cubicBezTo>
                  <a:cubicBezTo>
                    <a:pt x="5574" y="6683"/>
                    <a:pt x="5637" y="6588"/>
                    <a:pt x="5701" y="6493"/>
                  </a:cubicBezTo>
                  <a:cubicBezTo>
                    <a:pt x="5732" y="6461"/>
                    <a:pt x="5732" y="6398"/>
                    <a:pt x="5701" y="6398"/>
                  </a:cubicBezTo>
                  <a:cubicBezTo>
                    <a:pt x="5669" y="6366"/>
                    <a:pt x="5606" y="6334"/>
                    <a:pt x="5574" y="6334"/>
                  </a:cubicBezTo>
                  <a:cubicBezTo>
                    <a:pt x="5479" y="6366"/>
                    <a:pt x="5384" y="6429"/>
                    <a:pt x="5321" y="6493"/>
                  </a:cubicBezTo>
                  <a:cubicBezTo>
                    <a:pt x="5162" y="6619"/>
                    <a:pt x="5004" y="6746"/>
                    <a:pt x="4814" y="6936"/>
                  </a:cubicBezTo>
                  <a:cubicBezTo>
                    <a:pt x="4782" y="6904"/>
                    <a:pt x="4687" y="6873"/>
                    <a:pt x="4624" y="6809"/>
                  </a:cubicBezTo>
                  <a:lnTo>
                    <a:pt x="4624" y="6809"/>
                  </a:lnTo>
                  <a:cubicBezTo>
                    <a:pt x="4054" y="6461"/>
                    <a:pt x="3547" y="6049"/>
                    <a:pt x="3072" y="5574"/>
                  </a:cubicBezTo>
                  <a:cubicBezTo>
                    <a:pt x="2756" y="5257"/>
                    <a:pt x="2407" y="4941"/>
                    <a:pt x="2059" y="4624"/>
                  </a:cubicBezTo>
                  <a:cubicBezTo>
                    <a:pt x="1996" y="4561"/>
                    <a:pt x="1932" y="4497"/>
                    <a:pt x="1837" y="4402"/>
                  </a:cubicBezTo>
                  <a:cubicBezTo>
                    <a:pt x="2407" y="3959"/>
                    <a:pt x="2977" y="3516"/>
                    <a:pt x="3357" y="2946"/>
                  </a:cubicBezTo>
                  <a:cubicBezTo>
                    <a:pt x="3769" y="2376"/>
                    <a:pt x="4086" y="1774"/>
                    <a:pt x="4276" y="1045"/>
                  </a:cubicBezTo>
                  <a:close/>
                  <a:moveTo>
                    <a:pt x="1267" y="665"/>
                  </a:moveTo>
                  <a:cubicBezTo>
                    <a:pt x="1869" y="570"/>
                    <a:pt x="2502" y="539"/>
                    <a:pt x="3104" y="475"/>
                  </a:cubicBezTo>
                  <a:cubicBezTo>
                    <a:pt x="3262" y="475"/>
                    <a:pt x="3421" y="475"/>
                    <a:pt x="3579" y="507"/>
                  </a:cubicBezTo>
                  <a:cubicBezTo>
                    <a:pt x="3896" y="539"/>
                    <a:pt x="3959" y="634"/>
                    <a:pt x="3896" y="982"/>
                  </a:cubicBezTo>
                  <a:cubicBezTo>
                    <a:pt x="3832" y="1584"/>
                    <a:pt x="3516" y="2059"/>
                    <a:pt x="3199" y="2566"/>
                  </a:cubicBezTo>
                  <a:cubicBezTo>
                    <a:pt x="2882" y="3104"/>
                    <a:pt x="2471" y="3516"/>
                    <a:pt x="1964" y="3864"/>
                  </a:cubicBezTo>
                  <a:cubicBezTo>
                    <a:pt x="1869" y="3927"/>
                    <a:pt x="1774" y="3959"/>
                    <a:pt x="1647" y="4022"/>
                  </a:cubicBezTo>
                  <a:cubicBezTo>
                    <a:pt x="1109" y="3041"/>
                    <a:pt x="792" y="1996"/>
                    <a:pt x="475" y="982"/>
                  </a:cubicBezTo>
                  <a:cubicBezTo>
                    <a:pt x="729" y="760"/>
                    <a:pt x="1014" y="697"/>
                    <a:pt x="1267" y="6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" name="Google Shape;160;p27"/>
            <p:cNvSpPr/>
            <p:nvPr/>
          </p:nvSpPr>
          <p:spPr>
            <a:xfrm>
              <a:off x="4668625" y="1757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" name="Google Shape;161;p27"/>
            <p:cNvSpPr/>
            <p:nvPr/>
          </p:nvSpPr>
          <p:spPr>
            <a:xfrm>
              <a:off x="5450050" y="1989350"/>
              <a:ext cx="180550" cy="438650"/>
            </a:xfrm>
            <a:custGeom>
              <a:avLst/>
              <a:gdLst/>
              <a:ahLst/>
              <a:cxnLst/>
              <a:rect l="l" t="t" r="r" b="b"/>
              <a:pathLst>
                <a:path w="7222" h="17546" extrusionOk="0">
                  <a:moveTo>
                    <a:pt x="6778" y="1014"/>
                  </a:moveTo>
                  <a:cubicBezTo>
                    <a:pt x="6524" y="792"/>
                    <a:pt x="6271" y="571"/>
                    <a:pt x="6049" y="349"/>
                  </a:cubicBezTo>
                  <a:cubicBezTo>
                    <a:pt x="5701" y="32"/>
                    <a:pt x="5353" y="1"/>
                    <a:pt x="4973" y="222"/>
                  </a:cubicBezTo>
                  <a:cubicBezTo>
                    <a:pt x="4656" y="381"/>
                    <a:pt x="4402" y="571"/>
                    <a:pt x="4149" y="761"/>
                  </a:cubicBezTo>
                  <a:cubicBezTo>
                    <a:pt x="3896" y="919"/>
                    <a:pt x="3706" y="1141"/>
                    <a:pt x="3484" y="1331"/>
                  </a:cubicBezTo>
                  <a:cubicBezTo>
                    <a:pt x="3294" y="1299"/>
                    <a:pt x="3167" y="1236"/>
                    <a:pt x="3009" y="1236"/>
                  </a:cubicBezTo>
                  <a:cubicBezTo>
                    <a:pt x="2756" y="1204"/>
                    <a:pt x="2534" y="1172"/>
                    <a:pt x="2312" y="1172"/>
                  </a:cubicBezTo>
                  <a:cubicBezTo>
                    <a:pt x="2091" y="1172"/>
                    <a:pt x="1932" y="1267"/>
                    <a:pt x="1901" y="1489"/>
                  </a:cubicBezTo>
                  <a:cubicBezTo>
                    <a:pt x="1901" y="1552"/>
                    <a:pt x="1901" y="1679"/>
                    <a:pt x="1964" y="1711"/>
                  </a:cubicBezTo>
                  <a:cubicBezTo>
                    <a:pt x="1996" y="1742"/>
                    <a:pt x="2122" y="1774"/>
                    <a:pt x="2154" y="1742"/>
                  </a:cubicBezTo>
                  <a:cubicBezTo>
                    <a:pt x="2407" y="1552"/>
                    <a:pt x="2661" y="1616"/>
                    <a:pt x="2946" y="1679"/>
                  </a:cubicBezTo>
                  <a:cubicBezTo>
                    <a:pt x="2946" y="1742"/>
                    <a:pt x="2946" y="1806"/>
                    <a:pt x="2946" y="1869"/>
                  </a:cubicBezTo>
                  <a:cubicBezTo>
                    <a:pt x="2914" y="1964"/>
                    <a:pt x="2851" y="2059"/>
                    <a:pt x="2946" y="2186"/>
                  </a:cubicBezTo>
                  <a:cubicBezTo>
                    <a:pt x="2977" y="2249"/>
                    <a:pt x="3136" y="2217"/>
                    <a:pt x="3294" y="2091"/>
                  </a:cubicBezTo>
                  <a:cubicBezTo>
                    <a:pt x="3357" y="2059"/>
                    <a:pt x="3389" y="1996"/>
                    <a:pt x="3452" y="1932"/>
                  </a:cubicBezTo>
                  <a:cubicBezTo>
                    <a:pt x="3801" y="1647"/>
                    <a:pt x="4149" y="1331"/>
                    <a:pt x="4497" y="1014"/>
                  </a:cubicBezTo>
                  <a:cubicBezTo>
                    <a:pt x="4688" y="887"/>
                    <a:pt x="4846" y="761"/>
                    <a:pt x="5036" y="666"/>
                  </a:cubicBezTo>
                  <a:cubicBezTo>
                    <a:pt x="5289" y="507"/>
                    <a:pt x="5543" y="507"/>
                    <a:pt x="5764" y="729"/>
                  </a:cubicBezTo>
                  <a:cubicBezTo>
                    <a:pt x="5986" y="951"/>
                    <a:pt x="6208" y="1141"/>
                    <a:pt x="6429" y="1331"/>
                  </a:cubicBezTo>
                  <a:cubicBezTo>
                    <a:pt x="6493" y="1394"/>
                    <a:pt x="6556" y="1489"/>
                    <a:pt x="6619" y="1584"/>
                  </a:cubicBezTo>
                  <a:cubicBezTo>
                    <a:pt x="6398" y="2059"/>
                    <a:pt x="6176" y="2471"/>
                    <a:pt x="5923" y="2882"/>
                  </a:cubicBezTo>
                  <a:cubicBezTo>
                    <a:pt x="5796" y="3136"/>
                    <a:pt x="5606" y="3326"/>
                    <a:pt x="5479" y="3579"/>
                  </a:cubicBezTo>
                  <a:cubicBezTo>
                    <a:pt x="5416" y="3642"/>
                    <a:pt x="5384" y="3706"/>
                    <a:pt x="5353" y="3769"/>
                  </a:cubicBezTo>
                  <a:cubicBezTo>
                    <a:pt x="5321" y="3864"/>
                    <a:pt x="5353" y="3959"/>
                    <a:pt x="5448" y="4023"/>
                  </a:cubicBezTo>
                  <a:cubicBezTo>
                    <a:pt x="5511" y="4023"/>
                    <a:pt x="5638" y="4054"/>
                    <a:pt x="5669" y="4023"/>
                  </a:cubicBezTo>
                  <a:cubicBezTo>
                    <a:pt x="5796" y="3896"/>
                    <a:pt x="5923" y="3737"/>
                    <a:pt x="6049" y="3611"/>
                  </a:cubicBezTo>
                  <a:cubicBezTo>
                    <a:pt x="6144" y="3516"/>
                    <a:pt x="6239" y="3452"/>
                    <a:pt x="6334" y="3389"/>
                  </a:cubicBezTo>
                  <a:cubicBezTo>
                    <a:pt x="6556" y="3896"/>
                    <a:pt x="6556" y="4371"/>
                    <a:pt x="6398" y="4846"/>
                  </a:cubicBezTo>
                  <a:cubicBezTo>
                    <a:pt x="6334" y="4941"/>
                    <a:pt x="6303" y="5099"/>
                    <a:pt x="6334" y="5194"/>
                  </a:cubicBezTo>
                  <a:cubicBezTo>
                    <a:pt x="6366" y="5289"/>
                    <a:pt x="6461" y="5384"/>
                    <a:pt x="6556" y="5479"/>
                  </a:cubicBezTo>
                  <a:cubicBezTo>
                    <a:pt x="6429" y="5638"/>
                    <a:pt x="6334" y="5764"/>
                    <a:pt x="6239" y="5923"/>
                  </a:cubicBezTo>
                  <a:lnTo>
                    <a:pt x="6239" y="5923"/>
                  </a:lnTo>
                  <a:lnTo>
                    <a:pt x="6239" y="5923"/>
                  </a:lnTo>
                  <a:lnTo>
                    <a:pt x="6239" y="5923"/>
                  </a:lnTo>
                  <a:lnTo>
                    <a:pt x="6239" y="5923"/>
                  </a:lnTo>
                  <a:cubicBezTo>
                    <a:pt x="6239" y="5923"/>
                    <a:pt x="6239" y="5923"/>
                    <a:pt x="6239" y="5923"/>
                  </a:cubicBezTo>
                  <a:lnTo>
                    <a:pt x="6239" y="5923"/>
                  </a:lnTo>
                  <a:cubicBezTo>
                    <a:pt x="6113" y="6113"/>
                    <a:pt x="5986" y="6334"/>
                    <a:pt x="5828" y="6556"/>
                  </a:cubicBezTo>
                  <a:cubicBezTo>
                    <a:pt x="5448" y="7094"/>
                    <a:pt x="5036" y="7633"/>
                    <a:pt x="4624" y="8203"/>
                  </a:cubicBezTo>
                  <a:cubicBezTo>
                    <a:pt x="4371" y="8551"/>
                    <a:pt x="4117" y="8900"/>
                    <a:pt x="3832" y="9280"/>
                  </a:cubicBezTo>
                  <a:cubicBezTo>
                    <a:pt x="3357" y="9850"/>
                    <a:pt x="2882" y="10451"/>
                    <a:pt x="2439" y="11053"/>
                  </a:cubicBezTo>
                  <a:cubicBezTo>
                    <a:pt x="2281" y="11243"/>
                    <a:pt x="2122" y="11338"/>
                    <a:pt x="1901" y="11338"/>
                  </a:cubicBezTo>
                  <a:cubicBezTo>
                    <a:pt x="1584" y="11338"/>
                    <a:pt x="1267" y="11338"/>
                    <a:pt x="951" y="11338"/>
                  </a:cubicBezTo>
                  <a:cubicBezTo>
                    <a:pt x="856" y="11338"/>
                    <a:pt x="729" y="11338"/>
                    <a:pt x="602" y="11338"/>
                  </a:cubicBezTo>
                  <a:cubicBezTo>
                    <a:pt x="507" y="11338"/>
                    <a:pt x="381" y="11370"/>
                    <a:pt x="412" y="11496"/>
                  </a:cubicBezTo>
                  <a:cubicBezTo>
                    <a:pt x="412" y="11560"/>
                    <a:pt x="476" y="11686"/>
                    <a:pt x="571" y="11686"/>
                  </a:cubicBezTo>
                  <a:cubicBezTo>
                    <a:pt x="729" y="11750"/>
                    <a:pt x="887" y="11781"/>
                    <a:pt x="1077" y="11781"/>
                  </a:cubicBezTo>
                  <a:cubicBezTo>
                    <a:pt x="1236" y="11813"/>
                    <a:pt x="1426" y="11813"/>
                    <a:pt x="1711" y="11813"/>
                  </a:cubicBezTo>
                  <a:cubicBezTo>
                    <a:pt x="1552" y="12003"/>
                    <a:pt x="1426" y="12161"/>
                    <a:pt x="1299" y="12320"/>
                  </a:cubicBezTo>
                  <a:cubicBezTo>
                    <a:pt x="1046" y="12288"/>
                    <a:pt x="792" y="12256"/>
                    <a:pt x="539" y="12225"/>
                  </a:cubicBezTo>
                  <a:cubicBezTo>
                    <a:pt x="476" y="12193"/>
                    <a:pt x="381" y="12161"/>
                    <a:pt x="317" y="12193"/>
                  </a:cubicBezTo>
                  <a:cubicBezTo>
                    <a:pt x="254" y="12193"/>
                    <a:pt x="159" y="12256"/>
                    <a:pt x="159" y="12320"/>
                  </a:cubicBezTo>
                  <a:cubicBezTo>
                    <a:pt x="127" y="12351"/>
                    <a:pt x="159" y="12446"/>
                    <a:pt x="222" y="12510"/>
                  </a:cubicBezTo>
                  <a:cubicBezTo>
                    <a:pt x="286" y="12573"/>
                    <a:pt x="381" y="12605"/>
                    <a:pt x="476" y="12636"/>
                  </a:cubicBezTo>
                  <a:cubicBezTo>
                    <a:pt x="602" y="12668"/>
                    <a:pt x="729" y="12700"/>
                    <a:pt x="887" y="12763"/>
                  </a:cubicBezTo>
                  <a:cubicBezTo>
                    <a:pt x="761" y="12921"/>
                    <a:pt x="666" y="13080"/>
                    <a:pt x="602" y="13206"/>
                  </a:cubicBezTo>
                  <a:cubicBezTo>
                    <a:pt x="539" y="13302"/>
                    <a:pt x="539" y="13397"/>
                    <a:pt x="634" y="13492"/>
                  </a:cubicBezTo>
                  <a:cubicBezTo>
                    <a:pt x="729" y="13555"/>
                    <a:pt x="824" y="13523"/>
                    <a:pt x="887" y="13460"/>
                  </a:cubicBezTo>
                  <a:cubicBezTo>
                    <a:pt x="982" y="13365"/>
                    <a:pt x="1077" y="13270"/>
                    <a:pt x="1172" y="13143"/>
                  </a:cubicBezTo>
                  <a:cubicBezTo>
                    <a:pt x="1489" y="12763"/>
                    <a:pt x="1806" y="12383"/>
                    <a:pt x="2154" y="12003"/>
                  </a:cubicBezTo>
                  <a:cubicBezTo>
                    <a:pt x="3199" y="10926"/>
                    <a:pt x="4117" y="9755"/>
                    <a:pt x="4941" y="8519"/>
                  </a:cubicBezTo>
                  <a:cubicBezTo>
                    <a:pt x="5194" y="8171"/>
                    <a:pt x="5416" y="7854"/>
                    <a:pt x="5669" y="7506"/>
                  </a:cubicBezTo>
                  <a:cubicBezTo>
                    <a:pt x="5733" y="7443"/>
                    <a:pt x="5796" y="7379"/>
                    <a:pt x="5891" y="7316"/>
                  </a:cubicBezTo>
                  <a:cubicBezTo>
                    <a:pt x="5986" y="7474"/>
                    <a:pt x="6081" y="7601"/>
                    <a:pt x="6144" y="7759"/>
                  </a:cubicBezTo>
                  <a:cubicBezTo>
                    <a:pt x="6493" y="8361"/>
                    <a:pt x="6429" y="8931"/>
                    <a:pt x="5954" y="9470"/>
                  </a:cubicBezTo>
                  <a:cubicBezTo>
                    <a:pt x="5258" y="10230"/>
                    <a:pt x="4592" y="11053"/>
                    <a:pt x="3927" y="11876"/>
                  </a:cubicBezTo>
                  <a:cubicBezTo>
                    <a:pt x="3136" y="12890"/>
                    <a:pt x="2281" y="13840"/>
                    <a:pt x="1362" y="14727"/>
                  </a:cubicBezTo>
                  <a:cubicBezTo>
                    <a:pt x="856" y="15233"/>
                    <a:pt x="507" y="15835"/>
                    <a:pt x="159" y="16437"/>
                  </a:cubicBezTo>
                  <a:cubicBezTo>
                    <a:pt x="95" y="16595"/>
                    <a:pt x="64" y="16753"/>
                    <a:pt x="32" y="16880"/>
                  </a:cubicBezTo>
                  <a:cubicBezTo>
                    <a:pt x="0" y="17260"/>
                    <a:pt x="190" y="17482"/>
                    <a:pt x="539" y="17545"/>
                  </a:cubicBezTo>
                  <a:cubicBezTo>
                    <a:pt x="729" y="17545"/>
                    <a:pt x="856" y="17482"/>
                    <a:pt x="951" y="17323"/>
                  </a:cubicBezTo>
                  <a:cubicBezTo>
                    <a:pt x="982" y="17260"/>
                    <a:pt x="982" y="17197"/>
                    <a:pt x="1014" y="17102"/>
                  </a:cubicBezTo>
                  <a:cubicBezTo>
                    <a:pt x="1141" y="16690"/>
                    <a:pt x="1236" y="16278"/>
                    <a:pt x="1394" y="15867"/>
                  </a:cubicBezTo>
                  <a:cubicBezTo>
                    <a:pt x="1584" y="15392"/>
                    <a:pt x="1806" y="14917"/>
                    <a:pt x="2186" y="14537"/>
                  </a:cubicBezTo>
                  <a:cubicBezTo>
                    <a:pt x="2661" y="14062"/>
                    <a:pt x="3136" y="13555"/>
                    <a:pt x="3579" y="13048"/>
                  </a:cubicBezTo>
                  <a:cubicBezTo>
                    <a:pt x="4466" y="12003"/>
                    <a:pt x="5321" y="10926"/>
                    <a:pt x="6176" y="9913"/>
                  </a:cubicBezTo>
                  <a:cubicBezTo>
                    <a:pt x="6968" y="8995"/>
                    <a:pt x="7031" y="8488"/>
                    <a:pt x="6493" y="7411"/>
                  </a:cubicBezTo>
                  <a:cubicBezTo>
                    <a:pt x="6398" y="7221"/>
                    <a:pt x="6303" y="7031"/>
                    <a:pt x="6208" y="6841"/>
                  </a:cubicBezTo>
                  <a:cubicBezTo>
                    <a:pt x="6334" y="6651"/>
                    <a:pt x="6429" y="6493"/>
                    <a:pt x="6524" y="6334"/>
                  </a:cubicBezTo>
                  <a:cubicBezTo>
                    <a:pt x="6683" y="6081"/>
                    <a:pt x="6809" y="5859"/>
                    <a:pt x="6968" y="5638"/>
                  </a:cubicBezTo>
                  <a:cubicBezTo>
                    <a:pt x="7063" y="5448"/>
                    <a:pt x="7126" y="5289"/>
                    <a:pt x="7031" y="5068"/>
                  </a:cubicBezTo>
                  <a:cubicBezTo>
                    <a:pt x="6968" y="5068"/>
                    <a:pt x="6873" y="5068"/>
                    <a:pt x="6778" y="5036"/>
                  </a:cubicBezTo>
                  <a:cubicBezTo>
                    <a:pt x="6999" y="4276"/>
                    <a:pt x="7063" y="3579"/>
                    <a:pt x="6461" y="2946"/>
                  </a:cubicBezTo>
                  <a:cubicBezTo>
                    <a:pt x="6619" y="2629"/>
                    <a:pt x="6778" y="2344"/>
                    <a:pt x="6936" y="2059"/>
                  </a:cubicBezTo>
                  <a:cubicBezTo>
                    <a:pt x="7221" y="1584"/>
                    <a:pt x="7189" y="1394"/>
                    <a:pt x="6778" y="10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" name="Google Shape;162;p27"/>
            <p:cNvSpPr/>
            <p:nvPr/>
          </p:nvSpPr>
          <p:spPr>
            <a:xfrm>
              <a:off x="3777125" y="1053525"/>
              <a:ext cx="114825" cy="482200"/>
            </a:xfrm>
            <a:custGeom>
              <a:avLst/>
              <a:gdLst/>
              <a:ahLst/>
              <a:cxnLst/>
              <a:rect l="l" t="t" r="r" b="b"/>
              <a:pathLst>
                <a:path w="4593" h="19288" extrusionOk="0">
                  <a:moveTo>
                    <a:pt x="317" y="19256"/>
                  </a:moveTo>
                  <a:cubicBezTo>
                    <a:pt x="476" y="19287"/>
                    <a:pt x="602" y="19129"/>
                    <a:pt x="666" y="18844"/>
                  </a:cubicBezTo>
                  <a:cubicBezTo>
                    <a:pt x="761" y="18274"/>
                    <a:pt x="856" y="17704"/>
                    <a:pt x="982" y="17134"/>
                  </a:cubicBezTo>
                  <a:cubicBezTo>
                    <a:pt x="1046" y="16690"/>
                    <a:pt x="1141" y="16247"/>
                    <a:pt x="1204" y="15804"/>
                  </a:cubicBezTo>
                  <a:cubicBezTo>
                    <a:pt x="1426" y="14727"/>
                    <a:pt x="1679" y="13650"/>
                    <a:pt x="1869" y="12542"/>
                  </a:cubicBezTo>
                  <a:cubicBezTo>
                    <a:pt x="2059" y="11465"/>
                    <a:pt x="2218" y="10388"/>
                    <a:pt x="2566" y="9375"/>
                  </a:cubicBezTo>
                  <a:cubicBezTo>
                    <a:pt x="2851" y="8552"/>
                    <a:pt x="3009" y="7760"/>
                    <a:pt x="3104" y="6905"/>
                  </a:cubicBezTo>
                  <a:cubicBezTo>
                    <a:pt x="3168" y="6240"/>
                    <a:pt x="3199" y="5543"/>
                    <a:pt x="2851" y="4910"/>
                  </a:cubicBezTo>
                  <a:cubicBezTo>
                    <a:pt x="2724" y="4688"/>
                    <a:pt x="2566" y="4466"/>
                    <a:pt x="2408" y="4213"/>
                  </a:cubicBezTo>
                  <a:cubicBezTo>
                    <a:pt x="2439" y="3960"/>
                    <a:pt x="2439" y="3706"/>
                    <a:pt x="2471" y="3421"/>
                  </a:cubicBezTo>
                  <a:cubicBezTo>
                    <a:pt x="3009" y="3390"/>
                    <a:pt x="3421" y="3199"/>
                    <a:pt x="3801" y="2946"/>
                  </a:cubicBezTo>
                  <a:cubicBezTo>
                    <a:pt x="4213" y="2629"/>
                    <a:pt x="4561" y="2249"/>
                    <a:pt x="4593" y="1711"/>
                  </a:cubicBezTo>
                  <a:cubicBezTo>
                    <a:pt x="4593" y="1236"/>
                    <a:pt x="4593" y="761"/>
                    <a:pt x="4561" y="286"/>
                  </a:cubicBezTo>
                  <a:cubicBezTo>
                    <a:pt x="4561" y="223"/>
                    <a:pt x="4529" y="128"/>
                    <a:pt x="4466" y="1"/>
                  </a:cubicBezTo>
                  <a:cubicBezTo>
                    <a:pt x="4308" y="64"/>
                    <a:pt x="4181" y="96"/>
                    <a:pt x="4086" y="159"/>
                  </a:cubicBezTo>
                  <a:cubicBezTo>
                    <a:pt x="3643" y="381"/>
                    <a:pt x="3168" y="539"/>
                    <a:pt x="2693" y="539"/>
                  </a:cubicBezTo>
                  <a:cubicBezTo>
                    <a:pt x="2281" y="571"/>
                    <a:pt x="1901" y="666"/>
                    <a:pt x="1489" y="761"/>
                  </a:cubicBezTo>
                  <a:cubicBezTo>
                    <a:pt x="1077" y="856"/>
                    <a:pt x="761" y="1141"/>
                    <a:pt x="507" y="1458"/>
                  </a:cubicBezTo>
                  <a:cubicBezTo>
                    <a:pt x="444" y="1521"/>
                    <a:pt x="381" y="1648"/>
                    <a:pt x="381" y="1774"/>
                  </a:cubicBezTo>
                  <a:cubicBezTo>
                    <a:pt x="349" y="2218"/>
                    <a:pt x="349" y="2661"/>
                    <a:pt x="602" y="3073"/>
                  </a:cubicBezTo>
                  <a:cubicBezTo>
                    <a:pt x="666" y="3136"/>
                    <a:pt x="729" y="3231"/>
                    <a:pt x="729" y="3326"/>
                  </a:cubicBezTo>
                  <a:cubicBezTo>
                    <a:pt x="856" y="3675"/>
                    <a:pt x="887" y="4023"/>
                    <a:pt x="666" y="4308"/>
                  </a:cubicBezTo>
                  <a:cubicBezTo>
                    <a:pt x="381" y="4720"/>
                    <a:pt x="254" y="5195"/>
                    <a:pt x="254" y="5670"/>
                  </a:cubicBezTo>
                  <a:cubicBezTo>
                    <a:pt x="254" y="5923"/>
                    <a:pt x="286" y="6176"/>
                    <a:pt x="286" y="6430"/>
                  </a:cubicBezTo>
                  <a:cubicBezTo>
                    <a:pt x="286" y="8520"/>
                    <a:pt x="286" y="10578"/>
                    <a:pt x="286" y="12637"/>
                  </a:cubicBezTo>
                  <a:cubicBezTo>
                    <a:pt x="286" y="12795"/>
                    <a:pt x="286" y="12954"/>
                    <a:pt x="254" y="13112"/>
                  </a:cubicBezTo>
                  <a:cubicBezTo>
                    <a:pt x="191" y="14030"/>
                    <a:pt x="96" y="14917"/>
                    <a:pt x="32" y="15835"/>
                  </a:cubicBezTo>
                  <a:cubicBezTo>
                    <a:pt x="1" y="16754"/>
                    <a:pt x="1" y="17672"/>
                    <a:pt x="1" y="18591"/>
                  </a:cubicBezTo>
                  <a:cubicBezTo>
                    <a:pt x="1" y="18686"/>
                    <a:pt x="1" y="18781"/>
                    <a:pt x="32" y="18876"/>
                  </a:cubicBezTo>
                  <a:cubicBezTo>
                    <a:pt x="64" y="19034"/>
                    <a:pt x="127" y="19224"/>
                    <a:pt x="317" y="19256"/>
                  </a:cubicBezTo>
                  <a:close/>
                  <a:moveTo>
                    <a:pt x="729" y="1964"/>
                  </a:moveTo>
                  <a:cubicBezTo>
                    <a:pt x="729" y="1774"/>
                    <a:pt x="824" y="1616"/>
                    <a:pt x="951" y="1489"/>
                  </a:cubicBezTo>
                  <a:cubicBezTo>
                    <a:pt x="1172" y="1299"/>
                    <a:pt x="1394" y="1141"/>
                    <a:pt x="1679" y="1078"/>
                  </a:cubicBezTo>
                  <a:cubicBezTo>
                    <a:pt x="2028" y="1014"/>
                    <a:pt x="2376" y="951"/>
                    <a:pt x="2724" y="919"/>
                  </a:cubicBezTo>
                  <a:cubicBezTo>
                    <a:pt x="3199" y="856"/>
                    <a:pt x="3674" y="729"/>
                    <a:pt x="4181" y="603"/>
                  </a:cubicBezTo>
                  <a:cubicBezTo>
                    <a:pt x="4181" y="666"/>
                    <a:pt x="4244" y="729"/>
                    <a:pt x="4244" y="824"/>
                  </a:cubicBezTo>
                  <a:cubicBezTo>
                    <a:pt x="4244" y="1078"/>
                    <a:pt x="4244" y="1299"/>
                    <a:pt x="4244" y="1521"/>
                  </a:cubicBezTo>
                  <a:cubicBezTo>
                    <a:pt x="4244" y="1838"/>
                    <a:pt x="4149" y="2123"/>
                    <a:pt x="3928" y="2313"/>
                  </a:cubicBezTo>
                  <a:cubicBezTo>
                    <a:pt x="3579" y="2661"/>
                    <a:pt x="3199" y="2914"/>
                    <a:pt x="2724" y="3009"/>
                  </a:cubicBezTo>
                  <a:cubicBezTo>
                    <a:pt x="2218" y="3073"/>
                    <a:pt x="1679" y="3104"/>
                    <a:pt x="1141" y="3168"/>
                  </a:cubicBezTo>
                  <a:cubicBezTo>
                    <a:pt x="792" y="2788"/>
                    <a:pt x="697" y="2376"/>
                    <a:pt x="729" y="1964"/>
                  </a:cubicBezTo>
                  <a:close/>
                  <a:moveTo>
                    <a:pt x="2091" y="3548"/>
                  </a:moveTo>
                  <a:cubicBezTo>
                    <a:pt x="2091" y="3706"/>
                    <a:pt x="2059" y="3865"/>
                    <a:pt x="2059" y="4055"/>
                  </a:cubicBezTo>
                  <a:cubicBezTo>
                    <a:pt x="1743" y="4055"/>
                    <a:pt x="1458" y="4055"/>
                    <a:pt x="1172" y="3991"/>
                  </a:cubicBezTo>
                  <a:cubicBezTo>
                    <a:pt x="1172" y="3675"/>
                    <a:pt x="1236" y="3548"/>
                    <a:pt x="1426" y="3485"/>
                  </a:cubicBezTo>
                  <a:cubicBezTo>
                    <a:pt x="1584" y="3453"/>
                    <a:pt x="1711" y="3453"/>
                    <a:pt x="2091" y="3548"/>
                  </a:cubicBezTo>
                  <a:close/>
                  <a:moveTo>
                    <a:pt x="349" y="17609"/>
                  </a:moveTo>
                  <a:cubicBezTo>
                    <a:pt x="381" y="16912"/>
                    <a:pt x="412" y="16215"/>
                    <a:pt x="444" y="15519"/>
                  </a:cubicBezTo>
                  <a:cubicBezTo>
                    <a:pt x="539" y="13904"/>
                    <a:pt x="761" y="12320"/>
                    <a:pt x="697" y="10705"/>
                  </a:cubicBezTo>
                  <a:cubicBezTo>
                    <a:pt x="634" y="9755"/>
                    <a:pt x="666" y="8773"/>
                    <a:pt x="666" y="7823"/>
                  </a:cubicBezTo>
                  <a:cubicBezTo>
                    <a:pt x="666" y="7443"/>
                    <a:pt x="697" y="7063"/>
                    <a:pt x="634" y="6683"/>
                  </a:cubicBezTo>
                  <a:cubicBezTo>
                    <a:pt x="539" y="6113"/>
                    <a:pt x="666" y="5575"/>
                    <a:pt x="761" y="5036"/>
                  </a:cubicBezTo>
                  <a:cubicBezTo>
                    <a:pt x="824" y="4593"/>
                    <a:pt x="1046" y="4435"/>
                    <a:pt x="1521" y="4435"/>
                  </a:cubicBezTo>
                  <a:cubicBezTo>
                    <a:pt x="1996" y="4466"/>
                    <a:pt x="2313" y="4656"/>
                    <a:pt x="2503" y="5100"/>
                  </a:cubicBezTo>
                  <a:cubicBezTo>
                    <a:pt x="2629" y="5448"/>
                    <a:pt x="2851" y="5765"/>
                    <a:pt x="2693" y="6208"/>
                  </a:cubicBezTo>
                  <a:cubicBezTo>
                    <a:pt x="2408" y="6240"/>
                    <a:pt x="2154" y="6240"/>
                    <a:pt x="1901" y="6271"/>
                  </a:cubicBezTo>
                  <a:cubicBezTo>
                    <a:pt x="1838" y="6271"/>
                    <a:pt x="1806" y="6335"/>
                    <a:pt x="1743" y="6398"/>
                  </a:cubicBezTo>
                  <a:cubicBezTo>
                    <a:pt x="1806" y="6461"/>
                    <a:pt x="1838" y="6525"/>
                    <a:pt x="1901" y="6556"/>
                  </a:cubicBezTo>
                  <a:cubicBezTo>
                    <a:pt x="2028" y="6588"/>
                    <a:pt x="2123" y="6588"/>
                    <a:pt x="2249" y="6588"/>
                  </a:cubicBezTo>
                  <a:cubicBezTo>
                    <a:pt x="2376" y="6588"/>
                    <a:pt x="2503" y="6588"/>
                    <a:pt x="2693" y="6588"/>
                  </a:cubicBezTo>
                  <a:cubicBezTo>
                    <a:pt x="2693" y="6746"/>
                    <a:pt x="2724" y="6841"/>
                    <a:pt x="2693" y="6968"/>
                  </a:cubicBezTo>
                  <a:cubicBezTo>
                    <a:pt x="2629" y="7823"/>
                    <a:pt x="2471" y="8647"/>
                    <a:pt x="2123" y="9438"/>
                  </a:cubicBezTo>
                  <a:lnTo>
                    <a:pt x="1553" y="9438"/>
                  </a:lnTo>
                  <a:cubicBezTo>
                    <a:pt x="1458" y="9565"/>
                    <a:pt x="1521" y="9660"/>
                    <a:pt x="1648" y="9723"/>
                  </a:cubicBezTo>
                  <a:cubicBezTo>
                    <a:pt x="1743" y="9755"/>
                    <a:pt x="1869" y="9755"/>
                    <a:pt x="1996" y="9787"/>
                  </a:cubicBezTo>
                  <a:cubicBezTo>
                    <a:pt x="1996" y="9850"/>
                    <a:pt x="1996" y="9913"/>
                    <a:pt x="1996" y="9977"/>
                  </a:cubicBezTo>
                  <a:cubicBezTo>
                    <a:pt x="1996" y="10135"/>
                    <a:pt x="1901" y="10293"/>
                    <a:pt x="1743" y="10388"/>
                  </a:cubicBezTo>
                  <a:cubicBezTo>
                    <a:pt x="1933" y="10547"/>
                    <a:pt x="1806" y="10737"/>
                    <a:pt x="1774" y="10895"/>
                  </a:cubicBezTo>
                  <a:cubicBezTo>
                    <a:pt x="1774" y="11053"/>
                    <a:pt x="1711" y="11243"/>
                    <a:pt x="1711" y="11402"/>
                  </a:cubicBezTo>
                  <a:cubicBezTo>
                    <a:pt x="1679" y="11592"/>
                    <a:pt x="1648" y="11750"/>
                    <a:pt x="1616" y="11908"/>
                  </a:cubicBezTo>
                  <a:cubicBezTo>
                    <a:pt x="1394" y="13049"/>
                    <a:pt x="1172" y="14220"/>
                    <a:pt x="951" y="15360"/>
                  </a:cubicBezTo>
                  <a:cubicBezTo>
                    <a:pt x="824" y="16025"/>
                    <a:pt x="697" y="16690"/>
                    <a:pt x="571" y="17355"/>
                  </a:cubicBezTo>
                  <a:cubicBezTo>
                    <a:pt x="539" y="17546"/>
                    <a:pt x="507" y="17736"/>
                    <a:pt x="444" y="17957"/>
                  </a:cubicBezTo>
                  <a:cubicBezTo>
                    <a:pt x="317" y="17831"/>
                    <a:pt x="349" y="17704"/>
                    <a:pt x="349" y="1760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" name="Google Shape;163;p27"/>
            <p:cNvSpPr/>
            <p:nvPr/>
          </p:nvSpPr>
          <p:spPr>
            <a:xfrm>
              <a:off x="3008375" y="1701950"/>
              <a:ext cx="251000" cy="345225"/>
            </a:xfrm>
            <a:custGeom>
              <a:avLst/>
              <a:gdLst/>
              <a:ahLst/>
              <a:cxnLst/>
              <a:rect l="l" t="t" r="r" b="b"/>
              <a:pathLst>
                <a:path w="10040" h="13809" extrusionOk="0">
                  <a:moveTo>
                    <a:pt x="6017" y="13777"/>
                  </a:moveTo>
                  <a:cubicBezTo>
                    <a:pt x="6081" y="13808"/>
                    <a:pt x="6176" y="13777"/>
                    <a:pt x="6239" y="13745"/>
                  </a:cubicBezTo>
                  <a:cubicBezTo>
                    <a:pt x="6872" y="13555"/>
                    <a:pt x="7474" y="13333"/>
                    <a:pt x="7822" y="12732"/>
                  </a:cubicBezTo>
                  <a:cubicBezTo>
                    <a:pt x="7886" y="12668"/>
                    <a:pt x="7949" y="12605"/>
                    <a:pt x="8012" y="12510"/>
                  </a:cubicBezTo>
                  <a:cubicBezTo>
                    <a:pt x="8741" y="11528"/>
                    <a:pt x="9089" y="10451"/>
                    <a:pt x="8931" y="9248"/>
                  </a:cubicBezTo>
                  <a:cubicBezTo>
                    <a:pt x="8836" y="8646"/>
                    <a:pt x="8772" y="8076"/>
                    <a:pt x="8709" y="7506"/>
                  </a:cubicBezTo>
                  <a:cubicBezTo>
                    <a:pt x="8836" y="7443"/>
                    <a:pt x="8931" y="7380"/>
                    <a:pt x="9026" y="7316"/>
                  </a:cubicBezTo>
                  <a:cubicBezTo>
                    <a:pt x="9469" y="7158"/>
                    <a:pt x="9722" y="6841"/>
                    <a:pt x="9912" y="6430"/>
                  </a:cubicBezTo>
                  <a:cubicBezTo>
                    <a:pt x="10039" y="6113"/>
                    <a:pt x="10007" y="5955"/>
                    <a:pt x="9754" y="5733"/>
                  </a:cubicBezTo>
                  <a:cubicBezTo>
                    <a:pt x="9501" y="5511"/>
                    <a:pt x="9216" y="5416"/>
                    <a:pt x="8899" y="5384"/>
                  </a:cubicBezTo>
                  <a:cubicBezTo>
                    <a:pt x="8202" y="5321"/>
                    <a:pt x="7537" y="5511"/>
                    <a:pt x="6872" y="5638"/>
                  </a:cubicBezTo>
                  <a:cubicBezTo>
                    <a:pt x="6366" y="5733"/>
                    <a:pt x="5859" y="5860"/>
                    <a:pt x="5352" y="5986"/>
                  </a:cubicBezTo>
                  <a:cubicBezTo>
                    <a:pt x="5162" y="5828"/>
                    <a:pt x="5130" y="5574"/>
                    <a:pt x="5067" y="5353"/>
                  </a:cubicBezTo>
                  <a:cubicBezTo>
                    <a:pt x="4909" y="4846"/>
                    <a:pt x="4750" y="4339"/>
                    <a:pt x="4592" y="3801"/>
                  </a:cubicBezTo>
                  <a:cubicBezTo>
                    <a:pt x="4402" y="3136"/>
                    <a:pt x="4117" y="2503"/>
                    <a:pt x="4022" y="1806"/>
                  </a:cubicBezTo>
                  <a:cubicBezTo>
                    <a:pt x="3927" y="1299"/>
                    <a:pt x="3737" y="824"/>
                    <a:pt x="3610" y="349"/>
                  </a:cubicBezTo>
                  <a:cubicBezTo>
                    <a:pt x="3579" y="254"/>
                    <a:pt x="3515" y="159"/>
                    <a:pt x="3452" y="96"/>
                  </a:cubicBezTo>
                  <a:cubicBezTo>
                    <a:pt x="3420" y="32"/>
                    <a:pt x="3325" y="1"/>
                    <a:pt x="3262" y="1"/>
                  </a:cubicBezTo>
                  <a:cubicBezTo>
                    <a:pt x="3199" y="1"/>
                    <a:pt x="3104" y="64"/>
                    <a:pt x="3104" y="127"/>
                  </a:cubicBezTo>
                  <a:cubicBezTo>
                    <a:pt x="3072" y="349"/>
                    <a:pt x="3040" y="571"/>
                    <a:pt x="3072" y="761"/>
                  </a:cubicBezTo>
                  <a:cubicBezTo>
                    <a:pt x="3199" y="1616"/>
                    <a:pt x="3357" y="2439"/>
                    <a:pt x="3515" y="3294"/>
                  </a:cubicBezTo>
                  <a:cubicBezTo>
                    <a:pt x="3579" y="3674"/>
                    <a:pt x="3642" y="4054"/>
                    <a:pt x="3610" y="4434"/>
                  </a:cubicBezTo>
                  <a:cubicBezTo>
                    <a:pt x="3610" y="4878"/>
                    <a:pt x="3642" y="5321"/>
                    <a:pt x="3705" y="5764"/>
                  </a:cubicBezTo>
                  <a:cubicBezTo>
                    <a:pt x="3737" y="6018"/>
                    <a:pt x="3737" y="6271"/>
                    <a:pt x="3769" y="6525"/>
                  </a:cubicBezTo>
                  <a:cubicBezTo>
                    <a:pt x="2977" y="6905"/>
                    <a:pt x="2249" y="7380"/>
                    <a:pt x="1552" y="7855"/>
                  </a:cubicBezTo>
                  <a:cubicBezTo>
                    <a:pt x="1267" y="8076"/>
                    <a:pt x="982" y="8330"/>
                    <a:pt x="728" y="8615"/>
                  </a:cubicBezTo>
                  <a:cubicBezTo>
                    <a:pt x="538" y="8836"/>
                    <a:pt x="348" y="9090"/>
                    <a:pt x="158" y="9343"/>
                  </a:cubicBezTo>
                  <a:cubicBezTo>
                    <a:pt x="0" y="9565"/>
                    <a:pt x="32" y="9755"/>
                    <a:pt x="253" y="9945"/>
                  </a:cubicBezTo>
                  <a:cubicBezTo>
                    <a:pt x="538" y="10198"/>
                    <a:pt x="887" y="10293"/>
                    <a:pt x="1267" y="10198"/>
                  </a:cubicBezTo>
                  <a:cubicBezTo>
                    <a:pt x="1425" y="10166"/>
                    <a:pt x="1584" y="10135"/>
                    <a:pt x="1774" y="10071"/>
                  </a:cubicBezTo>
                  <a:cubicBezTo>
                    <a:pt x="1837" y="10198"/>
                    <a:pt x="1869" y="10293"/>
                    <a:pt x="1900" y="10356"/>
                  </a:cubicBezTo>
                  <a:cubicBezTo>
                    <a:pt x="2122" y="10832"/>
                    <a:pt x="2312" y="11307"/>
                    <a:pt x="2502" y="11750"/>
                  </a:cubicBezTo>
                  <a:cubicBezTo>
                    <a:pt x="2597" y="12003"/>
                    <a:pt x="2724" y="12225"/>
                    <a:pt x="2914" y="12383"/>
                  </a:cubicBezTo>
                  <a:cubicBezTo>
                    <a:pt x="3230" y="12637"/>
                    <a:pt x="3547" y="12890"/>
                    <a:pt x="3864" y="13143"/>
                  </a:cubicBezTo>
                  <a:cubicBezTo>
                    <a:pt x="4497" y="13650"/>
                    <a:pt x="5257" y="13777"/>
                    <a:pt x="6017" y="13777"/>
                  </a:cubicBezTo>
                  <a:close/>
                  <a:moveTo>
                    <a:pt x="3104" y="12035"/>
                  </a:moveTo>
                  <a:cubicBezTo>
                    <a:pt x="3040" y="11940"/>
                    <a:pt x="2945" y="11845"/>
                    <a:pt x="2914" y="11750"/>
                  </a:cubicBezTo>
                  <a:cubicBezTo>
                    <a:pt x="2660" y="11180"/>
                    <a:pt x="2439" y="10642"/>
                    <a:pt x="2217" y="10071"/>
                  </a:cubicBezTo>
                  <a:cubicBezTo>
                    <a:pt x="2122" y="9818"/>
                    <a:pt x="2090" y="9565"/>
                    <a:pt x="1995" y="9280"/>
                  </a:cubicBezTo>
                  <a:cubicBezTo>
                    <a:pt x="1964" y="9185"/>
                    <a:pt x="1900" y="9090"/>
                    <a:pt x="1679" y="9185"/>
                  </a:cubicBezTo>
                  <a:cubicBezTo>
                    <a:pt x="1679" y="9375"/>
                    <a:pt x="1679" y="9533"/>
                    <a:pt x="1647" y="9691"/>
                  </a:cubicBezTo>
                  <a:cubicBezTo>
                    <a:pt x="1013" y="9976"/>
                    <a:pt x="823" y="9976"/>
                    <a:pt x="443" y="9596"/>
                  </a:cubicBezTo>
                  <a:cubicBezTo>
                    <a:pt x="475" y="9501"/>
                    <a:pt x="538" y="9406"/>
                    <a:pt x="602" y="9311"/>
                  </a:cubicBezTo>
                  <a:cubicBezTo>
                    <a:pt x="1267" y="8393"/>
                    <a:pt x="2217" y="7791"/>
                    <a:pt x="3167" y="7253"/>
                  </a:cubicBezTo>
                  <a:cubicBezTo>
                    <a:pt x="3579" y="7000"/>
                    <a:pt x="4022" y="6810"/>
                    <a:pt x="4497" y="6683"/>
                  </a:cubicBezTo>
                  <a:cubicBezTo>
                    <a:pt x="4624" y="6651"/>
                    <a:pt x="4719" y="6620"/>
                    <a:pt x="4845" y="6588"/>
                  </a:cubicBezTo>
                  <a:cubicBezTo>
                    <a:pt x="5891" y="6176"/>
                    <a:pt x="6999" y="5923"/>
                    <a:pt x="8107" y="5764"/>
                  </a:cubicBezTo>
                  <a:cubicBezTo>
                    <a:pt x="8361" y="5733"/>
                    <a:pt x="8646" y="5733"/>
                    <a:pt x="8931" y="5733"/>
                  </a:cubicBezTo>
                  <a:cubicBezTo>
                    <a:pt x="9184" y="5764"/>
                    <a:pt x="9437" y="5860"/>
                    <a:pt x="9627" y="6113"/>
                  </a:cubicBezTo>
                  <a:cubicBezTo>
                    <a:pt x="9532" y="6493"/>
                    <a:pt x="9342" y="6746"/>
                    <a:pt x="9026" y="6936"/>
                  </a:cubicBezTo>
                  <a:cubicBezTo>
                    <a:pt x="8741" y="7095"/>
                    <a:pt x="8709" y="7095"/>
                    <a:pt x="8392" y="6936"/>
                  </a:cubicBezTo>
                  <a:cubicBezTo>
                    <a:pt x="8202" y="7095"/>
                    <a:pt x="8266" y="7285"/>
                    <a:pt x="8297" y="7475"/>
                  </a:cubicBezTo>
                  <a:cubicBezTo>
                    <a:pt x="8392" y="8140"/>
                    <a:pt x="8487" y="8805"/>
                    <a:pt x="8582" y="9501"/>
                  </a:cubicBezTo>
                  <a:cubicBezTo>
                    <a:pt x="8614" y="10040"/>
                    <a:pt x="8582" y="10610"/>
                    <a:pt x="8361" y="11117"/>
                  </a:cubicBezTo>
                  <a:cubicBezTo>
                    <a:pt x="8044" y="11307"/>
                    <a:pt x="7696" y="11307"/>
                    <a:pt x="7411" y="11528"/>
                  </a:cubicBezTo>
                  <a:cubicBezTo>
                    <a:pt x="7696" y="11687"/>
                    <a:pt x="7886" y="11433"/>
                    <a:pt x="8107" y="11528"/>
                  </a:cubicBezTo>
                  <a:cubicBezTo>
                    <a:pt x="8171" y="11655"/>
                    <a:pt x="8044" y="11750"/>
                    <a:pt x="8012" y="11845"/>
                  </a:cubicBezTo>
                  <a:cubicBezTo>
                    <a:pt x="7791" y="12288"/>
                    <a:pt x="7442" y="12605"/>
                    <a:pt x="7126" y="12985"/>
                  </a:cubicBezTo>
                  <a:cubicBezTo>
                    <a:pt x="7062" y="13048"/>
                    <a:pt x="6999" y="13080"/>
                    <a:pt x="6936" y="13112"/>
                  </a:cubicBezTo>
                  <a:cubicBezTo>
                    <a:pt x="6112" y="13492"/>
                    <a:pt x="5289" y="13523"/>
                    <a:pt x="4465" y="13080"/>
                  </a:cubicBezTo>
                  <a:cubicBezTo>
                    <a:pt x="3959" y="12827"/>
                    <a:pt x="3547" y="12415"/>
                    <a:pt x="3104" y="120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" name="Google Shape;164;p27"/>
            <p:cNvSpPr/>
            <p:nvPr/>
          </p:nvSpPr>
          <p:spPr>
            <a:xfrm>
              <a:off x="5601275" y="1070950"/>
              <a:ext cx="255750" cy="220125"/>
            </a:xfrm>
            <a:custGeom>
              <a:avLst/>
              <a:gdLst/>
              <a:ahLst/>
              <a:cxnLst/>
              <a:rect l="l" t="t" r="r" b="b"/>
              <a:pathLst>
                <a:path w="10230" h="8805" extrusionOk="0">
                  <a:moveTo>
                    <a:pt x="412" y="1806"/>
                  </a:moveTo>
                  <a:cubicBezTo>
                    <a:pt x="1109" y="2756"/>
                    <a:pt x="1869" y="3643"/>
                    <a:pt x="2660" y="4498"/>
                  </a:cubicBezTo>
                  <a:cubicBezTo>
                    <a:pt x="3041" y="4909"/>
                    <a:pt x="3421" y="5321"/>
                    <a:pt x="3737" y="5796"/>
                  </a:cubicBezTo>
                  <a:cubicBezTo>
                    <a:pt x="3896" y="6081"/>
                    <a:pt x="4086" y="6366"/>
                    <a:pt x="4307" y="6619"/>
                  </a:cubicBezTo>
                  <a:cubicBezTo>
                    <a:pt x="4751" y="7158"/>
                    <a:pt x="5194" y="7665"/>
                    <a:pt x="5669" y="8203"/>
                  </a:cubicBezTo>
                  <a:cubicBezTo>
                    <a:pt x="5796" y="8330"/>
                    <a:pt x="5922" y="8456"/>
                    <a:pt x="6049" y="8551"/>
                  </a:cubicBezTo>
                  <a:cubicBezTo>
                    <a:pt x="6524" y="8805"/>
                    <a:pt x="6936" y="8678"/>
                    <a:pt x="7126" y="8171"/>
                  </a:cubicBezTo>
                  <a:cubicBezTo>
                    <a:pt x="7157" y="8108"/>
                    <a:pt x="7189" y="8045"/>
                    <a:pt x="7221" y="7950"/>
                  </a:cubicBezTo>
                  <a:cubicBezTo>
                    <a:pt x="7411" y="7538"/>
                    <a:pt x="7569" y="7094"/>
                    <a:pt x="7791" y="6683"/>
                  </a:cubicBezTo>
                  <a:cubicBezTo>
                    <a:pt x="8171" y="5828"/>
                    <a:pt x="8551" y="4973"/>
                    <a:pt x="8963" y="4149"/>
                  </a:cubicBezTo>
                  <a:cubicBezTo>
                    <a:pt x="9089" y="3864"/>
                    <a:pt x="9216" y="3579"/>
                    <a:pt x="9343" y="3294"/>
                  </a:cubicBezTo>
                  <a:cubicBezTo>
                    <a:pt x="9628" y="2598"/>
                    <a:pt x="9913" y="1869"/>
                    <a:pt x="10166" y="1172"/>
                  </a:cubicBezTo>
                  <a:cubicBezTo>
                    <a:pt x="10229" y="951"/>
                    <a:pt x="10198" y="666"/>
                    <a:pt x="10198" y="412"/>
                  </a:cubicBezTo>
                  <a:cubicBezTo>
                    <a:pt x="10229" y="286"/>
                    <a:pt x="10134" y="191"/>
                    <a:pt x="10008" y="159"/>
                  </a:cubicBezTo>
                  <a:cubicBezTo>
                    <a:pt x="9849" y="96"/>
                    <a:pt x="9691" y="64"/>
                    <a:pt x="9501" y="32"/>
                  </a:cubicBezTo>
                  <a:cubicBezTo>
                    <a:pt x="9248" y="32"/>
                    <a:pt x="8963" y="32"/>
                    <a:pt x="8709" y="32"/>
                  </a:cubicBezTo>
                  <a:lnTo>
                    <a:pt x="8709" y="1"/>
                  </a:lnTo>
                  <a:cubicBezTo>
                    <a:pt x="8298" y="32"/>
                    <a:pt x="7918" y="32"/>
                    <a:pt x="7538" y="64"/>
                  </a:cubicBezTo>
                  <a:cubicBezTo>
                    <a:pt x="6777" y="191"/>
                    <a:pt x="6017" y="317"/>
                    <a:pt x="5257" y="444"/>
                  </a:cubicBezTo>
                  <a:cubicBezTo>
                    <a:pt x="4624" y="571"/>
                    <a:pt x="3991" y="729"/>
                    <a:pt x="3357" y="761"/>
                  </a:cubicBezTo>
                  <a:cubicBezTo>
                    <a:pt x="2534" y="824"/>
                    <a:pt x="1679" y="887"/>
                    <a:pt x="855" y="951"/>
                  </a:cubicBezTo>
                  <a:cubicBezTo>
                    <a:pt x="697" y="982"/>
                    <a:pt x="539" y="982"/>
                    <a:pt x="412" y="982"/>
                  </a:cubicBezTo>
                  <a:cubicBezTo>
                    <a:pt x="95" y="1046"/>
                    <a:pt x="0" y="1236"/>
                    <a:pt x="190" y="1489"/>
                  </a:cubicBezTo>
                  <a:cubicBezTo>
                    <a:pt x="254" y="1584"/>
                    <a:pt x="317" y="1711"/>
                    <a:pt x="412" y="1806"/>
                  </a:cubicBezTo>
                  <a:close/>
                  <a:moveTo>
                    <a:pt x="1267" y="1362"/>
                  </a:moveTo>
                  <a:cubicBezTo>
                    <a:pt x="2027" y="1299"/>
                    <a:pt x="2787" y="1267"/>
                    <a:pt x="3547" y="1172"/>
                  </a:cubicBezTo>
                  <a:cubicBezTo>
                    <a:pt x="3927" y="1141"/>
                    <a:pt x="4339" y="1046"/>
                    <a:pt x="4751" y="982"/>
                  </a:cubicBezTo>
                  <a:cubicBezTo>
                    <a:pt x="4877" y="951"/>
                    <a:pt x="5004" y="919"/>
                    <a:pt x="5131" y="887"/>
                  </a:cubicBezTo>
                  <a:cubicBezTo>
                    <a:pt x="6049" y="729"/>
                    <a:pt x="6967" y="571"/>
                    <a:pt x="7886" y="444"/>
                  </a:cubicBezTo>
                  <a:cubicBezTo>
                    <a:pt x="8456" y="349"/>
                    <a:pt x="9026" y="381"/>
                    <a:pt x="9564" y="476"/>
                  </a:cubicBezTo>
                  <a:cubicBezTo>
                    <a:pt x="9659" y="476"/>
                    <a:pt x="9723" y="507"/>
                    <a:pt x="9818" y="539"/>
                  </a:cubicBezTo>
                  <a:cubicBezTo>
                    <a:pt x="9818" y="666"/>
                    <a:pt x="9849" y="824"/>
                    <a:pt x="9818" y="919"/>
                  </a:cubicBezTo>
                  <a:cubicBezTo>
                    <a:pt x="9564" y="1647"/>
                    <a:pt x="9279" y="2344"/>
                    <a:pt x="8994" y="3073"/>
                  </a:cubicBezTo>
                  <a:cubicBezTo>
                    <a:pt x="8868" y="3389"/>
                    <a:pt x="8709" y="3738"/>
                    <a:pt x="8551" y="4086"/>
                  </a:cubicBezTo>
                  <a:cubicBezTo>
                    <a:pt x="8234" y="4751"/>
                    <a:pt x="7949" y="5448"/>
                    <a:pt x="7601" y="6144"/>
                  </a:cubicBezTo>
                  <a:cubicBezTo>
                    <a:pt x="7316" y="6714"/>
                    <a:pt x="7031" y="7316"/>
                    <a:pt x="6809" y="7950"/>
                  </a:cubicBezTo>
                  <a:cubicBezTo>
                    <a:pt x="6682" y="8266"/>
                    <a:pt x="6492" y="8330"/>
                    <a:pt x="6207" y="8108"/>
                  </a:cubicBezTo>
                  <a:cubicBezTo>
                    <a:pt x="6112" y="8045"/>
                    <a:pt x="6049" y="7981"/>
                    <a:pt x="5954" y="7886"/>
                  </a:cubicBezTo>
                  <a:cubicBezTo>
                    <a:pt x="5511" y="7348"/>
                    <a:pt x="5036" y="6841"/>
                    <a:pt x="4592" y="6303"/>
                  </a:cubicBezTo>
                  <a:cubicBezTo>
                    <a:pt x="4371" y="6049"/>
                    <a:pt x="4181" y="5764"/>
                    <a:pt x="4022" y="5479"/>
                  </a:cubicBezTo>
                  <a:cubicBezTo>
                    <a:pt x="3706" y="5004"/>
                    <a:pt x="3326" y="4593"/>
                    <a:pt x="2945" y="4181"/>
                  </a:cubicBezTo>
                  <a:cubicBezTo>
                    <a:pt x="2217" y="3389"/>
                    <a:pt x="1552" y="2566"/>
                    <a:pt x="824" y="1774"/>
                  </a:cubicBezTo>
                  <a:cubicBezTo>
                    <a:pt x="760" y="1679"/>
                    <a:pt x="697" y="1584"/>
                    <a:pt x="634" y="1489"/>
                  </a:cubicBezTo>
                  <a:cubicBezTo>
                    <a:pt x="855" y="1362"/>
                    <a:pt x="1077" y="1362"/>
                    <a:pt x="1267" y="136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" name="Google Shape;165;p27"/>
            <p:cNvSpPr/>
            <p:nvPr/>
          </p:nvSpPr>
          <p:spPr>
            <a:xfrm>
              <a:off x="5321000" y="1848425"/>
              <a:ext cx="825" cy="1600"/>
            </a:xfrm>
            <a:custGeom>
              <a:avLst/>
              <a:gdLst/>
              <a:ahLst/>
              <a:cxnLst/>
              <a:rect l="l" t="t" r="r" b="b"/>
              <a:pathLst>
                <a:path w="33" h="64" extrusionOk="0">
                  <a:moveTo>
                    <a:pt x="32" y="1"/>
                  </a:moveTo>
                  <a:cubicBezTo>
                    <a:pt x="32" y="1"/>
                    <a:pt x="32" y="1"/>
                    <a:pt x="0" y="32"/>
                  </a:cubicBezTo>
                  <a:cubicBezTo>
                    <a:pt x="0" y="32"/>
                    <a:pt x="0" y="32"/>
                    <a:pt x="0" y="64"/>
                  </a:cubicBezTo>
                  <a:cubicBezTo>
                    <a:pt x="0" y="64"/>
                    <a:pt x="0" y="32"/>
                    <a:pt x="32" y="32"/>
                  </a:cubicBezTo>
                  <a:cubicBezTo>
                    <a:pt x="32" y="32"/>
                    <a:pt x="32" y="1"/>
                    <a:pt x="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" name="Google Shape;166;p27"/>
            <p:cNvSpPr/>
            <p:nvPr/>
          </p:nvSpPr>
          <p:spPr>
            <a:xfrm>
              <a:off x="5138100" y="1374975"/>
              <a:ext cx="578775" cy="473475"/>
            </a:xfrm>
            <a:custGeom>
              <a:avLst/>
              <a:gdLst/>
              <a:ahLst/>
              <a:cxnLst/>
              <a:rect l="l" t="t" r="r" b="b"/>
              <a:pathLst>
                <a:path w="23151" h="18939" extrusionOk="0">
                  <a:moveTo>
                    <a:pt x="8076" y="18020"/>
                  </a:moveTo>
                  <a:cubicBezTo>
                    <a:pt x="8425" y="17450"/>
                    <a:pt x="8995" y="17133"/>
                    <a:pt x="9565" y="16880"/>
                  </a:cubicBezTo>
                  <a:cubicBezTo>
                    <a:pt x="9755" y="16785"/>
                    <a:pt x="9977" y="16722"/>
                    <a:pt x="10167" y="16627"/>
                  </a:cubicBezTo>
                  <a:cubicBezTo>
                    <a:pt x="10642" y="16437"/>
                    <a:pt x="11085" y="16247"/>
                    <a:pt x="11560" y="16025"/>
                  </a:cubicBezTo>
                  <a:cubicBezTo>
                    <a:pt x="11655" y="15962"/>
                    <a:pt x="11813" y="15898"/>
                    <a:pt x="11813" y="15835"/>
                  </a:cubicBezTo>
                  <a:cubicBezTo>
                    <a:pt x="11845" y="15487"/>
                    <a:pt x="12130" y="15455"/>
                    <a:pt x="12352" y="15360"/>
                  </a:cubicBezTo>
                  <a:cubicBezTo>
                    <a:pt x="14125" y="14537"/>
                    <a:pt x="15930" y="13713"/>
                    <a:pt x="17736" y="12890"/>
                  </a:cubicBezTo>
                  <a:cubicBezTo>
                    <a:pt x="19002" y="12320"/>
                    <a:pt x="20269" y="11718"/>
                    <a:pt x="21536" y="11116"/>
                  </a:cubicBezTo>
                  <a:cubicBezTo>
                    <a:pt x="21979" y="10895"/>
                    <a:pt x="22423" y="10673"/>
                    <a:pt x="22866" y="10420"/>
                  </a:cubicBezTo>
                  <a:cubicBezTo>
                    <a:pt x="22961" y="10356"/>
                    <a:pt x="23056" y="10293"/>
                    <a:pt x="23151" y="10230"/>
                  </a:cubicBezTo>
                  <a:cubicBezTo>
                    <a:pt x="23024" y="10040"/>
                    <a:pt x="22898" y="10166"/>
                    <a:pt x="22834" y="10198"/>
                  </a:cubicBezTo>
                  <a:cubicBezTo>
                    <a:pt x="21789" y="10705"/>
                    <a:pt x="20776" y="11211"/>
                    <a:pt x="19731" y="11686"/>
                  </a:cubicBezTo>
                  <a:cubicBezTo>
                    <a:pt x="17894" y="12573"/>
                    <a:pt x="16057" y="13428"/>
                    <a:pt x="14220" y="14283"/>
                  </a:cubicBezTo>
                  <a:cubicBezTo>
                    <a:pt x="13555" y="14600"/>
                    <a:pt x="12890" y="14917"/>
                    <a:pt x="12225" y="15233"/>
                  </a:cubicBezTo>
                  <a:cubicBezTo>
                    <a:pt x="12067" y="15297"/>
                    <a:pt x="11908" y="15423"/>
                    <a:pt x="11750" y="15265"/>
                  </a:cubicBezTo>
                  <a:cubicBezTo>
                    <a:pt x="11718" y="15233"/>
                    <a:pt x="11623" y="15233"/>
                    <a:pt x="11560" y="15233"/>
                  </a:cubicBezTo>
                  <a:cubicBezTo>
                    <a:pt x="11212" y="15392"/>
                    <a:pt x="10832" y="15550"/>
                    <a:pt x="10452" y="15708"/>
                  </a:cubicBezTo>
                  <a:cubicBezTo>
                    <a:pt x="10230" y="15803"/>
                    <a:pt x="10072" y="15993"/>
                    <a:pt x="10008" y="16247"/>
                  </a:cubicBezTo>
                  <a:cubicBezTo>
                    <a:pt x="9913" y="16563"/>
                    <a:pt x="9597" y="16627"/>
                    <a:pt x="9343" y="16753"/>
                  </a:cubicBezTo>
                  <a:cubicBezTo>
                    <a:pt x="9280" y="16785"/>
                    <a:pt x="9153" y="16722"/>
                    <a:pt x="9058" y="16690"/>
                  </a:cubicBezTo>
                  <a:cubicBezTo>
                    <a:pt x="8678" y="16532"/>
                    <a:pt x="8393" y="16310"/>
                    <a:pt x="8140" y="15993"/>
                  </a:cubicBezTo>
                  <a:cubicBezTo>
                    <a:pt x="8013" y="15803"/>
                    <a:pt x="7886" y="15613"/>
                    <a:pt x="7760" y="15392"/>
                  </a:cubicBezTo>
                  <a:cubicBezTo>
                    <a:pt x="6398" y="13143"/>
                    <a:pt x="5005" y="10895"/>
                    <a:pt x="3643" y="8646"/>
                  </a:cubicBezTo>
                  <a:cubicBezTo>
                    <a:pt x="2978" y="7569"/>
                    <a:pt x="2313" y="6493"/>
                    <a:pt x="1616" y="5416"/>
                  </a:cubicBezTo>
                  <a:cubicBezTo>
                    <a:pt x="1426" y="5099"/>
                    <a:pt x="1204" y="4783"/>
                    <a:pt x="983" y="4466"/>
                  </a:cubicBezTo>
                  <a:cubicBezTo>
                    <a:pt x="824" y="4212"/>
                    <a:pt x="666" y="3959"/>
                    <a:pt x="539" y="3706"/>
                  </a:cubicBezTo>
                  <a:cubicBezTo>
                    <a:pt x="318" y="3199"/>
                    <a:pt x="381" y="2756"/>
                    <a:pt x="793" y="2376"/>
                  </a:cubicBezTo>
                  <a:cubicBezTo>
                    <a:pt x="1014" y="2186"/>
                    <a:pt x="1268" y="2027"/>
                    <a:pt x="1521" y="1901"/>
                  </a:cubicBezTo>
                  <a:cubicBezTo>
                    <a:pt x="2408" y="1331"/>
                    <a:pt x="3294" y="761"/>
                    <a:pt x="4150" y="191"/>
                  </a:cubicBezTo>
                  <a:cubicBezTo>
                    <a:pt x="4213" y="159"/>
                    <a:pt x="4245" y="96"/>
                    <a:pt x="4308" y="32"/>
                  </a:cubicBezTo>
                  <a:cubicBezTo>
                    <a:pt x="4118" y="1"/>
                    <a:pt x="4023" y="127"/>
                    <a:pt x="3896" y="191"/>
                  </a:cubicBezTo>
                  <a:cubicBezTo>
                    <a:pt x="3041" y="729"/>
                    <a:pt x="2249" y="1331"/>
                    <a:pt x="1331" y="1774"/>
                  </a:cubicBezTo>
                  <a:cubicBezTo>
                    <a:pt x="1078" y="1932"/>
                    <a:pt x="824" y="2122"/>
                    <a:pt x="571" y="2312"/>
                  </a:cubicBezTo>
                  <a:cubicBezTo>
                    <a:pt x="159" y="2692"/>
                    <a:pt x="1" y="3199"/>
                    <a:pt x="223" y="3737"/>
                  </a:cubicBezTo>
                  <a:cubicBezTo>
                    <a:pt x="318" y="3991"/>
                    <a:pt x="476" y="4244"/>
                    <a:pt x="603" y="4497"/>
                  </a:cubicBezTo>
                  <a:cubicBezTo>
                    <a:pt x="698" y="4688"/>
                    <a:pt x="824" y="4878"/>
                    <a:pt x="919" y="5068"/>
                  </a:cubicBezTo>
                  <a:lnTo>
                    <a:pt x="919" y="5036"/>
                  </a:lnTo>
                  <a:lnTo>
                    <a:pt x="919" y="5068"/>
                  </a:lnTo>
                  <a:cubicBezTo>
                    <a:pt x="919" y="5068"/>
                    <a:pt x="919" y="5068"/>
                    <a:pt x="919" y="5068"/>
                  </a:cubicBezTo>
                  <a:cubicBezTo>
                    <a:pt x="1046" y="5194"/>
                    <a:pt x="1173" y="5321"/>
                    <a:pt x="1268" y="5479"/>
                  </a:cubicBezTo>
                  <a:cubicBezTo>
                    <a:pt x="3358" y="8868"/>
                    <a:pt x="5511" y="12225"/>
                    <a:pt x="7506" y="15645"/>
                  </a:cubicBezTo>
                  <a:cubicBezTo>
                    <a:pt x="7823" y="16183"/>
                    <a:pt x="8203" y="16658"/>
                    <a:pt x="8805" y="16943"/>
                  </a:cubicBezTo>
                  <a:cubicBezTo>
                    <a:pt x="8837" y="16943"/>
                    <a:pt x="8837" y="16975"/>
                    <a:pt x="8932" y="17070"/>
                  </a:cubicBezTo>
                  <a:cubicBezTo>
                    <a:pt x="8108" y="17450"/>
                    <a:pt x="7696" y="18147"/>
                    <a:pt x="7348" y="18939"/>
                  </a:cubicBezTo>
                  <a:cubicBezTo>
                    <a:pt x="7665" y="18685"/>
                    <a:pt x="7886" y="18368"/>
                    <a:pt x="8076" y="18020"/>
                  </a:cubicBezTo>
                  <a:close/>
                  <a:moveTo>
                    <a:pt x="10293" y="16088"/>
                  </a:moveTo>
                  <a:cubicBezTo>
                    <a:pt x="10325" y="16088"/>
                    <a:pt x="10388" y="16057"/>
                    <a:pt x="10452" y="16057"/>
                  </a:cubicBezTo>
                  <a:lnTo>
                    <a:pt x="10452" y="16057"/>
                  </a:lnTo>
                  <a:lnTo>
                    <a:pt x="10483" y="16057"/>
                  </a:lnTo>
                  <a:cubicBezTo>
                    <a:pt x="10578" y="15867"/>
                    <a:pt x="10737" y="15803"/>
                    <a:pt x="10927" y="15835"/>
                  </a:cubicBezTo>
                  <a:lnTo>
                    <a:pt x="10927" y="15803"/>
                  </a:lnTo>
                  <a:cubicBezTo>
                    <a:pt x="10927" y="15803"/>
                    <a:pt x="10958" y="15803"/>
                    <a:pt x="10958" y="15803"/>
                  </a:cubicBezTo>
                  <a:cubicBezTo>
                    <a:pt x="11022" y="15740"/>
                    <a:pt x="11053" y="15708"/>
                    <a:pt x="11085" y="15645"/>
                  </a:cubicBezTo>
                  <a:cubicBezTo>
                    <a:pt x="11117" y="15645"/>
                    <a:pt x="11117" y="15645"/>
                    <a:pt x="11117" y="15645"/>
                  </a:cubicBezTo>
                  <a:cubicBezTo>
                    <a:pt x="11117" y="15645"/>
                    <a:pt x="11117" y="15645"/>
                    <a:pt x="11148" y="15645"/>
                  </a:cubicBezTo>
                  <a:cubicBezTo>
                    <a:pt x="11148" y="15645"/>
                    <a:pt x="11148" y="15645"/>
                    <a:pt x="11180" y="15677"/>
                  </a:cubicBezTo>
                  <a:cubicBezTo>
                    <a:pt x="11148" y="15645"/>
                    <a:pt x="11148" y="15645"/>
                    <a:pt x="11117" y="15645"/>
                  </a:cubicBezTo>
                  <a:cubicBezTo>
                    <a:pt x="11117" y="15645"/>
                    <a:pt x="11117" y="15645"/>
                    <a:pt x="11085" y="15645"/>
                  </a:cubicBezTo>
                  <a:cubicBezTo>
                    <a:pt x="11085" y="15740"/>
                    <a:pt x="11053" y="15772"/>
                    <a:pt x="10958" y="15803"/>
                  </a:cubicBezTo>
                  <a:cubicBezTo>
                    <a:pt x="10958" y="15803"/>
                    <a:pt x="10958" y="15803"/>
                    <a:pt x="10958" y="15803"/>
                  </a:cubicBezTo>
                  <a:lnTo>
                    <a:pt x="10927" y="15803"/>
                  </a:lnTo>
                  <a:cubicBezTo>
                    <a:pt x="10800" y="15962"/>
                    <a:pt x="10673" y="16025"/>
                    <a:pt x="10483" y="16025"/>
                  </a:cubicBezTo>
                  <a:cubicBezTo>
                    <a:pt x="10483" y="16025"/>
                    <a:pt x="10483" y="16025"/>
                    <a:pt x="10483" y="16057"/>
                  </a:cubicBezTo>
                  <a:lnTo>
                    <a:pt x="10483" y="16057"/>
                  </a:lnTo>
                  <a:cubicBezTo>
                    <a:pt x="10483" y="16152"/>
                    <a:pt x="10388" y="16152"/>
                    <a:pt x="10325" y="16152"/>
                  </a:cubicBezTo>
                  <a:cubicBezTo>
                    <a:pt x="10325" y="16183"/>
                    <a:pt x="10293" y="16152"/>
                    <a:pt x="10262" y="16120"/>
                  </a:cubicBezTo>
                  <a:cubicBezTo>
                    <a:pt x="10262" y="16120"/>
                    <a:pt x="10262" y="16088"/>
                    <a:pt x="10293" y="160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" name="Google Shape;167;p27"/>
            <p:cNvSpPr/>
            <p:nvPr/>
          </p:nvSpPr>
          <p:spPr>
            <a:xfrm>
              <a:off x="5652725" y="2518225"/>
              <a:ext cx="208250" cy="184500"/>
            </a:xfrm>
            <a:custGeom>
              <a:avLst/>
              <a:gdLst/>
              <a:ahLst/>
              <a:cxnLst/>
              <a:rect l="l" t="t" r="r" b="b"/>
              <a:pathLst>
                <a:path w="8330" h="7380" extrusionOk="0">
                  <a:moveTo>
                    <a:pt x="6366" y="222"/>
                  </a:moveTo>
                  <a:cubicBezTo>
                    <a:pt x="5860" y="349"/>
                    <a:pt x="5385" y="602"/>
                    <a:pt x="5036" y="1014"/>
                  </a:cubicBezTo>
                  <a:cubicBezTo>
                    <a:pt x="4941" y="1109"/>
                    <a:pt x="4846" y="1204"/>
                    <a:pt x="4719" y="1362"/>
                  </a:cubicBezTo>
                  <a:cubicBezTo>
                    <a:pt x="4529" y="1172"/>
                    <a:pt x="4371" y="1014"/>
                    <a:pt x="4244" y="855"/>
                  </a:cubicBezTo>
                  <a:cubicBezTo>
                    <a:pt x="3991" y="570"/>
                    <a:pt x="3706" y="412"/>
                    <a:pt x="3358" y="285"/>
                  </a:cubicBezTo>
                  <a:cubicBezTo>
                    <a:pt x="2946" y="190"/>
                    <a:pt x="2534" y="159"/>
                    <a:pt x="2091" y="222"/>
                  </a:cubicBezTo>
                  <a:cubicBezTo>
                    <a:pt x="1774" y="254"/>
                    <a:pt x="1458" y="349"/>
                    <a:pt x="1204" y="570"/>
                  </a:cubicBezTo>
                  <a:cubicBezTo>
                    <a:pt x="317" y="1394"/>
                    <a:pt x="1" y="2724"/>
                    <a:pt x="792" y="3737"/>
                  </a:cubicBezTo>
                  <a:cubicBezTo>
                    <a:pt x="951" y="3927"/>
                    <a:pt x="1109" y="4149"/>
                    <a:pt x="1299" y="4307"/>
                  </a:cubicBezTo>
                  <a:cubicBezTo>
                    <a:pt x="1743" y="4719"/>
                    <a:pt x="2218" y="5131"/>
                    <a:pt x="2724" y="5511"/>
                  </a:cubicBezTo>
                  <a:cubicBezTo>
                    <a:pt x="3263" y="5891"/>
                    <a:pt x="3833" y="6302"/>
                    <a:pt x="4371" y="6683"/>
                  </a:cubicBezTo>
                  <a:cubicBezTo>
                    <a:pt x="4656" y="6873"/>
                    <a:pt x="4941" y="7031"/>
                    <a:pt x="5194" y="7221"/>
                  </a:cubicBezTo>
                  <a:cubicBezTo>
                    <a:pt x="5321" y="7284"/>
                    <a:pt x="5480" y="7379"/>
                    <a:pt x="5701" y="7284"/>
                  </a:cubicBezTo>
                  <a:cubicBezTo>
                    <a:pt x="5670" y="6968"/>
                    <a:pt x="5955" y="6809"/>
                    <a:pt x="6145" y="6556"/>
                  </a:cubicBezTo>
                  <a:cubicBezTo>
                    <a:pt x="6271" y="6366"/>
                    <a:pt x="6398" y="6176"/>
                    <a:pt x="6525" y="5986"/>
                  </a:cubicBezTo>
                  <a:cubicBezTo>
                    <a:pt x="6683" y="5764"/>
                    <a:pt x="6810" y="5511"/>
                    <a:pt x="6968" y="5289"/>
                  </a:cubicBezTo>
                  <a:cubicBezTo>
                    <a:pt x="7443" y="4656"/>
                    <a:pt x="7760" y="3959"/>
                    <a:pt x="8076" y="3231"/>
                  </a:cubicBezTo>
                  <a:cubicBezTo>
                    <a:pt x="8266" y="2756"/>
                    <a:pt x="8330" y="2249"/>
                    <a:pt x="8298" y="1711"/>
                  </a:cubicBezTo>
                  <a:cubicBezTo>
                    <a:pt x="8266" y="760"/>
                    <a:pt x="7380" y="0"/>
                    <a:pt x="6366" y="222"/>
                  </a:cubicBezTo>
                  <a:close/>
                  <a:moveTo>
                    <a:pt x="7760" y="2914"/>
                  </a:moveTo>
                  <a:cubicBezTo>
                    <a:pt x="7538" y="3421"/>
                    <a:pt x="6651" y="5131"/>
                    <a:pt x="6651" y="5131"/>
                  </a:cubicBezTo>
                  <a:cubicBezTo>
                    <a:pt x="6651" y="5131"/>
                    <a:pt x="5701" y="6651"/>
                    <a:pt x="5448" y="6841"/>
                  </a:cubicBezTo>
                  <a:cubicBezTo>
                    <a:pt x="5004" y="6619"/>
                    <a:pt x="4593" y="6302"/>
                    <a:pt x="4181" y="6017"/>
                  </a:cubicBezTo>
                  <a:cubicBezTo>
                    <a:pt x="3833" y="5764"/>
                    <a:pt x="3453" y="5542"/>
                    <a:pt x="3136" y="5289"/>
                  </a:cubicBezTo>
                  <a:cubicBezTo>
                    <a:pt x="2598" y="4877"/>
                    <a:pt x="2059" y="4434"/>
                    <a:pt x="1553" y="3991"/>
                  </a:cubicBezTo>
                  <a:cubicBezTo>
                    <a:pt x="1331" y="3801"/>
                    <a:pt x="1173" y="3547"/>
                    <a:pt x="1014" y="3294"/>
                  </a:cubicBezTo>
                  <a:cubicBezTo>
                    <a:pt x="634" y="2787"/>
                    <a:pt x="666" y="2217"/>
                    <a:pt x="919" y="1647"/>
                  </a:cubicBezTo>
                  <a:cubicBezTo>
                    <a:pt x="1046" y="1362"/>
                    <a:pt x="1236" y="1140"/>
                    <a:pt x="1458" y="887"/>
                  </a:cubicBezTo>
                  <a:cubicBezTo>
                    <a:pt x="1521" y="792"/>
                    <a:pt x="1679" y="729"/>
                    <a:pt x="1806" y="697"/>
                  </a:cubicBezTo>
                  <a:cubicBezTo>
                    <a:pt x="2376" y="507"/>
                    <a:pt x="2946" y="507"/>
                    <a:pt x="3484" y="792"/>
                  </a:cubicBezTo>
                  <a:cubicBezTo>
                    <a:pt x="3706" y="887"/>
                    <a:pt x="3864" y="1109"/>
                    <a:pt x="4054" y="1267"/>
                  </a:cubicBezTo>
                  <a:cubicBezTo>
                    <a:pt x="4213" y="1425"/>
                    <a:pt x="4339" y="1584"/>
                    <a:pt x="4498" y="1711"/>
                  </a:cubicBezTo>
                  <a:cubicBezTo>
                    <a:pt x="4656" y="1837"/>
                    <a:pt x="4814" y="1837"/>
                    <a:pt x="4941" y="1711"/>
                  </a:cubicBezTo>
                  <a:cubicBezTo>
                    <a:pt x="5036" y="1584"/>
                    <a:pt x="5163" y="1489"/>
                    <a:pt x="5258" y="1362"/>
                  </a:cubicBezTo>
                  <a:cubicBezTo>
                    <a:pt x="5511" y="1014"/>
                    <a:pt x="5891" y="792"/>
                    <a:pt x="6303" y="665"/>
                  </a:cubicBezTo>
                  <a:cubicBezTo>
                    <a:pt x="7126" y="380"/>
                    <a:pt x="7886" y="887"/>
                    <a:pt x="7918" y="1774"/>
                  </a:cubicBezTo>
                  <a:cubicBezTo>
                    <a:pt x="7950" y="2186"/>
                    <a:pt x="7918" y="2566"/>
                    <a:pt x="7760" y="29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" name="Google Shape;168;p27"/>
            <p:cNvSpPr/>
            <p:nvPr/>
          </p:nvSpPr>
          <p:spPr>
            <a:xfrm>
              <a:off x="4809550" y="2856300"/>
              <a:ext cx="133025" cy="149650"/>
            </a:xfrm>
            <a:custGeom>
              <a:avLst/>
              <a:gdLst/>
              <a:ahLst/>
              <a:cxnLst/>
              <a:rect l="l" t="t" r="r" b="b"/>
              <a:pathLst>
                <a:path w="5321" h="5986" extrusionOk="0">
                  <a:moveTo>
                    <a:pt x="5131" y="5352"/>
                  </a:moveTo>
                  <a:cubicBezTo>
                    <a:pt x="5162" y="5320"/>
                    <a:pt x="5162" y="5257"/>
                    <a:pt x="5162" y="5225"/>
                  </a:cubicBezTo>
                  <a:lnTo>
                    <a:pt x="5289" y="2977"/>
                  </a:lnTo>
                  <a:lnTo>
                    <a:pt x="5321" y="2977"/>
                  </a:lnTo>
                  <a:cubicBezTo>
                    <a:pt x="5289" y="2153"/>
                    <a:pt x="5289" y="1330"/>
                    <a:pt x="5257" y="507"/>
                  </a:cubicBezTo>
                  <a:cubicBezTo>
                    <a:pt x="5257" y="158"/>
                    <a:pt x="5036" y="0"/>
                    <a:pt x="4687" y="95"/>
                  </a:cubicBezTo>
                  <a:cubicBezTo>
                    <a:pt x="4561" y="127"/>
                    <a:pt x="4434" y="190"/>
                    <a:pt x="4307" y="253"/>
                  </a:cubicBezTo>
                  <a:cubicBezTo>
                    <a:pt x="4149" y="317"/>
                    <a:pt x="4022" y="380"/>
                    <a:pt x="3864" y="443"/>
                  </a:cubicBezTo>
                  <a:cubicBezTo>
                    <a:pt x="3230" y="697"/>
                    <a:pt x="2629" y="1045"/>
                    <a:pt x="2059" y="1425"/>
                  </a:cubicBezTo>
                  <a:cubicBezTo>
                    <a:pt x="1774" y="1615"/>
                    <a:pt x="1489" y="1805"/>
                    <a:pt x="1235" y="1995"/>
                  </a:cubicBezTo>
                  <a:cubicBezTo>
                    <a:pt x="887" y="2217"/>
                    <a:pt x="570" y="2439"/>
                    <a:pt x="222" y="2692"/>
                  </a:cubicBezTo>
                  <a:cubicBezTo>
                    <a:pt x="0" y="2850"/>
                    <a:pt x="0" y="3072"/>
                    <a:pt x="159" y="3294"/>
                  </a:cubicBezTo>
                  <a:cubicBezTo>
                    <a:pt x="285" y="3420"/>
                    <a:pt x="380" y="3547"/>
                    <a:pt x="539" y="3674"/>
                  </a:cubicBezTo>
                  <a:cubicBezTo>
                    <a:pt x="1489" y="4497"/>
                    <a:pt x="2565" y="5130"/>
                    <a:pt x="3674" y="5732"/>
                  </a:cubicBezTo>
                  <a:cubicBezTo>
                    <a:pt x="3896" y="5827"/>
                    <a:pt x="4149" y="5890"/>
                    <a:pt x="4402" y="5922"/>
                  </a:cubicBezTo>
                  <a:cubicBezTo>
                    <a:pt x="4909" y="5985"/>
                    <a:pt x="5067" y="5827"/>
                    <a:pt x="5131" y="5352"/>
                  </a:cubicBezTo>
                  <a:close/>
                  <a:moveTo>
                    <a:pt x="3927" y="5225"/>
                  </a:moveTo>
                  <a:cubicBezTo>
                    <a:pt x="3072" y="4814"/>
                    <a:pt x="2249" y="4307"/>
                    <a:pt x="1489" y="3769"/>
                  </a:cubicBezTo>
                  <a:cubicBezTo>
                    <a:pt x="1204" y="3579"/>
                    <a:pt x="982" y="3294"/>
                    <a:pt x="729" y="3040"/>
                  </a:cubicBezTo>
                  <a:cubicBezTo>
                    <a:pt x="1014" y="2755"/>
                    <a:pt x="1299" y="2565"/>
                    <a:pt x="1584" y="2407"/>
                  </a:cubicBezTo>
                  <a:cubicBezTo>
                    <a:pt x="1837" y="2248"/>
                    <a:pt x="2090" y="2090"/>
                    <a:pt x="2312" y="1900"/>
                  </a:cubicBezTo>
                  <a:cubicBezTo>
                    <a:pt x="3040" y="1393"/>
                    <a:pt x="3832" y="1013"/>
                    <a:pt x="4719" y="697"/>
                  </a:cubicBezTo>
                  <a:cubicBezTo>
                    <a:pt x="4846" y="1805"/>
                    <a:pt x="4751" y="4529"/>
                    <a:pt x="4561" y="5352"/>
                  </a:cubicBezTo>
                  <a:cubicBezTo>
                    <a:pt x="4339" y="5447"/>
                    <a:pt x="4117" y="5320"/>
                    <a:pt x="3927" y="52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" name="Google Shape;169;p27"/>
            <p:cNvSpPr/>
            <p:nvPr/>
          </p:nvSpPr>
          <p:spPr>
            <a:xfrm>
              <a:off x="5113575" y="4238625"/>
              <a:ext cx="17425" cy="296925"/>
            </a:xfrm>
            <a:custGeom>
              <a:avLst/>
              <a:gdLst/>
              <a:ahLst/>
              <a:cxnLst/>
              <a:rect l="l" t="t" r="r" b="b"/>
              <a:pathLst>
                <a:path w="697" h="11877" extrusionOk="0">
                  <a:moveTo>
                    <a:pt x="475" y="11877"/>
                  </a:moveTo>
                  <a:cubicBezTo>
                    <a:pt x="507" y="11877"/>
                    <a:pt x="602" y="11813"/>
                    <a:pt x="602" y="11782"/>
                  </a:cubicBezTo>
                  <a:cubicBezTo>
                    <a:pt x="634" y="11592"/>
                    <a:pt x="697" y="11402"/>
                    <a:pt x="697" y="11212"/>
                  </a:cubicBezTo>
                  <a:cubicBezTo>
                    <a:pt x="697" y="10135"/>
                    <a:pt x="697" y="9058"/>
                    <a:pt x="697" y="8013"/>
                  </a:cubicBezTo>
                  <a:cubicBezTo>
                    <a:pt x="665" y="6556"/>
                    <a:pt x="697" y="5131"/>
                    <a:pt x="539" y="3706"/>
                  </a:cubicBezTo>
                  <a:cubicBezTo>
                    <a:pt x="443" y="2946"/>
                    <a:pt x="475" y="2186"/>
                    <a:pt x="443" y="1426"/>
                  </a:cubicBezTo>
                  <a:cubicBezTo>
                    <a:pt x="443" y="1078"/>
                    <a:pt x="443" y="729"/>
                    <a:pt x="412" y="381"/>
                  </a:cubicBezTo>
                  <a:cubicBezTo>
                    <a:pt x="380" y="128"/>
                    <a:pt x="285" y="1"/>
                    <a:pt x="190" y="33"/>
                  </a:cubicBezTo>
                  <a:cubicBezTo>
                    <a:pt x="32" y="96"/>
                    <a:pt x="32" y="223"/>
                    <a:pt x="32" y="381"/>
                  </a:cubicBezTo>
                  <a:cubicBezTo>
                    <a:pt x="0" y="413"/>
                    <a:pt x="32" y="444"/>
                    <a:pt x="32" y="476"/>
                  </a:cubicBezTo>
                  <a:cubicBezTo>
                    <a:pt x="32" y="1268"/>
                    <a:pt x="0" y="2059"/>
                    <a:pt x="32" y="2819"/>
                  </a:cubicBezTo>
                  <a:cubicBezTo>
                    <a:pt x="32" y="3199"/>
                    <a:pt x="63" y="3611"/>
                    <a:pt x="95" y="3991"/>
                  </a:cubicBezTo>
                  <a:cubicBezTo>
                    <a:pt x="127" y="4466"/>
                    <a:pt x="190" y="4910"/>
                    <a:pt x="190" y="5385"/>
                  </a:cubicBezTo>
                  <a:cubicBezTo>
                    <a:pt x="222" y="7285"/>
                    <a:pt x="222" y="9185"/>
                    <a:pt x="222" y="11117"/>
                  </a:cubicBezTo>
                  <a:cubicBezTo>
                    <a:pt x="222" y="11243"/>
                    <a:pt x="222" y="11402"/>
                    <a:pt x="253" y="11560"/>
                  </a:cubicBezTo>
                  <a:cubicBezTo>
                    <a:pt x="253" y="11655"/>
                    <a:pt x="285" y="11718"/>
                    <a:pt x="317" y="11782"/>
                  </a:cubicBezTo>
                  <a:cubicBezTo>
                    <a:pt x="348" y="11813"/>
                    <a:pt x="412" y="11877"/>
                    <a:pt x="475" y="118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" name="Google Shape;170;p27"/>
            <p:cNvSpPr/>
            <p:nvPr/>
          </p:nvSpPr>
          <p:spPr>
            <a:xfrm>
              <a:off x="4005150" y="1922050"/>
              <a:ext cx="60200" cy="91075"/>
            </a:xfrm>
            <a:custGeom>
              <a:avLst/>
              <a:gdLst/>
              <a:ahLst/>
              <a:cxnLst/>
              <a:rect l="l" t="t" r="r" b="b"/>
              <a:pathLst>
                <a:path w="2408" h="3643" extrusionOk="0">
                  <a:moveTo>
                    <a:pt x="507" y="1552"/>
                  </a:moveTo>
                  <a:cubicBezTo>
                    <a:pt x="570" y="1141"/>
                    <a:pt x="792" y="856"/>
                    <a:pt x="1141" y="634"/>
                  </a:cubicBezTo>
                  <a:cubicBezTo>
                    <a:pt x="1457" y="476"/>
                    <a:pt x="1774" y="476"/>
                    <a:pt x="2091" y="697"/>
                  </a:cubicBezTo>
                  <a:cubicBezTo>
                    <a:pt x="2091" y="697"/>
                    <a:pt x="2122" y="697"/>
                    <a:pt x="2122" y="697"/>
                  </a:cubicBezTo>
                  <a:cubicBezTo>
                    <a:pt x="2186" y="697"/>
                    <a:pt x="2249" y="697"/>
                    <a:pt x="2281" y="666"/>
                  </a:cubicBezTo>
                  <a:cubicBezTo>
                    <a:pt x="2312" y="602"/>
                    <a:pt x="2344" y="539"/>
                    <a:pt x="2312" y="507"/>
                  </a:cubicBezTo>
                  <a:cubicBezTo>
                    <a:pt x="2312" y="317"/>
                    <a:pt x="2186" y="191"/>
                    <a:pt x="2027" y="159"/>
                  </a:cubicBezTo>
                  <a:cubicBezTo>
                    <a:pt x="1647" y="32"/>
                    <a:pt x="1267" y="1"/>
                    <a:pt x="919" y="222"/>
                  </a:cubicBezTo>
                  <a:cubicBezTo>
                    <a:pt x="444" y="507"/>
                    <a:pt x="95" y="919"/>
                    <a:pt x="32" y="1457"/>
                  </a:cubicBezTo>
                  <a:cubicBezTo>
                    <a:pt x="0" y="1806"/>
                    <a:pt x="0" y="2186"/>
                    <a:pt x="0" y="2534"/>
                  </a:cubicBezTo>
                  <a:cubicBezTo>
                    <a:pt x="0" y="2851"/>
                    <a:pt x="159" y="3073"/>
                    <a:pt x="412" y="3263"/>
                  </a:cubicBezTo>
                  <a:cubicBezTo>
                    <a:pt x="792" y="3579"/>
                    <a:pt x="1267" y="3643"/>
                    <a:pt x="1774" y="3643"/>
                  </a:cubicBezTo>
                  <a:cubicBezTo>
                    <a:pt x="1996" y="3643"/>
                    <a:pt x="2122" y="3516"/>
                    <a:pt x="2217" y="3326"/>
                  </a:cubicBezTo>
                  <a:cubicBezTo>
                    <a:pt x="2407" y="2978"/>
                    <a:pt x="2407" y="2629"/>
                    <a:pt x="2407" y="2249"/>
                  </a:cubicBezTo>
                  <a:cubicBezTo>
                    <a:pt x="2407" y="1996"/>
                    <a:pt x="2249" y="1838"/>
                    <a:pt x="2059" y="1743"/>
                  </a:cubicBezTo>
                  <a:cubicBezTo>
                    <a:pt x="1679" y="1552"/>
                    <a:pt x="1267" y="1584"/>
                    <a:pt x="855" y="1647"/>
                  </a:cubicBezTo>
                  <a:cubicBezTo>
                    <a:pt x="729" y="1647"/>
                    <a:pt x="634" y="1774"/>
                    <a:pt x="665" y="1869"/>
                  </a:cubicBezTo>
                  <a:cubicBezTo>
                    <a:pt x="697" y="2028"/>
                    <a:pt x="760" y="2091"/>
                    <a:pt x="887" y="2091"/>
                  </a:cubicBezTo>
                  <a:cubicBezTo>
                    <a:pt x="1077" y="2123"/>
                    <a:pt x="1299" y="2091"/>
                    <a:pt x="1489" y="2123"/>
                  </a:cubicBezTo>
                  <a:cubicBezTo>
                    <a:pt x="1647" y="2123"/>
                    <a:pt x="1774" y="2123"/>
                    <a:pt x="1901" y="2313"/>
                  </a:cubicBezTo>
                  <a:cubicBezTo>
                    <a:pt x="1932" y="2566"/>
                    <a:pt x="1964" y="2851"/>
                    <a:pt x="1679" y="3136"/>
                  </a:cubicBezTo>
                  <a:cubicBezTo>
                    <a:pt x="1521" y="3104"/>
                    <a:pt x="1331" y="3104"/>
                    <a:pt x="1141" y="3073"/>
                  </a:cubicBezTo>
                  <a:cubicBezTo>
                    <a:pt x="665" y="2946"/>
                    <a:pt x="444" y="2693"/>
                    <a:pt x="475" y="2249"/>
                  </a:cubicBezTo>
                  <a:cubicBezTo>
                    <a:pt x="507" y="2028"/>
                    <a:pt x="475" y="1774"/>
                    <a:pt x="507" y="15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" name="Google Shape;171;p27"/>
            <p:cNvSpPr/>
            <p:nvPr/>
          </p:nvSpPr>
          <p:spPr>
            <a:xfrm>
              <a:off x="4702650" y="2956050"/>
              <a:ext cx="76050" cy="81575"/>
            </a:xfrm>
            <a:custGeom>
              <a:avLst/>
              <a:gdLst/>
              <a:ahLst/>
              <a:cxnLst/>
              <a:rect l="l" t="t" r="r" b="b"/>
              <a:pathLst>
                <a:path w="3042" h="3263" extrusionOk="0">
                  <a:moveTo>
                    <a:pt x="413" y="2724"/>
                  </a:moveTo>
                  <a:cubicBezTo>
                    <a:pt x="793" y="3040"/>
                    <a:pt x="1204" y="3262"/>
                    <a:pt x="1616" y="3231"/>
                  </a:cubicBezTo>
                  <a:cubicBezTo>
                    <a:pt x="1806" y="3231"/>
                    <a:pt x="1869" y="3231"/>
                    <a:pt x="1964" y="3231"/>
                  </a:cubicBezTo>
                  <a:cubicBezTo>
                    <a:pt x="2313" y="3262"/>
                    <a:pt x="2534" y="3072"/>
                    <a:pt x="2693" y="2755"/>
                  </a:cubicBezTo>
                  <a:cubicBezTo>
                    <a:pt x="2946" y="2280"/>
                    <a:pt x="3041" y="1774"/>
                    <a:pt x="3009" y="1235"/>
                  </a:cubicBezTo>
                  <a:cubicBezTo>
                    <a:pt x="2978" y="1077"/>
                    <a:pt x="2914" y="919"/>
                    <a:pt x="2851" y="792"/>
                  </a:cubicBezTo>
                  <a:cubicBezTo>
                    <a:pt x="2376" y="32"/>
                    <a:pt x="1426" y="0"/>
                    <a:pt x="888" y="602"/>
                  </a:cubicBezTo>
                  <a:cubicBezTo>
                    <a:pt x="793" y="697"/>
                    <a:pt x="698" y="824"/>
                    <a:pt x="571" y="887"/>
                  </a:cubicBezTo>
                  <a:cubicBezTo>
                    <a:pt x="318" y="950"/>
                    <a:pt x="223" y="1172"/>
                    <a:pt x="128" y="1394"/>
                  </a:cubicBezTo>
                  <a:cubicBezTo>
                    <a:pt x="1" y="1869"/>
                    <a:pt x="1" y="2375"/>
                    <a:pt x="413" y="2724"/>
                  </a:cubicBezTo>
                  <a:close/>
                  <a:moveTo>
                    <a:pt x="571" y="1774"/>
                  </a:moveTo>
                  <a:cubicBezTo>
                    <a:pt x="919" y="1742"/>
                    <a:pt x="919" y="1742"/>
                    <a:pt x="1014" y="1457"/>
                  </a:cubicBezTo>
                  <a:cubicBezTo>
                    <a:pt x="1109" y="1299"/>
                    <a:pt x="1173" y="1109"/>
                    <a:pt x="1268" y="950"/>
                  </a:cubicBezTo>
                  <a:cubicBezTo>
                    <a:pt x="1458" y="729"/>
                    <a:pt x="1711" y="634"/>
                    <a:pt x="1996" y="729"/>
                  </a:cubicBezTo>
                  <a:cubicBezTo>
                    <a:pt x="2281" y="824"/>
                    <a:pt x="2471" y="1045"/>
                    <a:pt x="2503" y="1362"/>
                  </a:cubicBezTo>
                  <a:cubicBezTo>
                    <a:pt x="2566" y="1837"/>
                    <a:pt x="2408" y="2280"/>
                    <a:pt x="2154" y="2692"/>
                  </a:cubicBezTo>
                  <a:cubicBezTo>
                    <a:pt x="1616" y="2819"/>
                    <a:pt x="1173" y="2755"/>
                    <a:pt x="761" y="2375"/>
                  </a:cubicBezTo>
                  <a:cubicBezTo>
                    <a:pt x="539" y="2217"/>
                    <a:pt x="476" y="2027"/>
                    <a:pt x="571" y="17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" name="Google Shape;172;p27"/>
            <p:cNvSpPr/>
            <p:nvPr/>
          </p:nvSpPr>
          <p:spPr>
            <a:xfrm>
              <a:off x="3146925" y="1458900"/>
              <a:ext cx="72850" cy="72850"/>
            </a:xfrm>
            <a:custGeom>
              <a:avLst/>
              <a:gdLst/>
              <a:ahLst/>
              <a:cxnLst/>
              <a:rect l="l" t="t" r="r" b="b"/>
              <a:pathLst>
                <a:path w="2914" h="2914" extrusionOk="0">
                  <a:moveTo>
                    <a:pt x="507" y="1932"/>
                  </a:moveTo>
                  <a:cubicBezTo>
                    <a:pt x="665" y="2186"/>
                    <a:pt x="792" y="2439"/>
                    <a:pt x="950" y="2692"/>
                  </a:cubicBezTo>
                  <a:cubicBezTo>
                    <a:pt x="1014" y="2787"/>
                    <a:pt x="1140" y="2882"/>
                    <a:pt x="1235" y="2882"/>
                  </a:cubicBezTo>
                  <a:cubicBezTo>
                    <a:pt x="1647" y="2914"/>
                    <a:pt x="2090" y="2914"/>
                    <a:pt x="2502" y="2882"/>
                  </a:cubicBezTo>
                  <a:cubicBezTo>
                    <a:pt x="2692" y="2882"/>
                    <a:pt x="2787" y="2724"/>
                    <a:pt x="2819" y="2534"/>
                  </a:cubicBezTo>
                  <a:cubicBezTo>
                    <a:pt x="2914" y="1996"/>
                    <a:pt x="2660" y="1521"/>
                    <a:pt x="2154" y="1331"/>
                  </a:cubicBezTo>
                  <a:cubicBezTo>
                    <a:pt x="1932" y="1235"/>
                    <a:pt x="1679" y="1172"/>
                    <a:pt x="1425" y="1109"/>
                  </a:cubicBezTo>
                  <a:cubicBezTo>
                    <a:pt x="1425" y="1014"/>
                    <a:pt x="1394" y="950"/>
                    <a:pt x="1394" y="855"/>
                  </a:cubicBezTo>
                  <a:cubicBezTo>
                    <a:pt x="1362" y="729"/>
                    <a:pt x="1362" y="602"/>
                    <a:pt x="1330" y="444"/>
                  </a:cubicBezTo>
                  <a:cubicBezTo>
                    <a:pt x="1267" y="127"/>
                    <a:pt x="982" y="0"/>
                    <a:pt x="729" y="190"/>
                  </a:cubicBezTo>
                  <a:cubicBezTo>
                    <a:pt x="539" y="317"/>
                    <a:pt x="349" y="475"/>
                    <a:pt x="190" y="634"/>
                  </a:cubicBezTo>
                  <a:cubicBezTo>
                    <a:pt x="32" y="824"/>
                    <a:pt x="0" y="1045"/>
                    <a:pt x="159" y="1267"/>
                  </a:cubicBezTo>
                  <a:cubicBezTo>
                    <a:pt x="285" y="1489"/>
                    <a:pt x="380" y="1711"/>
                    <a:pt x="507" y="1932"/>
                  </a:cubicBezTo>
                  <a:close/>
                  <a:moveTo>
                    <a:pt x="887" y="602"/>
                  </a:moveTo>
                  <a:cubicBezTo>
                    <a:pt x="887" y="824"/>
                    <a:pt x="919" y="982"/>
                    <a:pt x="919" y="1109"/>
                  </a:cubicBezTo>
                  <a:cubicBezTo>
                    <a:pt x="982" y="1489"/>
                    <a:pt x="1014" y="1521"/>
                    <a:pt x="1362" y="1584"/>
                  </a:cubicBezTo>
                  <a:cubicBezTo>
                    <a:pt x="1552" y="1647"/>
                    <a:pt x="1742" y="1647"/>
                    <a:pt x="1932" y="1711"/>
                  </a:cubicBezTo>
                  <a:cubicBezTo>
                    <a:pt x="2217" y="1806"/>
                    <a:pt x="2375" y="1996"/>
                    <a:pt x="2375" y="2344"/>
                  </a:cubicBezTo>
                  <a:cubicBezTo>
                    <a:pt x="2090" y="2502"/>
                    <a:pt x="1774" y="2439"/>
                    <a:pt x="1457" y="2502"/>
                  </a:cubicBezTo>
                  <a:cubicBezTo>
                    <a:pt x="1204" y="2281"/>
                    <a:pt x="1109" y="1996"/>
                    <a:pt x="950" y="1711"/>
                  </a:cubicBezTo>
                  <a:cubicBezTo>
                    <a:pt x="824" y="1489"/>
                    <a:pt x="697" y="1204"/>
                    <a:pt x="507" y="887"/>
                  </a:cubicBezTo>
                  <a:cubicBezTo>
                    <a:pt x="634" y="792"/>
                    <a:pt x="729" y="729"/>
                    <a:pt x="887" y="6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" name="Google Shape;173;p27"/>
            <p:cNvSpPr/>
            <p:nvPr/>
          </p:nvSpPr>
          <p:spPr>
            <a:xfrm>
              <a:off x="4716900" y="3681250"/>
              <a:ext cx="239125" cy="41200"/>
            </a:xfrm>
            <a:custGeom>
              <a:avLst/>
              <a:gdLst/>
              <a:ahLst/>
              <a:cxnLst/>
              <a:rect l="l" t="t" r="r" b="b"/>
              <a:pathLst>
                <a:path w="9565" h="1648" extrusionOk="0">
                  <a:moveTo>
                    <a:pt x="729" y="413"/>
                  </a:moveTo>
                  <a:cubicBezTo>
                    <a:pt x="603" y="444"/>
                    <a:pt x="444" y="476"/>
                    <a:pt x="318" y="476"/>
                  </a:cubicBezTo>
                  <a:cubicBezTo>
                    <a:pt x="254" y="508"/>
                    <a:pt x="191" y="539"/>
                    <a:pt x="1" y="603"/>
                  </a:cubicBezTo>
                  <a:cubicBezTo>
                    <a:pt x="223" y="634"/>
                    <a:pt x="318" y="634"/>
                    <a:pt x="413" y="634"/>
                  </a:cubicBezTo>
                  <a:cubicBezTo>
                    <a:pt x="1394" y="634"/>
                    <a:pt x="2408" y="634"/>
                    <a:pt x="3390" y="634"/>
                  </a:cubicBezTo>
                  <a:cubicBezTo>
                    <a:pt x="3833" y="634"/>
                    <a:pt x="4276" y="634"/>
                    <a:pt x="4720" y="666"/>
                  </a:cubicBezTo>
                  <a:cubicBezTo>
                    <a:pt x="5670" y="761"/>
                    <a:pt x="6620" y="951"/>
                    <a:pt x="7570" y="1173"/>
                  </a:cubicBezTo>
                  <a:cubicBezTo>
                    <a:pt x="8203" y="1331"/>
                    <a:pt x="8837" y="1489"/>
                    <a:pt x="9565" y="1648"/>
                  </a:cubicBezTo>
                  <a:cubicBezTo>
                    <a:pt x="9407" y="1394"/>
                    <a:pt x="9248" y="1363"/>
                    <a:pt x="9058" y="1299"/>
                  </a:cubicBezTo>
                  <a:cubicBezTo>
                    <a:pt x="8330" y="1078"/>
                    <a:pt x="7602" y="824"/>
                    <a:pt x="6873" y="634"/>
                  </a:cubicBezTo>
                  <a:cubicBezTo>
                    <a:pt x="4846" y="64"/>
                    <a:pt x="2788" y="1"/>
                    <a:pt x="729" y="4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" name="Google Shape;174;p27"/>
            <p:cNvSpPr/>
            <p:nvPr/>
          </p:nvSpPr>
          <p:spPr>
            <a:xfrm>
              <a:off x="4201500" y="1794600"/>
              <a:ext cx="70475" cy="83150"/>
            </a:xfrm>
            <a:custGeom>
              <a:avLst/>
              <a:gdLst/>
              <a:ahLst/>
              <a:cxnLst/>
              <a:rect l="l" t="t" r="r" b="b"/>
              <a:pathLst>
                <a:path w="2819" h="3326" extrusionOk="0">
                  <a:moveTo>
                    <a:pt x="697" y="1013"/>
                  </a:moveTo>
                  <a:cubicBezTo>
                    <a:pt x="602" y="697"/>
                    <a:pt x="539" y="412"/>
                    <a:pt x="444" y="95"/>
                  </a:cubicBezTo>
                  <a:cubicBezTo>
                    <a:pt x="412" y="63"/>
                    <a:pt x="349" y="0"/>
                    <a:pt x="317" y="0"/>
                  </a:cubicBezTo>
                  <a:cubicBezTo>
                    <a:pt x="254" y="0"/>
                    <a:pt x="159" y="32"/>
                    <a:pt x="127" y="95"/>
                  </a:cubicBezTo>
                  <a:cubicBezTo>
                    <a:pt x="0" y="222"/>
                    <a:pt x="32" y="380"/>
                    <a:pt x="95" y="538"/>
                  </a:cubicBezTo>
                  <a:cubicBezTo>
                    <a:pt x="317" y="1298"/>
                    <a:pt x="570" y="2090"/>
                    <a:pt x="824" y="2850"/>
                  </a:cubicBezTo>
                  <a:cubicBezTo>
                    <a:pt x="824" y="2882"/>
                    <a:pt x="855" y="2945"/>
                    <a:pt x="855" y="2977"/>
                  </a:cubicBezTo>
                  <a:cubicBezTo>
                    <a:pt x="919" y="3072"/>
                    <a:pt x="1014" y="3135"/>
                    <a:pt x="1140" y="3135"/>
                  </a:cubicBezTo>
                  <a:cubicBezTo>
                    <a:pt x="1267" y="3104"/>
                    <a:pt x="1330" y="2977"/>
                    <a:pt x="1299" y="2850"/>
                  </a:cubicBezTo>
                  <a:cubicBezTo>
                    <a:pt x="1299" y="2755"/>
                    <a:pt x="1267" y="2629"/>
                    <a:pt x="1235" y="2502"/>
                  </a:cubicBezTo>
                  <a:cubicBezTo>
                    <a:pt x="1204" y="2407"/>
                    <a:pt x="1172" y="2249"/>
                    <a:pt x="1140" y="2122"/>
                  </a:cubicBezTo>
                  <a:cubicBezTo>
                    <a:pt x="1362" y="1932"/>
                    <a:pt x="1584" y="1868"/>
                    <a:pt x="1869" y="1963"/>
                  </a:cubicBezTo>
                  <a:cubicBezTo>
                    <a:pt x="1996" y="2280"/>
                    <a:pt x="2154" y="2597"/>
                    <a:pt x="2312" y="2914"/>
                  </a:cubicBezTo>
                  <a:cubicBezTo>
                    <a:pt x="2344" y="3040"/>
                    <a:pt x="2439" y="3167"/>
                    <a:pt x="2502" y="3262"/>
                  </a:cubicBezTo>
                  <a:cubicBezTo>
                    <a:pt x="2566" y="3294"/>
                    <a:pt x="2661" y="3325"/>
                    <a:pt x="2724" y="3294"/>
                  </a:cubicBezTo>
                  <a:cubicBezTo>
                    <a:pt x="2756" y="3262"/>
                    <a:pt x="2819" y="3167"/>
                    <a:pt x="2819" y="3104"/>
                  </a:cubicBezTo>
                  <a:cubicBezTo>
                    <a:pt x="2756" y="2882"/>
                    <a:pt x="2692" y="2629"/>
                    <a:pt x="2597" y="2407"/>
                  </a:cubicBezTo>
                  <a:cubicBezTo>
                    <a:pt x="2312" y="1742"/>
                    <a:pt x="2027" y="1077"/>
                    <a:pt x="1901" y="348"/>
                  </a:cubicBezTo>
                  <a:cubicBezTo>
                    <a:pt x="1901" y="317"/>
                    <a:pt x="1901" y="285"/>
                    <a:pt x="1869" y="253"/>
                  </a:cubicBezTo>
                  <a:cubicBezTo>
                    <a:pt x="1837" y="158"/>
                    <a:pt x="1774" y="95"/>
                    <a:pt x="1679" y="95"/>
                  </a:cubicBezTo>
                  <a:cubicBezTo>
                    <a:pt x="1552" y="95"/>
                    <a:pt x="1489" y="158"/>
                    <a:pt x="1489" y="285"/>
                  </a:cubicBezTo>
                  <a:cubicBezTo>
                    <a:pt x="1520" y="507"/>
                    <a:pt x="1552" y="760"/>
                    <a:pt x="1584" y="1013"/>
                  </a:cubicBezTo>
                  <a:cubicBezTo>
                    <a:pt x="1584" y="1140"/>
                    <a:pt x="1615" y="1267"/>
                    <a:pt x="1647" y="1425"/>
                  </a:cubicBezTo>
                  <a:cubicBezTo>
                    <a:pt x="1394" y="1488"/>
                    <a:pt x="1204" y="1552"/>
                    <a:pt x="982" y="1615"/>
                  </a:cubicBezTo>
                  <a:cubicBezTo>
                    <a:pt x="792" y="1425"/>
                    <a:pt x="792" y="1203"/>
                    <a:pt x="697" y="10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" name="Google Shape;175;p27"/>
            <p:cNvSpPr/>
            <p:nvPr/>
          </p:nvSpPr>
          <p:spPr>
            <a:xfrm>
              <a:off x="3237975" y="1663950"/>
              <a:ext cx="58600" cy="82375"/>
            </a:xfrm>
            <a:custGeom>
              <a:avLst/>
              <a:gdLst/>
              <a:ahLst/>
              <a:cxnLst/>
              <a:rect l="l" t="t" r="r" b="b"/>
              <a:pathLst>
                <a:path w="2344" h="3295" extrusionOk="0">
                  <a:moveTo>
                    <a:pt x="792" y="634"/>
                  </a:moveTo>
                  <a:cubicBezTo>
                    <a:pt x="919" y="571"/>
                    <a:pt x="1045" y="571"/>
                    <a:pt x="1172" y="507"/>
                  </a:cubicBezTo>
                  <a:cubicBezTo>
                    <a:pt x="1235" y="476"/>
                    <a:pt x="1299" y="412"/>
                    <a:pt x="1299" y="349"/>
                  </a:cubicBezTo>
                  <a:cubicBezTo>
                    <a:pt x="1299" y="286"/>
                    <a:pt x="1204" y="222"/>
                    <a:pt x="1172" y="191"/>
                  </a:cubicBezTo>
                  <a:cubicBezTo>
                    <a:pt x="1172" y="159"/>
                    <a:pt x="1140" y="159"/>
                    <a:pt x="1140" y="159"/>
                  </a:cubicBezTo>
                  <a:cubicBezTo>
                    <a:pt x="792" y="1"/>
                    <a:pt x="95" y="444"/>
                    <a:pt x="63" y="792"/>
                  </a:cubicBezTo>
                  <a:cubicBezTo>
                    <a:pt x="32" y="1489"/>
                    <a:pt x="0" y="2122"/>
                    <a:pt x="317" y="2724"/>
                  </a:cubicBezTo>
                  <a:cubicBezTo>
                    <a:pt x="538" y="3168"/>
                    <a:pt x="792" y="3294"/>
                    <a:pt x="1235" y="3168"/>
                  </a:cubicBezTo>
                  <a:cubicBezTo>
                    <a:pt x="1552" y="3041"/>
                    <a:pt x="1869" y="2914"/>
                    <a:pt x="2154" y="2788"/>
                  </a:cubicBezTo>
                  <a:cubicBezTo>
                    <a:pt x="2280" y="2724"/>
                    <a:pt x="2344" y="2629"/>
                    <a:pt x="2280" y="2534"/>
                  </a:cubicBezTo>
                  <a:cubicBezTo>
                    <a:pt x="2280" y="2407"/>
                    <a:pt x="2154" y="2344"/>
                    <a:pt x="2027" y="2376"/>
                  </a:cubicBezTo>
                  <a:cubicBezTo>
                    <a:pt x="1805" y="2439"/>
                    <a:pt x="1584" y="2502"/>
                    <a:pt x="1394" y="2598"/>
                  </a:cubicBezTo>
                  <a:cubicBezTo>
                    <a:pt x="855" y="2819"/>
                    <a:pt x="823" y="2819"/>
                    <a:pt x="633" y="2249"/>
                  </a:cubicBezTo>
                  <a:cubicBezTo>
                    <a:pt x="633" y="2217"/>
                    <a:pt x="633" y="2186"/>
                    <a:pt x="665" y="2122"/>
                  </a:cubicBezTo>
                  <a:cubicBezTo>
                    <a:pt x="823" y="2059"/>
                    <a:pt x="1014" y="1996"/>
                    <a:pt x="1204" y="1932"/>
                  </a:cubicBezTo>
                  <a:cubicBezTo>
                    <a:pt x="1362" y="1869"/>
                    <a:pt x="1552" y="1806"/>
                    <a:pt x="1742" y="1742"/>
                  </a:cubicBezTo>
                  <a:cubicBezTo>
                    <a:pt x="1805" y="1711"/>
                    <a:pt x="1900" y="1647"/>
                    <a:pt x="1964" y="1584"/>
                  </a:cubicBezTo>
                  <a:cubicBezTo>
                    <a:pt x="1995" y="1521"/>
                    <a:pt x="1964" y="1362"/>
                    <a:pt x="1869" y="1362"/>
                  </a:cubicBezTo>
                  <a:cubicBezTo>
                    <a:pt x="1710" y="1362"/>
                    <a:pt x="1552" y="1362"/>
                    <a:pt x="1425" y="1394"/>
                  </a:cubicBezTo>
                  <a:cubicBezTo>
                    <a:pt x="1109" y="1489"/>
                    <a:pt x="855" y="1584"/>
                    <a:pt x="538" y="1679"/>
                  </a:cubicBezTo>
                  <a:cubicBezTo>
                    <a:pt x="443" y="1457"/>
                    <a:pt x="507" y="1236"/>
                    <a:pt x="475" y="1014"/>
                  </a:cubicBezTo>
                  <a:cubicBezTo>
                    <a:pt x="475" y="824"/>
                    <a:pt x="602" y="697"/>
                    <a:pt x="792" y="6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" name="Google Shape;176;p27"/>
            <p:cNvSpPr/>
            <p:nvPr/>
          </p:nvSpPr>
          <p:spPr>
            <a:xfrm>
              <a:off x="4269575" y="2363050"/>
              <a:ext cx="68925" cy="79975"/>
            </a:xfrm>
            <a:custGeom>
              <a:avLst/>
              <a:gdLst/>
              <a:ahLst/>
              <a:cxnLst/>
              <a:rect l="l" t="t" r="r" b="b"/>
              <a:pathLst>
                <a:path w="2757" h="3199" extrusionOk="0">
                  <a:moveTo>
                    <a:pt x="666" y="2819"/>
                  </a:moveTo>
                  <a:cubicBezTo>
                    <a:pt x="603" y="2850"/>
                    <a:pt x="571" y="2914"/>
                    <a:pt x="571" y="2945"/>
                  </a:cubicBezTo>
                  <a:cubicBezTo>
                    <a:pt x="603" y="3009"/>
                    <a:pt x="634" y="3072"/>
                    <a:pt x="698" y="3136"/>
                  </a:cubicBezTo>
                  <a:cubicBezTo>
                    <a:pt x="698" y="3167"/>
                    <a:pt x="761" y="3167"/>
                    <a:pt x="793" y="3167"/>
                  </a:cubicBezTo>
                  <a:cubicBezTo>
                    <a:pt x="1363" y="3167"/>
                    <a:pt x="1901" y="3199"/>
                    <a:pt x="2471" y="3167"/>
                  </a:cubicBezTo>
                  <a:cubicBezTo>
                    <a:pt x="2661" y="3167"/>
                    <a:pt x="2756" y="3072"/>
                    <a:pt x="2756" y="2945"/>
                  </a:cubicBezTo>
                  <a:cubicBezTo>
                    <a:pt x="2724" y="2819"/>
                    <a:pt x="2629" y="2755"/>
                    <a:pt x="2503" y="2755"/>
                  </a:cubicBezTo>
                  <a:cubicBezTo>
                    <a:pt x="2344" y="2724"/>
                    <a:pt x="2186" y="2724"/>
                    <a:pt x="2028" y="2724"/>
                  </a:cubicBezTo>
                  <a:cubicBezTo>
                    <a:pt x="1901" y="2724"/>
                    <a:pt x="1774" y="2692"/>
                    <a:pt x="1648" y="2692"/>
                  </a:cubicBezTo>
                  <a:cubicBezTo>
                    <a:pt x="1553" y="2185"/>
                    <a:pt x="1521" y="1045"/>
                    <a:pt x="1648" y="539"/>
                  </a:cubicBezTo>
                  <a:cubicBezTo>
                    <a:pt x="1838" y="539"/>
                    <a:pt x="2028" y="570"/>
                    <a:pt x="2186" y="570"/>
                  </a:cubicBezTo>
                  <a:cubicBezTo>
                    <a:pt x="2344" y="602"/>
                    <a:pt x="2471" y="475"/>
                    <a:pt x="2471" y="349"/>
                  </a:cubicBezTo>
                  <a:cubicBezTo>
                    <a:pt x="2471" y="222"/>
                    <a:pt x="2344" y="159"/>
                    <a:pt x="2249" y="127"/>
                  </a:cubicBezTo>
                  <a:cubicBezTo>
                    <a:pt x="1648" y="0"/>
                    <a:pt x="1046" y="0"/>
                    <a:pt x="476" y="127"/>
                  </a:cubicBezTo>
                  <a:cubicBezTo>
                    <a:pt x="318" y="159"/>
                    <a:pt x="223" y="222"/>
                    <a:pt x="96" y="285"/>
                  </a:cubicBezTo>
                  <a:cubicBezTo>
                    <a:pt x="64" y="317"/>
                    <a:pt x="1" y="380"/>
                    <a:pt x="33" y="444"/>
                  </a:cubicBezTo>
                  <a:cubicBezTo>
                    <a:pt x="33" y="507"/>
                    <a:pt x="96" y="570"/>
                    <a:pt x="159" y="570"/>
                  </a:cubicBezTo>
                  <a:cubicBezTo>
                    <a:pt x="286" y="602"/>
                    <a:pt x="381" y="570"/>
                    <a:pt x="508" y="570"/>
                  </a:cubicBezTo>
                  <a:cubicBezTo>
                    <a:pt x="729" y="507"/>
                    <a:pt x="951" y="475"/>
                    <a:pt x="1141" y="570"/>
                  </a:cubicBezTo>
                  <a:cubicBezTo>
                    <a:pt x="1141" y="1299"/>
                    <a:pt x="1109" y="1964"/>
                    <a:pt x="1109" y="2660"/>
                  </a:cubicBezTo>
                  <a:cubicBezTo>
                    <a:pt x="951" y="2692"/>
                    <a:pt x="793" y="2755"/>
                    <a:pt x="666" y="28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" name="Google Shape;177;p27"/>
            <p:cNvSpPr/>
            <p:nvPr/>
          </p:nvSpPr>
          <p:spPr>
            <a:xfrm>
              <a:off x="4332125" y="3495200"/>
              <a:ext cx="187675" cy="113250"/>
            </a:xfrm>
            <a:custGeom>
              <a:avLst/>
              <a:gdLst/>
              <a:ahLst/>
              <a:cxnLst/>
              <a:rect l="l" t="t" r="r" b="b"/>
              <a:pathLst>
                <a:path w="7507" h="4530" extrusionOk="0">
                  <a:moveTo>
                    <a:pt x="5828" y="381"/>
                  </a:moveTo>
                  <a:cubicBezTo>
                    <a:pt x="4624" y="888"/>
                    <a:pt x="3453" y="1458"/>
                    <a:pt x="2376" y="2218"/>
                  </a:cubicBezTo>
                  <a:cubicBezTo>
                    <a:pt x="1679" y="2693"/>
                    <a:pt x="1014" y="3231"/>
                    <a:pt x="412" y="3833"/>
                  </a:cubicBezTo>
                  <a:cubicBezTo>
                    <a:pt x="286" y="3959"/>
                    <a:pt x="191" y="4086"/>
                    <a:pt x="96" y="4244"/>
                  </a:cubicBezTo>
                  <a:cubicBezTo>
                    <a:pt x="1" y="4371"/>
                    <a:pt x="64" y="4466"/>
                    <a:pt x="222" y="4529"/>
                  </a:cubicBezTo>
                  <a:cubicBezTo>
                    <a:pt x="317" y="4434"/>
                    <a:pt x="412" y="4339"/>
                    <a:pt x="507" y="4244"/>
                  </a:cubicBezTo>
                  <a:cubicBezTo>
                    <a:pt x="919" y="3896"/>
                    <a:pt x="1268" y="3548"/>
                    <a:pt x="1679" y="3199"/>
                  </a:cubicBezTo>
                  <a:cubicBezTo>
                    <a:pt x="3073" y="2059"/>
                    <a:pt x="4624" y="1268"/>
                    <a:pt x="6271" y="571"/>
                  </a:cubicBezTo>
                  <a:cubicBezTo>
                    <a:pt x="6651" y="412"/>
                    <a:pt x="7031" y="254"/>
                    <a:pt x="7506" y="1"/>
                  </a:cubicBezTo>
                  <a:cubicBezTo>
                    <a:pt x="6841" y="32"/>
                    <a:pt x="6303" y="191"/>
                    <a:pt x="5828" y="381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" name="Google Shape;178;p27"/>
            <p:cNvSpPr/>
            <p:nvPr/>
          </p:nvSpPr>
          <p:spPr>
            <a:xfrm>
              <a:off x="4792925" y="2499225"/>
              <a:ext cx="87900" cy="66525"/>
            </a:xfrm>
            <a:custGeom>
              <a:avLst/>
              <a:gdLst/>
              <a:ahLst/>
              <a:cxnLst/>
              <a:rect l="l" t="t" r="r" b="b"/>
              <a:pathLst>
                <a:path w="3516" h="2661" extrusionOk="0">
                  <a:moveTo>
                    <a:pt x="919" y="2154"/>
                  </a:moveTo>
                  <a:cubicBezTo>
                    <a:pt x="665" y="2185"/>
                    <a:pt x="507" y="2090"/>
                    <a:pt x="317" y="1964"/>
                  </a:cubicBezTo>
                  <a:cubicBezTo>
                    <a:pt x="222" y="1900"/>
                    <a:pt x="95" y="1995"/>
                    <a:pt x="63" y="2090"/>
                  </a:cubicBezTo>
                  <a:cubicBezTo>
                    <a:pt x="0" y="2375"/>
                    <a:pt x="159" y="2597"/>
                    <a:pt x="444" y="2629"/>
                  </a:cubicBezTo>
                  <a:cubicBezTo>
                    <a:pt x="824" y="2661"/>
                    <a:pt x="1172" y="2629"/>
                    <a:pt x="1552" y="2629"/>
                  </a:cubicBezTo>
                  <a:cubicBezTo>
                    <a:pt x="1615" y="2629"/>
                    <a:pt x="1710" y="2597"/>
                    <a:pt x="1774" y="2566"/>
                  </a:cubicBezTo>
                  <a:cubicBezTo>
                    <a:pt x="2090" y="2471"/>
                    <a:pt x="2280" y="2280"/>
                    <a:pt x="2312" y="1964"/>
                  </a:cubicBezTo>
                  <a:cubicBezTo>
                    <a:pt x="2344" y="1742"/>
                    <a:pt x="2344" y="1520"/>
                    <a:pt x="2375" y="1330"/>
                  </a:cubicBezTo>
                  <a:cubicBezTo>
                    <a:pt x="2375" y="1077"/>
                    <a:pt x="2375" y="824"/>
                    <a:pt x="2565" y="539"/>
                  </a:cubicBezTo>
                  <a:cubicBezTo>
                    <a:pt x="2724" y="539"/>
                    <a:pt x="2914" y="507"/>
                    <a:pt x="3104" y="507"/>
                  </a:cubicBezTo>
                  <a:cubicBezTo>
                    <a:pt x="3357" y="475"/>
                    <a:pt x="3484" y="380"/>
                    <a:pt x="3515" y="254"/>
                  </a:cubicBezTo>
                  <a:cubicBezTo>
                    <a:pt x="3515" y="95"/>
                    <a:pt x="3357" y="0"/>
                    <a:pt x="3040" y="0"/>
                  </a:cubicBezTo>
                  <a:cubicBezTo>
                    <a:pt x="2565" y="32"/>
                    <a:pt x="2059" y="64"/>
                    <a:pt x="1552" y="95"/>
                  </a:cubicBezTo>
                  <a:cubicBezTo>
                    <a:pt x="1489" y="95"/>
                    <a:pt x="1425" y="95"/>
                    <a:pt x="1362" y="127"/>
                  </a:cubicBezTo>
                  <a:cubicBezTo>
                    <a:pt x="1235" y="159"/>
                    <a:pt x="1077" y="285"/>
                    <a:pt x="1109" y="380"/>
                  </a:cubicBezTo>
                  <a:cubicBezTo>
                    <a:pt x="1140" y="507"/>
                    <a:pt x="1267" y="539"/>
                    <a:pt x="1394" y="570"/>
                  </a:cubicBezTo>
                  <a:cubicBezTo>
                    <a:pt x="1584" y="602"/>
                    <a:pt x="1774" y="507"/>
                    <a:pt x="1932" y="665"/>
                  </a:cubicBezTo>
                  <a:cubicBezTo>
                    <a:pt x="1900" y="1109"/>
                    <a:pt x="1837" y="1584"/>
                    <a:pt x="1805" y="1995"/>
                  </a:cubicBezTo>
                  <a:cubicBezTo>
                    <a:pt x="1489" y="2217"/>
                    <a:pt x="1204" y="2154"/>
                    <a:pt x="919" y="21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" name="Google Shape;179;p27"/>
            <p:cNvSpPr/>
            <p:nvPr/>
          </p:nvSpPr>
          <p:spPr>
            <a:xfrm>
              <a:off x="5676475" y="2148500"/>
              <a:ext cx="80800" cy="76800"/>
            </a:xfrm>
            <a:custGeom>
              <a:avLst/>
              <a:gdLst/>
              <a:ahLst/>
              <a:cxnLst/>
              <a:rect l="l" t="t" r="r" b="b"/>
              <a:pathLst>
                <a:path w="3232" h="3072" extrusionOk="0">
                  <a:moveTo>
                    <a:pt x="1679" y="127"/>
                  </a:moveTo>
                  <a:cubicBezTo>
                    <a:pt x="1679" y="95"/>
                    <a:pt x="1616" y="32"/>
                    <a:pt x="1553" y="32"/>
                  </a:cubicBezTo>
                  <a:cubicBezTo>
                    <a:pt x="1521" y="0"/>
                    <a:pt x="1426" y="32"/>
                    <a:pt x="1394" y="63"/>
                  </a:cubicBezTo>
                  <a:cubicBezTo>
                    <a:pt x="1363" y="158"/>
                    <a:pt x="1299" y="222"/>
                    <a:pt x="1268" y="317"/>
                  </a:cubicBezTo>
                  <a:cubicBezTo>
                    <a:pt x="1204" y="570"/>
                    <a:pt x="1173" y="823"/>
                    <a:pt x="1141" y="1077"/>
                  </a:cubicBezTo>
                  <a:cubicBezTo>
                    <a:pt x="1078" y="1298"/>
                    <a:pt x="1078" y="1520"/>
                    <a:pt x="856" y="1710"/>
                  </a:cubicBezTo>
                  <a:cubicBezTo>
                    <a:pt x="729" y="1647"/>
                    <a:pt x="634" y="1552"/>
                    <a:pt x="508" y="1520"/>
                  </a:cubicBezTo>
                  <a:cubicBezTo>
                    <a:pt x="413" y="1488"/>
                    <a:pt x="318" y="1457"/>
                    <a:pt x="223" y="1457"/>
                  </a:cubicBezTo>
                  <a:cubicBezTo>
                    <a:pt x="159" y="1457"/>
                    <a:pt x="64" y="1520"/>
                    <a:pt x="33" y="1583"/>
                  </a:cubicBezTo>
                  <a:cubicBezTo>
                    <a:pt x="1" y="1615"/>
                    <a:pt x="64" y="1710"/>
                    <a:pt x="96" y="1773"/>
                  </a:cubicBezTo>
                  <a:cubicBezTo>
                    <a:pt x="96" y="1805"/>
                    <a:pt x="128" y="1805"/>
                    <a:pt x="128" y="1837"/>
                  </a:cubicBezTo>
                  <a:cubicBezTo>
                    <a:pt x="349" y="2027"/>
                    <a:pt x="698" y="2122"/>
                    <a:pt x="793" y="2439"/>
                  </a:cubicBezTo>
                  <a:cubicBezTo>
                    <a:pt x="793" y="2470"/>
                    <a:pt x="856" y="2534"/>
                    <a:pt x="888" y="2502"/>
                  </a:cubicBezTo>
                  <a:cubicBezTo>
                    <a:pt x="1173" y="2502"/>
                    <a:pt x="1331" y="2724"/>
                    <a:pt x="1521" y="2882"/>
                  </a:cubicBezTo>
                  <a:cubicBezTo>
                    <a:pt x="1584" y="2945"/>
                    <a:pt x="1648" y="3040"/>
                    <a:pt x="1743" y="3040"/>
                  </a:cubicBezTo>
                  <a:cubicBezTo>
                    <a:pt x="1838" y="3072"/>
                    <a:pt x="1933" y="3009"/>
                    <a:pt x="1996" y="2977"/>
                  </a:cubicBezTo>
                  <a:cubicBezTo>
                    <a:pt x="2028" y="2945"/>
                    <a:pt x="2028" y="2819"/>
                    <a:pt x="1996" y="2755"/>
                  </a:cubicBezTo>
                  <a:cubicBezTo>
                    <a:pt x="1901" y="2629"/>
                    <a:pt x="1806" y="2502"/>
                    <a:pt x="1616" y="2249"/>
                  </a:cubicBezTo>
                  <a:cubicBezTo>
                    <a:pt x="2028" y="2249"/>
                    <a:pt x="2313" y="2280"/>
                    <a:pt x="2598" y="2249"/>
                  </a:cubicBezTo>
                  <a:cubicBezTo>
                    <a:pt x="2756" y="2249"/>
                    <a:pt x="2883" y="2249"/>
                    <a:pt x="3009" y="2249"/>
                  </a:cubicBezTo>
                  <a:cubicBezTo>
                    <a:pt x="3136" y="2217"/>
                    <a:pt x="3231" y="2090"/>
                    <a:pt x="3231" y="1995"/>
                  </a:cubicBezTo>
                  <a:cubicBezTo>
                    <a:pt x="3199" y="1868"/>
                    <a:pt x="3104" y="1805"/>
                    <a:pt x="3009" y="1805"/>
                  </a:cubicBezTo>
                  <a:cubicBezTo>
                    <a:pt x="2598" y="1805"/>
                    <a:pt x="2218" y="1805"/>
                    <a:pt x="1806" y="1773"/>
                  </a:cubicBezTo>
                  <a:cubicBezTo>
                    <a:pt x="1679" y="1773"/>
                    <a:pt x="1584" y="1773"/>
                    <a:pt x="1458" y="1773"/>
                  </a:cubicBezTo>
                  <a:cubicBezTo>
                    <a:pt x="1553" y="1362"/>
                    <a:pt x="1616" y="982"/>
                    <a:pt x="1679" y="602"/>
                  </a:cubicBezTo>
                  <a:cubicBezTo>
                    <a:pt x="1711" y="443"/>
                    <a:pt x="1711" y="285"/>
                    <a:pt x="1679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" name="Google Shape;180;p27"/>
            <p:cNvSpPr/>
            <p:nvPr/>
          </p:nvSpPr>
          <p:spPr>
            <a:xfrm>
              <a:off x="3186500" y="1132700"/>
              <a:ext cx="64950" cy="69700"/>
            </a:xfrm>
            <a:custGeom>
              <a:avLst/>
              <a:gdLst/>
              <a:ahLst/>
              <a:cxnLst/>
              <a:rect l="l" t="t" r="r" b="b"/>
              <a:pathLst>
                <a:path w="2598" h="2788" extrusionOk="0">
                  <a:moveTo>
                    <a:pt x="349" y="793"/>
                  </a:moveTo>
                  <a:cubicBezTo>
                    <a:pt x="539" y="1046"/>
                    <a:pt x="729" y="1331"/>
                    <a:pt x="951" y="1616"/>
                  </a:cubicBezTo>
                  <a:cubicBezTo>
                    <a:pt x="761" y="1774"/>
                    <a:pt x="634" y="1869"/>
                    <a:pt x="507" y="1933"/>
                  </a:cubicBezTo>
                  <a:cubicBezTo>
                    <a:pt x="412" y="2028"/>
                    <a:pt x="317" y="2091"/>
                    <a:pt x="222" y="2154"/>
                  </a:cubicBezTo>
                  <a:cubicBezTo>
                    <a:pt x="127" y="2249"/>
                    <a:pt x="127" y="2376"/>
                    <a:pt x="191" y="2471"/>
                  </a:cubicBezTo>
                  <a:cubicBezTo>
                    <a:pt x="286" y="2566"/>
                    <a:pt x="381" y="2534"/>
                    <a:pt x="476" y="2503"/>
                  </a:cubicBezTo>
                  <a:cubicBezTo>
                    <a:pt x="729" y="2344"/>
                    <a:pt x="982" y="2186"/>
                    <a:pt x="1267" y="2028"/>
                  </a:cubicBezTo>
                  <a:cubicBezTo>
                    <a:pt x="1489" y="2186"/>
                    <a:pt x="1679" y="2408"/>
                    <a:pt x="1869" y="2598"/>
                  </a:cubicBezTo>
                  <a:cubicBezTo>
                    <a:pt x="2027" y="2756"/>
                    <a:pt x="2154" y="2788"/>
                    <a:pt x="2249" y="2724"/>
                  </a:cubicBezTo>
                  <a:cubicBezTo>
                    <a:pt x="2376" y="2629"/>
                    <a:pt x="2376" y="2439"/>
                    <a:pt x="2217" y="2249"/>
                  </a:cubicBezTo>
                  <a:cubicBezTo>
                    <a:pt x="2059" y="2059"/>
                    <a:pt x="1901" y="1901"/>
                    <a:pt x="1742" y="1679"/>
                  </a:cubicBezTo>
                  <a:cubicBezTo>
                    <a:pt x="1806" y="1616"/>
                    <a:pt x="1837" y="1553"/>
                    <a:pt x="1901" y="1489"/>
                  </a:cubicBezTo>
                  <a:cubicBezTo>
                    <a:pt x="2091" y="1363"/>
                    <a:pt x="2249" y="1204"/>
                    <a:pt x="2439" y="1078"/>
                  </a:cubicBezTo>
                  <a:cubicBezTo>
                    <a:pt x="2566" y="983"/>
                    <a:pt x="2597" y="856"/>
                    <a:pt x="2534" y="761"/>
                  </a:cubicBezTo>
                  <a:cubicBezTo>
                    <a:pt x="2439" y="634"/>
                    <a:pt x="2344" y="634"/>
                    <a:pt x="2217" y="698"/>
                  </a:cubicBezTo>
                  <a:cubicBezTo>
                    <a:pt x="2059" y="761"/>
                    <a:pt x="1932" y="856"/>
                    <a:pt x="1774" y="951"/>
                  </a:cubicBezTo>
                  <a:cubicBezTo>
                    <a:pt x="1647" y="1046"/>
                    <a:pt x="1521" y="1173"/>
                    <a:pt x="1362" y="1299"/>
                  </a:cubicBezTo>
                  <a:cubicBezTo>
                    <a:pt x="1236" y="1173"/>
                    <a:pt x="1141" y="1046"/>
                    <a:pt x="1077" y="919"/>
                  </a:cubicBezTo>
                  <a:cubicBezTo>
                    <a:pt x="856" y="666"/>
                    <a:pt x="634" y="381"/>
                    <a:pt x="412" y="96"/>
                  </a:cubicBezTo>
                  <a:cubicBezTo>
                    <a:pt x="349" y="32"/>
                    <a:pt x="254" y="1"/>
                    <a:pt x="159" y="64"/>
                  </a:cubicBezTo>
                  <a:cubicBezTo>
                    <a:pt x="64" y="96"/>
                    <a:pt x="1" y="254"/>
                    <a:pt x="64" y="349"/>
                  </a:cubicBezTo>
                  <a:cubicBezTo>
                    <a:pt x="127" y="508"/>
                    <a:pt x="254" y="634"/>
                    <a:pt x="349" y="7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" name="Google Shape;181;p27"/>
            <p:cNvSpPr/>
            <p:nvPr/>
          </p:nvSpPr>
          <p:spPr>
            <a:xfrm>
              <a:off x="3530900" y="1100250"/>
              <a:ext cx="54650" cy="68900"/>
            </a:xfrm>
            <a:custGeom>
              <a:avLst/>
              <a:gdLst/>
              <a:ahLst/>
              <a:cxnLst/>
              <a:rect l="l" t="t" r="r" b="b"/>
              <a:pathLst>
                <a:path w="2186" h="2756" extrusionOk="0">
                  <a:moveTo>
                    <a:pt x="317" y="2692"/>
                  </a:moveTo>
                  <a:cubicBezTo>
                    <a:pt x="412" y="2756"/>
                    <a:pt x="539" y="2661"/>
                    <a:pt x="571" y="2534"/>
                  </a:cubicBezTo>
                  <a:cubicBezTo>
                    <a:pt x="634" y="2344"/>
                    <a:pt x="634" y="2154"/>
                    <a:pt x="666" y="1932"/>
                  </a:cubicBezTo>
                  <a:cubicBezTo>
                    <a:pt x="887" y="1869"/>
                    <a:pt x="1077" y="1806"/>
                    <a:pt x="1331" y="1711"/>
                  </a:cubicBezTo>
                  <a:cubicBezTo>
                    <a:pt x="1489" y="1869"/>
                    <a:pt x="1616" y="2027"/>
                    <a:pt x="1742" y="2154"/>
                  </a:cubicBezTo>
                  <a:cubicBezTo>
                    <a:pt x="1837" y="2249"/>
                    <a:pt x="1996" y="2281"/>
                    <a:pt x="2091" y="2186"/>
                  </a:cubicBezTo>
                  <a:cubicBezTo>
                    <a:pt x="2186" y="2059"/>
                    <a:pt x="2186" y="1964"/>
                    <a:pt x="2091" y="1837"/>
                  </a:cubicBezTo>
                  <a:cubicBezTo>
                    <a:pt x="1964" y="1679"/>
                    <a:pt x="1806" y="1521"/>
                    <a:pt x="1837" y="1299"/>
                  </a:cubicBezTo>
                  <a:cubicBezTo>
                    <a:pt x="1837" y="1235"/>
                    <a:pt x="1774" y="1172"/>
                    <a:pt x="1711" y="1172"/>
                  </a:cubicBezTo>
                  <a:cubicBezTo>
                    <a:pt x="1521" y="1109"/>
                    <a:pt x="1426" y="919"/>
                    <a:pt x="1299" y="792"/>
                  </a:cubicBezTo>
                  <a:cubicBezTo>
                    <a:pt x="1172" y="634"/>
                    <a:pt x="1014" y="539"/>
                    <a:pt x="856" y="412"/>
                  </a:cubicBezTo>
                  <a:cubicBezTo>
                    <a:pt x="792" y="349"/>
                    <a:pt x="666" y="317"/>
                    <a:pt x="602" y="254"/>
                  </a:cubicBezTo>
                  <a:cubicBezTo>
                    <a:pt x="507" y="159"/>
                    <a:pt x="444" y="0"/>
                    <a:pt x="286" y="127"/>
                  </a:cubicBezTo>
                  <a:cubicBezTo>
                    <a:pt x="222" y="159"/>
                    <a:pt x="191" y="317"/>
                    <a:pt x="159" y="412"/>
                  </a:cubicBezTo>
                  <a:cubicBezTo>
                    <a:pt x="127" y="539"/>
                    <a:pt x="127" y="697"/>
                    <a:pt x="127" y="824"/>
                  </a:cubicBezTo>
                  <a:cubicBezTo>
                    <a:pt x="127" y="1045"/>
                    <a:pt x="159" y="1299"/>
                    <a:pt x="96" y="1521"/>
                  </a:cubicBezTo>
                  <a:cubicBezTo>
                    <a:pt x="1" y="1869"/>
                    <a:pt x="127" y="2186"/>
                    <a:pt x="127" y="2502"/>
                  </a:cubicBezTo>
                  <a:cubicBezTo>
                    <a:pt x="159" y="2566"/>
                    <a:pt x="254" y="2661"/>
                    <a:pt x="317" y="2692"/>
                  </a:cubicBezTo>
                  <a:close/>
                  <a:moveTo>
                    <a:pt x="666" y="950"/>
                  </a:moveTo>
                  <a:cubicBezTo>
                    <a:pt x="856" y="1045"/>
                    <a:pt x="856" y="1045"/>
                    <a:pt x="982" y="1267"/>
                  </a:cubicBezTo>
                  <a:cubicBezTo>
                    <a:pt x="887" y="1299"/>
                    <a:pt x="824" y="1330"/>
                    <a:pt x="729" y="1394"/>
                  </a:cubicBezTo>
                  <a:cubicBezTo>
                    <a:pt x="571" y="1235"/>
                    <a:pt x="602" y="1109"/>
                    <a:pt x="666" y="95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" name="Google Shape;182;p27"/>
            <p:cNvSpPr/>
            <p:nvPr/>
          </p:nvSpPr>
          <p:spPr>
            <a:xfrm>
              <a:off x="5253700" y="1162800"/>
              <a:ext cx="323050" cy="207450"/>
            </a:xfrm>
            <a:custGeom>
              <a:avLst/>
              <a:gdLst/>
              <a:ahLst/>
              <a:cxnLst/>
              <a:rect l="l" t="t" r="r" b="b"/>
              <a:pathLst>
                <a:path w="12922" h="8298" extrusionOk="0">
                  <a:moveTo>
                    <a:pt x="317" y="8012"/>
                  </a:moveTo>
                  <a:cubicBezTo>
                    <a:pt x="191" y="8076"/>
                    <a:pt x="127" y="8171"/>
                    <a:pt x="1" y="8266"/>
                  </a:cubicBezTo>
                  <a:lnTo>
                    <a:pt x="32" y="8297"/>
                  </a:lnTo>
                  <a:cubicBezTo>
                    <a:pt x="286" y="8171"/>
                    <a:pt x="507" y="8044"/>
                    <a:pt x="729" y="7917"/>
                  </a:cubicBezTo>
                  <a:cubicBezTo>
                    <a:pt x="4118" y="5732"/>
                    <a:pt x="7506" y="3547"/>
                    <a:pt x="10895" y="1362"/>
                  </a:cubicBezTo>
                  <a:cubicBezTo>
                    <a:pt x="11370" y="1045"/>
                    <a:pt x="11908" y="760"/>
                    <a:pt x="12383" y="444"/>
                  </a:cubicBezTo>
                  <a:cubicBezTo>
                    <a:pt x="12573" y="317"/>
                    <a:pt x="12827" y="254"/>
                    <a:pt x="12922" y="0"/>
                  </a:cubicBezTo>
                  <a:cubicBezTo>
                    <a:pt x="12827" y="32"/>
                    <a:pt x="12700" y="64"/>
                    <a:pt x="12605" y="95"/>
                  </a:cubicBezTo>
                  <a:cubicBezTo>
                    <a:pt x="12320" y="254"/>
                    <a:pt x="12035" y="412"/>
                    <a:pt x="11781" y="602"/>
                  </a:cubicBezTo>
                  <a:cubicBezTo>
                    <a:pt x="7949" y="3072"/>
                    <a:pt x="4118" y="5542"/>
                    <a:pt x="317" y="8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" name="Google Shape;183;p27"/>
            <p:cNvSpPr/>
            <p:nvPr/>
          </p:nvSpPr>
          <p:spPr>
            <a:xfrm>
              <a:off x="4843575" y="3533200"/>
              <a:ext cx="176600" cy="29325"/>
            </a:xfrm>
            <a:custGeom>
              <a:avLst/>
              <a:gdLst/>
              <a:ahLst/>
              <a:cxnLst/>
              <a:rect l="l" t="t" r="r" b="b"/>
              <a:pathLst>
                <a:path w="7064" h="1173" extrusionOk="0">
                  <a:moveTo>
                    <a:pt x="1" y="539"/>
                  </a:moveTo>
                  <a:cubicBezTo>
                    <a:pt x="128" y="539"/>
                    <a:pt x="223" y="571"/>
                    <a:pt x="318" y="539"/>
                  </a:cubicBezTo>
                  <a:cubicBezTo>
                    <a:pt x="666" y="413"/>
                    <a:pt x="1078" y="444"/>
                    <a:pt x="1458" y="413"/>
                  </a:cubicBezTo>
                  <a:cubicBezTo>
                    <a:pt x="2693" y="413"/>
                    <a:pt x="3896" y="603"/>
                    <a:pt x="5100" y="856"/>
                  </a:cubicBezTo>
                  <a:cubicBezTo>
                    <a:pt x="5511" y="951"/>
                    <a:pt x="5955" y="1046"/>
                    <a:pt x="6398" y="1109"/>
                  </a:cubicBezTo>
                  <a:cubicBezTo>
                    <a:pt x="6556" y="1141"/>
                    <a:pt x="6715" y="1141"/>
                    <a:pt x="6873" y="1173"/>
                  </a:cubicBezTo>
                  <a:cubicBezTo>
                    <a:pt x="6968" y="1173"/>
                    <a:pt x="7063" y="1141"/>
                    <a:pt x="7063" y="1014"/>
                  </a:cubicBezTo>
                  <a:cubicBezTo>
                    <a:pt x="7063" y="951"/>
                    <a:pt x="6968" y="856"/>
                    <a:pt x="6905" y="824"/>
                  </a:cubicBezTo>
                  <a:cubicBezTo>
                    <a:pt x="6778" y="761"/>
                    <a:pt x="6651" y="761"/>
                    <a:pt x="6556" y="729"/>
                  </a:cubicBezTo>
                  <a:cubicBezTo>
                    <a:pt x="5891" y="603"/>
                    <a:pt x="5226" y="476"/>
                    <a:pt x="4561" y="349"/>
                  </a:cubicBezTo>
                  <a:cubicBezTo>
                    <a:pt x="3421" y="128"/>
                    <a:pt x="2281" y="1"/>
                    <a:pt x="1141" y="64"/>
                  </a:cubicBezTo>
                  <a:cubicBezTo>
                    <a:pt x="983" y="96"/>
                    <a:pt x="793" y="96"/>
                    <a:pt x="634" y="128"/>
                  </a:cubicBezTo>
                  <a:cubicBezTo>
                    <a:pt x="381" y="191"/>
                    <a:pt x="128" y="254"/>
                    <a:pt x="1" y="539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" name="Google Shape;184;p27"/>
            <p:cNvSpPr/>
            <p:nvPr/>
          </p:nvSpPr>
          <p:spPr>
            <a:xfrm>
              <a:off x="6275025" y="1772425"/>
              <a:ext cx="64150" cy="64150"/>
            </a:xfrm>
            <a:custGeom>
              <a:avLst/>
              <a:gdLst/>
              <a:ahLst/>
              <a:cxnLst/>
              <a:rect l="l" t="t" r="r" b="b"/>
              <a:pathLst>
                <a:path w="2566" h="2566" extrusionOk="0">
                  <a:moveTo>
                    <a:pt x="856" y="1267"/>
                  </a:moveTo>
                  <a:cubicBezTo>
                    <a:pt x="919" y="1457"/>
                    <a:pt x="1046" y="1552"/>
                    <a:pt x="1236" y="1584"/>
                  </a:cubicBezTo>
                  <a:lnTo>
                    <a:pt x="1806" y="1584"/>
                  </a:lnTo>
                  <a:cubicBezTo>
                    <a:pt x="1806" y="1679"/>
                    <a:pt x="1806" y="1710"/>
                    <a:pt x="1774" y="1742"/>
                  </a:cubicBezTo>
                  <a:cubicBezTo>
                    <a:pt x="1679" y="1869"/>
                    <a:pt x="1584" y="2027"/>
                    <a:pt x="1489" y="2154"/>
                  </a:cubicBezTo>
                  <a:cubicBezTo>
                    <a:pt x="1394" y="2280"/>
                    <a:pt x="1394" y="2407"/>
                    <a:pt x="1457" y="2470"/>
                  </a:cubicBezTo>
                  <a:cubicBezTo>
                    <a:pt x="1584" y="2534"/>
                    <a:pt x="1679" y="2565"/>
                    <a:pt x="1806" y="2502"/>
                  </a:cubicBezTo>
                  <a:cubicBezTo>
                    <a:pt x="1869" y="2470"/>
                    <a:pt x="1932" y="2407"/>
                    <a:pt x="1964" y="2375"/>
                  </a:cubicBezTo>
                  <a:cubicBezTo>
                    <a:pt x="2154" y="2059"/>
                    <a:pt x="2344" y="1774"/>
                    <a:pt x="2503" y="1457"/>
                  </a:cubicBezTo>
                  <a:cubicBezTo>
                    <a:pt x="2566" y="1362"/>
                    <a:pt x="2566" y="1204"/>
                    <a:pt x="2566" y="1077"/>
                  </a:cubicBezTo>
                  <a:cubicBezTo>
                    <a:pt x="2566" y="919"/>
                    <a:pt x="2407" y="792"/>
                    <a:pt x="2249" y="855"/>
                  </a:cubicBezTo>
                  <a:cubicBezTo>
                    <a:pt x="2122" y="887"/>
                    <a:pt x="1996" y="950"/>
                    <a:pt x="1869" y="1014"/>
                  </a:cubicBezTo>
                  <a:cubicBezTo>
                    <a:pt x="1711" y="1109"/>
                    <a:pt x="1521" y="1140"/>
                    <a:pt x="1299" y="1045"/>
                  </a:cubicBezTo>
                  <a:cubicBezTo>
                    <a:pt x="1267" y="824"/>
                    <a:pt x="1236" y="570"/>
                    <a:pt x="1172" y="349"/>
                  </a:cubicBezTo>
                  <a:cubicBezTo>
                    <a:pt x="1109" y="95"/>
                    <a:pt x="887" y="0"/>
                    <a:pt x="697" y="222"/>
                  </a:cubicBezTo>
                  <a:cubicBezTo>
                    <a:pt x="476" y="507"/>
                    <a:pt x="254" y="792"/>
                    <a:pt x="64" y="1109"/>
                  </a:cubicBezTo>
                  <a:cubicBezTo>
                    <a:pt x="1" y="1235"/>
                    <a:pt x="64" y="1330"/>
                    <a:pt x="222" y="1394"/>
                  </a:cubicBezTo>
                  <a:cubicBezTo>
                    <a:pt x="381" y="1267"/>
                    <a:pt x="539" y="1109"/>
                    <a:pt x="761" y="855"/>
                  </a:cubicBezTo>
                  <a:cubicBezTo>
                    <a:pt x="792" y="1045"/>
                    <a:pt x="824" y="1172"/>
                    <a:pt x="856" y="12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" name="Google Shape;185;p27"/>
            <p:cNvSpPr/>
            <p:nvPr/>
          </p:nvSpPr>
          <p:spPr>
            <a:xfrm>
              <a:off x="5266375" y="4480100"/>
              <a:ext cx="117200" cy="83175"/>
            </a:xfrm>
            <a:custGeom>
              <a:avLst/>
              <a:gdLst/>
              <a:ahLst/>
              <a:cxnLst/>
              <a:rect l="l" t="t" r="r" b="b"/>
              <a:pathLst>
                <a:path w="4688" h="3327" extrusionOk="0">
                  <a:moveTo>
                    <a:pt x="317" y="2946"/>
                  </a:moveTo>
                  <a:cubicBezTo>
                    <a:pt x="190" y="3041"/>
                    <a:pt x="64" y="3136"/>
                    <a:pt x="0" y="3326"/>
                  </a:cubicBezTo>
                  <a:cubicBezTo>
                    <a:pt x="570" y="3263"/>
                    <a:pt x="1362" y="2914"/>
                    <a:pt x="2375" y="2249"/>
                  </a:cubicBezTo>
                  <a:cubicBezTo>
                    <a:pt x="3357" y="1648"/>
                    <a:pt x="4276" y="761"/>
                    <a:pt x="4687" y="33"/>
                  </a:cubicBezTo>
                  <a:cubicBezTo>
                    <a:pt x="4529" y="33"/>
                    <a:pt x="4402" y="1"/>
                    <a:pt x="4339" y="33"/>
                  </a:cubicBezTo>
                  <a:cubicBezTo>
                    <a:pt x="4244" y="96"/>
                    <a:pt x="4149" y="191"/>
                    <a:pt x="4086" y="254"/>
                  </a:cubicBezTo>
                  <a:cubicBezTo>
                    <a:pt x="3199" y="1236"/>
                    <a:pt x="2154" y="1996"/>
                    <a:pt x="982" y="2598"/>
                  </a:cubicBezTo>
                  <a:cubicBezTo>
                    <a:pt x="760" y="2693"/>
                    <a:pt x="539" y="2819"/>
                    <a:pt x="317" y="2946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" name="Google Shape;186;p27"/>
            <p:cNvSpPr/>
            <p:nvPr/>
          </p:nvSpPr>
          <p:spPr>
            <a:xfrm>
              <a:off x="6240200" y="1317975"/>
              <a:ext cx="59400" cy="68100"/>
            </a:xfrm>
            <a:custGeom>
              <a:avLst/>
              <a:gdLst/>
              <a:ahLst/>
              <a:cxnLst/>
              <a:rect l="l" t="t" r="r" b="b"/>
              <a:pathLst>
                <a:path w="2376" h="2724" extrusionOk="0">
                  <a:moveTo>
                    <a:pt x="2312" y="349"/>
                  </a:moveTo>
                  <a:cubicBezTo>
                    <a:pt x="2344" y="285"/>
                    <a:pt x="2375" y="222"/>
                    <a:pt x="2375" y="127"/>
                  </a:cubicBezTo>
                  <a:cubicBezTo>
                    <a:pt x="2375" y="95"/>
                    <a:pt x="2344" y="32"/>
                    <a:pt x="2312" y="32"/>
                  </a:cubicBezTo>
                  <a:cubicBezTo>
                    <a:pt x="2249" y="32"/>
                    <a:pt x="2185" y="0"/>
                    <a:pt x="2154" y="32"/>
                  </a:cubicBezTo>
                  <a:cubicBezTo>
                    <a:pt x="2059" y="127"/>
                    <a:pt x="1964" y="222"/>
                    <a:pt x="1900" y="349"/>
                  </a:cubicBezTo>
                  <a:cubicBezTo>
                    <a:pt x="1774" y="602"/>
                    <a:pt x="1647" y="855"/>
                    <a:pt x="1489" y="1109"/>
                  </a:cubicBezTo>
                  <a:cubicBezTo>
                    <a:pt x="1457" y="1204"/>
                    <a:pt x="1425" y="1330"/>
                    <a:pt x="1267" y="1330"/>
                  </a:cubicBezTo>
                  <a:cubicBezTo>
                    <a:pt x="1077" y="1235"/>
                    <a:pt x="855" y="1109"/>
                    <a:pt x="665" y="982"/>
                  </a:cubicBezTo>
                  <a:cubicBezTo>
                    <a:pt x="507" y="887"/>
                    <a:pt x="317" y="855"/>
                    <a:pt x="127" y="919"/>
                  </a:cubicBezTo>
                  <a:cubicBezTo>
                    <a:pt x="64" y="950"/>
                    <a:pt x="32" y="1045"/>
                    <a:pt x="0" y="1109"/>
                  </a:cubicBezTo>
                  <a:cubicBezTo>
                    <a:pt x="0" y="1140"/>
                    <a:pt x="64" y="1204"/>
                    <a:pt x="95" y="1235"/>
                  </a:cubicBezTo>
                  <a:cubicBezTo>
                    <a:pt x="127" y="1267"/>
                    <a:pt x="222" y="1267"/>
                    <a:pt x="254" y="1267"/>
                  </a:cubicBezTo>
                  <a:cubicBezTo>
                    <a:pt x="602" y="1362"/>
                    <a:pt x="855" y="1552"/>
                    <a:pt x="1077" y="1805"/>
                  </a:cubicBezTo>
                  <a:cubicBezTo>
                    <a:pt x="1045" y="1932"/>
                    <a:pt x="1014" y="2027"/>
                    <a:pt x="982" y="2122"/>
                  </a:cubicBezTo>
                  <a:cubicBezTo>
                    <a:pt x="919" y="2249"/>
                    <a:pt x="792" y="2344"/>
                    <a:pt x="760" y="2471"/>
                  </a:cubicBezTo>
                  <a:cubicBezTo>
                    <a:pt x="729" y="2502"/>
                    <a:pt x="729" y="2629"/>
                    <a:pt x="792" y="2661"/>
                  </a:cubicBezTo>
                  <a:cubicBezTo>
                    <a:pt x="824" y="2692"/>
                    <a:pt x="950" y="2724"/>
                    <a:pt x="982" y="2692"/>
                  </a:cubicBezTo>
                  <a:cubicBezTo>
                    <a:pt x="1109" y="2597"/>
                    <a:pt x="1204" y="2502"/>
                    <a:pt x="1299" y="2376"/>
                  </a:cubicBezTo>
                  <a:cubicBezTo>
                    <a:pt x="1362" y="2281"/>
                    <a:pt x="1425" y="2186"/>
                    <a:pt x="1489" y="2059"/>
                  </a:cubicBezTo>
                  <a:cubicBezTo>
                    <a:pt x="1615" y="2122"/>
                    <a:pt x="1710" y="2186"/>
                    <a:pt x="1805" y="2217"/>
                  </a:cubicBezTo>
                  <a:cubicBezTo>
                    <a:pt x="1900" y="2281"/>
                    <a:pt x="1964" y="2344"/>
                    <a:pt x="2059" y="2376"/>
                  </a:cubicBezTo>
                  <a:cubicBezTo>
                    <a:pt x="2154" y="2439"/>
                    <a:pt x="2249" y="2407"/>
                    <a:pt x="2280" y="2281"/>
                  </a:cubicBezTo>
                  <a:cubicBezTo>
                    <a:pt x="2312" y="2249"/>
                    <a:pt x="2312" y="2122"/>
                    <a:pt x="2280" y="2090"/>
                  </a:cubicBezTo>
                  <a:cubicBezTo>
                    <a:pt x="2122" y="1932"/>
                    <a:pt x="1932" y="1805"/>
                    <a:pt x="1710" y="1647"/>
                  </a:cubicBezTo>
                  <a:cubicBezTo>
                    <a:pt x="1774" y="1520"/>
                    <a:pt x="1805" y="1394"/>
                    <a:pt x="1869" y="1267"/>
                  </a:cubicBezTo>
                  <a:cubicBezTo>
                    <a:pt x="1995" y="982"/>
                    <a:pt x="2185" y="665"/>
                    <a:pt x="2312" y="3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" name="Google Shape;187;p27"/>
            <p:cNvSpPr/>
            <p:nvPr/>
          </p:nvSpPr>
          <p:spPr>
            <a:xfrm>
              <a:off x="6397750" y="1246725"/>
              <a:ext cx="49100" cy="54650"/>
            </a:xfrm>
            <a:custGeom>
              <a:avLst/>
              <a:gdLst/>
              <a:ahLst/>
              <a:cxnLst/>
              <a:rect l="l" t="t" r="r" b="b"/>
              <a:pathLst>
                <a:path w="1964" h="2186" extrusionOk="0">
                  <a:moveTo>
                    <a:pt x="222" y="2154"/>
                  </a:moveTo>
                  <a:cubicBezTo>
                    <a:pt x="317" y="2185"/>
                    <a:pt x="444" y="2185"/>
                    <a:pt x="507" y="2185"/>
                  </a:cubicBezTo>
                  <a:cubicBezTo>
                    <a:pt x="919" y="2027"/>
                    <a:pt x="1330" y="1869"/>
                    <a:pt x="1710" y="1679"/>
                  </a:cubicBezTo>
                  <a:cubicBezTo>
                    <a:pt x="1964" y="1552"/>
                    <a:pt x="1964" y="1330"/>
                    <a:pt x="1742" y="1109"/>
                  </a:cubicBezTo>
                  <a:cubicBezTo>
                    <a:pt x="1457" y="824"/>
                    <a:pt x="1140" y="539"/>
                    <a:pt x="792" y="253"/>
                  </a:cubicBezTo>
                  <a:cubicBezTo>
                    <a:pt x="665" y="158"/>
                    <a:pt x="507" y="95"/>
                    <a:pt x="317" y="0"/>
                  </a:cubicBezTo>
                  <a:cubicBezTo>
                    <a:pt x="95" y="634"/>
                    <a:pt x="95" y="1299"/>
                    <a:pt x="32" y="1932"/>
                  </a:cubicBezTo>
                  <a:cubicBezTo>
                    <a:pt x="0" y="2059"/>
                    <a:pt x="95" y="2122"/>
                    <a:pt x="222" y="2154"/>
                  </a:cubicBezTo>
                  <a:close/>
                  <a:moveTo>
                    <a:pt x="539" y="697"/>
                  </a:moveTo>
                  <a:cubicBezTo>
                    <a:pt x="950" y="855"/>
                    <a:pt x="1077" y="982"/>
                    <a:pt x="1394" y="1394"/>
                  </a:cubicBezTo>
                  <a:cubicBezTo>
                    <a:pt x="1109" y="1615"/>
                    <a:pt x="824" y="1679"/>
                    <a:pt x="475" y="1774"/>
                  </a:cubicBezTo>
                  <a:cubicBezTo>
                    <a:pt x="412" y="1394"/>
                    <a:pt x="444" y="1045"/>
                    <a:pt x="539" y="6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" name="Google Shape;188;p27"/>
            <p:cNvSpPr/>
            <p:nvPr/>
          </p:nvSpPr>
          <p:spPr>
            <a:xfrm>
              <a:off x="3364650" y="2016275"/>
              <a:ext cx="54650" cy="64950"/>
            </a:xfrm>
            <a:custGeom>
              <a:avLst/>
              <a:gdLst/>
              <a:ahLst/>
              <a:cxnLst/>
              <a:rect l="l" t="t" r="r" b="b"/>
              <a:pathLst>
                <a:path w="2186" h="2598" extrusionOk="0">
                  <a:moveTo>
                    <a:pt x="1995" y="792"/>
                  </a:moveTo>
                  <a:cubicBezTo>
                    <a:pt x="2059" y="824"/>
                    <a:pt x="2154" y="760"/>
                    <a:pt x="2185" y="697"/>
                  </a:cubicBezTo>
                  <a:cubicBezTo>
                    <a:pt x="2185" y="634"/>
                    <a:pt x="2154" y="570"/>
                    <a:pt x="2154" y="475"/>
                  </a:cubicBezTo>
                  <a:cubicBezTo>
                    <a:pt x="2122" y="444"/>
                    <a:pt x="2090" y="412"/>
                    <a:pt x="2059" y="412"/>
                  </a:cubicBezTo>
                  <a:cubicBezTo>
                    <a:pt x="1679" y="159"/>
                    <a:pt x="1204" y="64"/>
                    <a:pt x="760" y="32"/>
                  </a:cubicBezTo>
                  <a:cubicBezTo>
                    <a:pt x="507" y="0"/>
                    <a:pt x="254" y="222"/>
                    <a:pt x="222" y="475"/>
                  </a:cubicBezTo>
                  <a:cubicBezTo>
                    <a:pt x="127" y="1077"/>
                    <a:pt x="63" y="1647"/>
                    <a:pt x="0" y="2249"/>
                  </a:cubicBezTo>
                  <a:cubicBezTo>
                    <a:pt x="0" y="2344"/>
                    <a:pt x="0" y="2407"/>
                    <a:pt x="32" y="2470"/>
                  </a:cubicBezTo>
                  <a:cubicBezTo>
                    <a:pt x="63" y="2534"/>
                    <a:pt x="159" y="2597"/>
                    <a:pt x="222" y="2597"/>
                  </a:cubicBezTo>
                  <a:cubicBezTo>
                    <a:pt x="285" y="2597"/>
                    <a:pt x="380" y="2534"/>
                    <a:pt x="412" y="2502"/>
                  </a:cubicBezTo>
                  <a:cubicBezTo>
                    <a:pt x="444" y="2375"/>
                    <a:pt x="475" y="2217"/>
                    <a:pt x="475" y="2090"/>
                  </a:cubicBezTo>
                  <a:cubicBezTo>
                    <a:pt x="539" y="1552"/>
                    <a:pt x="602" y="1014"/>
                    <a:pt x="697" y="475"/>
                  </a:cubicBezTo>
                  <a:cubicBezTo>
                    <a:pt x="1077" y="475"/>
                    <a:pt x="1362" y="602"/>
                    <a:pt x="1679" y="697"/>
                  </a:cubicBezTo>
                  <a:cubicBezTo>
                    <a:pt x="1774" y="729"/>
                    <a:pt x="1900" y="792"/>
                    <a:pt x="1995" y="7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" name="Google Shape;189;p27"/>
            <p:cNvSpPr/>
            <p:nvPr/>
          </p:nvSpPr>
          <p:spPr>
            <a:xfrm>
              <a:off x="5032800" y="4044675"/>
              <a:ext cx="117200" cy="22975"/>
            </a:xfrm>
            <a:custGeom>
              <a:avLst/>
              <a:gdLst/>
              <a:ahLst/>
              <a:cxnLst/>
              <a:rect l="l" t="t" r="r" b="b"/>
              <a:pathLst>
                <a:path w="4688" h="919" extrusionOk="0">
                  <a:moveTo>
                    <a:pt x="571" y="887"/>
                  </a:moveTo>
                  <a:cubicBezTo>
                    <a:pt x="1521" y="823"/>
                    <a:pt x="2471" y="728"/>
                    <a:pt x="3421" y="633"/>
                  </a:cubicBezTo>
                  <a:cubicBezTo>
                    <a:pt x="3738" y="602"/>
                    <a:pt x="4086" y="507"/>
                    <a:pt x="4435" y="443"/>
                  </a:cubicBezTo>
                  <a:cubicBezTo>
                    <a:pt x="4625" y="380"/>
                    <a:pt x="4688" y="253"/>
                    <a:pt x="4656" y="158"/>
                  </a:cubicBezTo>
                  <a:cubicBezTo>
                    <a:pt x="4561" y="32"/>
                    <a:pt x="4466" y="0"/>
                    <a:pt x="4340" y="32"/>
                  </a:cubicBezTo>
                  <a:cubicBezTo>
                    <a:pt x="4308" y="32"/>
                    <a:pt x="4276" y="63"/>
                    <a:pt x="4245" y="63"/>
                  </a:cubicBezTo>
                  <a:cubicBezTo>
                    <a:pt x="3579" y="222"/>
                    <a:pt x="2914" y="317"/>
                    <a:pt x="2218" y="380"/>
                  </a:cubicBezTo>
                  <a:cubicBezTo>
                    <a:pt x="1679" y="412"/>
                    <a:pt x="1141" y="475"/>
                    <a:pt x="603" y="538"/>
                  </a:cubicBezTo>
                  <a:cubicBezTo>
                    <a:pt x="444" y="570"/>
                    <a:pt x="254" y="633"/>
                    <a:pt x="1" y="697"/>
                  </a:cubicBezTo>
                  <a:cubicBezTo>
                    <a:pt x="223" y="918"/>
                    <a:pt x="413" y="887"/>
                    <a:pt x="571" y="887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0" name="Google Shape;190;p27"/>
            <p:cNvSpPr/>
            <p:nvPr/>
          </p:nvSpPr>
          <p:spPr>
            <a:xfrm>
              <a:off x="4358250" y="3555375"/>
              <a:ext cx="115625" cy="66525"/>
            </a:xfrm>
            <a:custGeom>
              <a:avLst/>
              <a:gdLst/>
              <a:ahLst/>
              <a:cxnLst/>
              <a:rect l="l" t="t" r="r" b="b"/>
              <a:pathLst>
                <a:path w="4625" h="2661" extrusionOk="0">
                  <a:moveTo>
                    <a:pt x="4625" y="1"/>
                  </a:moveTo>
                  <a:cubicBezTo>
                    <a:pt x="4213" y="1"/>
                    <a:pt x="3959" y="96"/>
                    <a:pt x="3706" y="191"/>
                  </a:cubicBezTo>
                  <a:cubicBezTo>
                    <a:pt x="2471" y="634"/>
                    <a:pt x="1394" y="1299"/>
                    <a:pt x="381" y="2091"/>
                  </a:cubicBezTo>
                  <a:cubicBezTo>
                    <a:pt x="286" y="2122"/>
                    <a:pt x="223" y="2186"/>
                    <a:pt x="159" y="2281"/>
                  </a:cubicBezTo>
                  <a:cubicBezTo>
                    <a:pt x="64" y="2344"/>
                    <a:pt x="1" y="2439"/>
                    <a:pt x="33" y="2566"/>
                  </a:cubicBezTo>
                  <a:cubicBezTo>
                    <a:pt x="64" y="2661"/>
                    <a:pt x="223" y="2661"/>
                    <a:pt x="381" y="2534"/>
                  </a:cubicBezTo>
                  <a:cubicBezTo>
                    <a:pt x="1458" y="1679"/>
                    <a:pt x="2598" y="1014"/>
                    <a:pt x="3833" y="507"/>
                  </a:cubicBezTo>
                  <a:cubicBezTo>
                    <a:pt x="4086" y="381"/>
                    <a:pt x="4308" y="222"/>
                    <a:pt x="4625" y="1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" name="Google Shape;191;p27"/>
            <p:cNvSpPr/>
            <p:nvPr/>
          </p:nvSpPr>
          <p:spPr>
            <a:xfrm>
              <a:off x="5444500" y="2185700"/>
              <a:ext cx="99800" cy="22975"/>
            </a:xfrm>
            <a:custGeom>
              <a:avLst/>
              <a:gdLst/>
              <a:ahLst/>
              <a:cxnLst/>
              <a:rect l="l" t="t" r="r" b="b"/>
              <a:pathLst>
                <a:path w="3992" h="919" extrusionOk="0">
                  <a:moveTo>
                    <a:pt x="1" y="0"/>
                  </a:moveTo>
                  <a:cubicBezTo>
                    <a:pt x="64" y="190"/>
                    <a:pt x="96" y="317"/>
                    <a:pt x="159" y="380"/>
                  </a:cubicBezTo>
                  <a:cubicBezTo>
                    <a:pt x="286" y="475"/>
                    <a:pt x="412" y="539"/>
                    <a:pt x="571" y="602"/>
                  </a:cubicBezTo>
                  <a:cubicBezTo>
                    <a:pt x="1046" y="761"/>
                    <a:pt x="1584" y="856"/>
                    <a:pt x="2091" y="887"/>
                  </a:cubicBezTo>
                  <a:cubicBezTo>
                    <a:pt x="2566" y="919"/>
                    <a:pt x="3009" y="919"/>
                    <a:pt x="3484" y="919"/>
                  </a:cubicBezTo>
                  <a:cubicBezTo>
                    <a:pt x="3706" y="919"/>
                    <a:pt x="3896" y="856"/>
                    <a:pt x="3991" y="570"/>
                  </a:cubicBezTo>
                  <a:cubicBezTo>
                    <a:pt x="3896" y="539"/>
                    <a:pt x="3801" y="507"/>
                    <a:pt x="3706" y="507"/>
                  </a:cubicBezTo>
                  <a:cubicBezTo>
                    <a:pt x="3358" y="475"/>
                    <a:pt x="2978" y="475"/>
                    <a:pt x="2629" y="475"/>
                  </a:cubicBezTo>
                  <a:cubicBezTo>
                    <a:pt x="2091" y="475"/>
                    <a:pt x="1553" y="412"/>
                    <a:pt x="1014" y="285"/>
                  </a:cubicBezTo>
                  <a:cubicBezTo>
                    <a:pt x="729" y="190"/>
                    <a:pt x="412" y="9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" name="Google Shape;192;p27"/>
            <p:cNvSpPr/>
            <p:nvPr/>
          </p:nvSpPr>
          <p:spPr>
            <a:xfrm>
              <a:off x="5038350" y="4073950"/>
              <a:ext cx="110875" cy="14275"/>
            </a:xfrm>
            <a:custGeom>
              <a:avLst/>
              <a:gdLst/>
              <a:ahLst/>
              <a:cxnLst/>
              <a:rect l="l" t="t" r="r" b="b"/>
              <a:pathLst>
                <a:path w="4435" h="571" extrusionOk="0">
                  <a:moveTo>
                    <a:pt x="4023" y="32"/>
                  </a:moveTo>
                  <a:cubicBezTo>
                    <a:pt x="3674" y="64"/>
                    <a:pt x="3326" y="96"/>
                    <a:pt x="2977" y="96"/>
                  </a:cubicBezTo>
                  <a:cubicBezTo>
                    <a:pt x="2154" y="159"/>
                    <a:pt x="1331" y="191"/>
                    <a:pt x="539" y="222"/>
                  </a:cubicBezTo>
                  <a:cubicBezTo>
                    <a:pt x="412" y="222"/>
                    <a:pt x="286" y="222"/>
                    <a:pt x="191" y="254"/>
                  </a:cubicBezTo>
                  <a:cubicBezTo>
                    <a:pt x="96" y="254"/>
                    <a:pt x="1" y="317"/>
                    <a:pt x="1" y="412"/>
                  </a:cubicBezTo>
                  <a:cubicBezTo>
                    <a:pt x="32" y="476"/>
                    <a:pt x="127" y="539"/>
                    <a:pt x="191" y="539"/>
                  </a:cubicBezTo>
                  <a:cubicBezTo>
                    <a:pt x="286" y="571"/>
                    <a:pt x="412" y="571"/>
                    <a:pt x="507" y="571"/>
                  </a:cubicBezTo>
                  <a:cubicBezTo>
                    <a:pt x="1267" y="539"/>
                    <a:pt x="1996" y="539"/>
                    <a:pt x="2724" y="507"/>
                  </a:cubicBezTo>
                  <a:cubicBezTo>
                    <a:pt x="3104" y="507"/>
                    <a:pt x="3484" y="476"/>
                    <a:pt x="3896" y="444"/>
                  </a:cubicBezTo>
                  <a:cubicBezTo>
                    <a:pt x="4086" y="412"/>
                    <a:pt x="4276" y="412"/>
                    <a:pt x="4434" y="222"/>
                  </a:cubicBezTo>
                  <a:cubicBezTo>
                    <a:pt x="4339" y="1"/>
                    <a:pt x="4181" y="1"/>
                    <a:pt x="4023" y="32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3" name="Google Shape;193;p27"/>
            <p:cNvSpPr/>
            <p:nvPr/>
          </p:nvSpPr>
          <p:spPr>
            <a:xfrm>
              <a:off x="5043900" y="4024075"/>
              <a:ext cx="107700" cy="20600"/>
            </a:xfrm>
            <a:custGeom>
              <a:avLst/>
              <a:gdLst/>
              <a:ahLst/>
              <a:cxnLst/>
              <a:rect l="l" t="t" r="r" b="b"/>
              <a:pathLst>
                <a:path w="4308" h="824" extrusionOk="0">
                  <a:moveTo>
                    <a:pt x="3832" y="64"/>
                  </a:moveTo>
                  <a:cubicBezTo>
                    <a:pt x="2882" y="159"/>
                    <a:pt x="1932" y="254"/>
                    <a:pt x="1014" y="381"/>
                  </a:cubicBezTo>
                  <a:cubicBezTo>
                    <a:pt x="792" y="381"/>
                    <a:pt x="539" y="412"/>
                    <a:pt x="317" y="476"/>
                  </a:cubicBezTo>
                  <a:cubicBezTo>
                    <a:pt x="190" y="507"/>
                    <a:pt x="95" y="539"/>
                    <a:pt x="0" y="666"/>
                  </a:cubicBezTo>
                  <a:cubicBezTo>
                    <a:pt x="222" y="824"/>
                    <a:pt x="444" y="792"/>
                    <a:pt x="634" y="761"/>
                  </a:cubicBezTo>
                  <a:cubicBezTo>
                    <a:pt x="1489" y="697"/>
                    <a:pt x="2312" y="634"/>
                    <a:pt x="3167" y="539"/>
                  </a:cubicBezTo>
                  <a:cubicBezTo>
                    <a:pt x="3452" y="507"/>
                    <a:pt x="3737" y="444"/>
                    <a:pt x="4022" y="381"/>
                  </a:cubicBezTo>
                  <a:cubicBezTo>
                    <a:pt x="4117" y="349"/>
                    <a:pt x="4212" y="286"/>
                    <a:pt x="4307" y="222"/>
                  </a:cubicBezTo>
                  <a:cubicBezTo>
                    <a:pt x="4181" y="1"/>
                    <a:pt x="3991" y="32"/>
                    <a:pt x="3832" y="64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" name="Google Shape;194;p27"/>
            <p:cNvSpPr/>
            <p:nvPr/>
          </p:nvSpPr>
          <p:spPr>
            <a:xfrm>
              <a:off x="5947250" y="1558650"/>
              <a:ext cx="49900" cy="68125"/>
            </a:xfrm>
            <a:custGeom>
              <a:avLst/>
              <a:gdLst/>
              <a:ahLst/>
              <a:cxnLst/>
              <a:rect l="l" t="t" r="r" b="b"/>
              <a:pathLst>
                <a:path w="1996" h="2725" extrusionOk="0">
                  <a:moveTo>
                    <a:pt x="1584" y="2091"/>
                  </a:moveTo>
                  <a:cubicBezTo>
                    <a:pt x="1394" y="2123"/>
                    <a:pt x="1236" y="2249"/>
                    <a:pt x="951" y="2154"/>
                  </a:cubicBezTo>
                  <a:cubicBezTo>
                    <a:pt x="919" y="2059"/>
                    <a:pt x="887" y="1964"/>
                    <a:pt x="856" y="1869"/>
                  </a:cubicBezTo>
                  <a:cubicBezTo>
                    <a:pt x="729" y="1299"/>
                    <a:pt x="444" y="792"/>
                    <a:pt x="412" y="191"/>
                  </a:cubicBezTo>
                  <a:cubicBezTo>
                    <a:pt x="412" y="96"/>
                    <a:pt x="349" y="1"/>
                    <a:pt x="222" y="32"/>
                  </a:cubicBezTo>
                  <a:cubicBezTo>
                    <a:pt x="159" y="32"/>
                    <a:pt x="64" y="127"/>
                    <a:pt x="64" y="159"/>
                  </a:cubicBezTo>
                  <a:cubicBezTo>
                    <a:pt x="32" y="349"/>
                    <a:pt x="1" y="507"/>
                    <a:pt x="64" y="666"/>
                  </a:cubicBezTo>
                  <a:cubicBezTo>
                    <a:pt x="191" y="1267"/>
                    <a:pt x="381" y="1837"/>
                    <a:pt x="571" y="2408"/>
                  </a:cubicBezTo>
                  <a:cubicBezTo>
                    <a:pt x="602" y="2503"/>
                    <a:pt x="697" y="2598"/>
                    <a:pt x="792" y="2629"/>
                  </a:cubicBezTo>
                  <a:cubicBezTo>
                    <a:pt x="1172" y="2724"/>
                    <a:pt x="1552" y="2629"/>
                    <a:pt x="1901" y="2439"/>
                  </a:cubicBezTo>
                  <a:cubicBezTo>
                    <a:pt x="1996" y="2376"/>
                    <a:pt x="1964" y="2186"/>
                    <a:pt x="1869" y="2154"/>
                  </a:cubicBezTo>
                  <a:cubicBezTo>
                    <a:pt x="1774" y="2123"/>
                    <a:pt x="1679" y="2091"/>
                    <a:pt x="1584" y="20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" name="Google Shape;195;p27"/>
            <p:cNvSpPr/>
            <p:nvPr/>
          </p:nvSpPr>
          <p:spPr>
            <a:xfrm>
              <a:off x="4404175" y="3610800"/>
              <a:ext cx="102150" cy="53850"/>
            </a:xfrm>
            <a:custGeom>
              <a:avLst/>
              <a:gdLst/>
              <a:ahLst/>
              <a:cxnLst/>
              <a:rect l="l" t="t" r="r" b="b"/>
              <a:pathLst>
                <a:path w="4086" h="2154" extrusionOk="0">
                  <a:moveTo>
                    <a:pt x="159" y="2122"/>
                  </a:moveTo>
                  <a:cubicBezTo>
                    <a:pt x="286" y="2091"/>
                    <a:pt x="381" y="2027"/>
                    <a:pt x="476" y="1964"/>
                  </a:cubicBezTo>
                  <a:cubicBezTo>
                    <a:pt x="1457" y="1362"/>
                    <a:pt x="2407" y="792"/>
                    <a:pt x="3516" y="412"/>
                  </a:cubicBezTo>
                  <a:cubicBezTo>
                    <a:pt x="3706" y="349"/>
                    <a:pt x="3896" y="254"/>
                    <a:pt x="4086" y="159"/>
                  </a:cubicBezTo>
                  <a:cubicBezTo>
                    <a:pt x="3738" y="0"/>
                    <a:pt x="3453" y="95"/>
                    <a:pt x="3136" y="190"/>
                  </a:cubicBezTo>
                  <a:cubicBezTo>
                    <a:pt x="2091" y="539"/>
                    <a:pt x="1141" y="1109"/>
                    <a:pt x="222" y="1711"/>
                  </a:cubicBezTo>
                  <a:cubicBezTo>
                    <a:pt x="127" y="1742"/>
                    <a:pt x="64" y="1837"/>
                    <a:pt x="32" y="1901"/>
                  </a:cubicBezTo>
                  <a:cubicBezTo>
                    <a:pt x="1" y="1964"/>
                    <a:pt x="1" y="2027"/>
                    <a:pt x="32" y="2059"/>
                  </a:cubicBezTo>
                  <a:cubicBezTo>
                    <a:pt x="64" y="2122"/>
                    <a:pt x="127" y="2154"/>
                    <a:pt x="159" y="2122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" name="Google Shape;196;p27"/>
            <p:cNvSpPr/>
            <p:nvPr/>
          </p:nvSpPr>
          <p:spPr>
            <a:xfrm>
              <a:off x="5036775" y="4102450"/>
              <a:ext cx="106900" cy="9525"/>
            </a:xfrm>
            <a:custGeom>
              <a:avLst/>
              <a:gdLst/>
              <a:ahLst/>
              <a:cxnLst/>
              <a:rect l="l" t="t" r="r" b="b"/>
              <a:pathLst>
                <a:path w="4276" h="381" extrusionOk="0">
                  <a:moveTo>
                    <a:pt x="4244" y="191"/>
                  </a:moveTo>
                  <a:cubicBezTo>
                    <a:pt x="4276" y="64"/>
                    <a:pt x="4149" y="33"/>
                    <a:pt x="4054" y="1"/>
                  </a:cubicBezTo>
                  <a:cubicBezTo>
                    <a:pt x="3991" y="1"/>
                    <a:pt x="3896" y="1"/>
                    <a:pt x="3832" y="1"/>
                  </a:cubicBezTo>
                  <a:cubicBezTo>
                    <a:pt x="2787" y="1"/>
                    <a:pt x="1774" y="1"/>
                    <a:pt x="760" y="1"/>
                  </a:cubicBezTo>
                  <a:cubicBezTo>
                    <a:pt x="507" y="1"/>
                    <a:pt x="254" y="64"/>
                    <a:pt x="0" y="191"/>
                  </a:cubicBezTo>
                  <a:cubicBezTo>
                    <a:pt x="222" y="349"/>
                    <a:pt x="475" y="349"/>
                    <a:pt x="729" y="381"/>
                  </a:cubicBezTo>
                  <a:cubicBezTo>
                    <a:pt x="1647" y="381"/>
                    <a:pt x="2534" y="381"/>
                    <a:pt x="3452" y="381"/>
                  </a:cubicBezTo>
                  <a:cubicBezTo>
                    <a:pt x="3642" y="381"/>
                    <a:pt x="3864" y="381"/>
                    <a:pt x="4022" y="349"/>
                  </a:cubicBezTo>
                  <a:cubicBezTo>
                    <a:pt x="4117" y="349"/>
                    <a:pt x="4212" y="254"/>
                    <a:pt x="4244" y="191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" name="Google Shape;197;p27"/>
            <p:cNvSpPr/>
            <p:nvPr/>
          </p:nvSpPr>
          <p:spPr>
            <a:xfrm>
              <a:off x="5061300" y="3975000"/>
              <a:ext cx="92675" cy="19025"/>
            </a:xfrm>
            <a:custGeom>
              <a:avLst/>
              <a:gdLst/>
              <a:ahLst/>
              <a:cxnLst/>
              <a:rect l="l" t="t" r="r" b="b"/>
              <a:pathLst>
                <a:path w="3707" h="761" extrusionOk="0">
                  <a:moveTo>
                    <a:pt x="3611" y="0"/>
                  </a:moveTo>
                  <a:cubicBezTo>
                    <a:pt x="3548" y="0"/>
                    <a:pt x="3453" y="32"/>
                    <a:pt x="3390" y="32"/>
                  </a:cubicBezTo>
                  <a:cubicBezTo>
                    <a:pt x="2661" y="222"/>
                    <a:pt x="1933" y="349"/>
                    <a:pt x="1173" y="349"/>
                  </a:cubicBezTo>
                  <a:cubicBezTo>
                    <a:pt x="888" y="380"/>
                    <a:pt x="634" y="380"/>
                    <a:pt x="349" y="444"/>
                  </a:cubicBezTo>
                  <a:cubicBezTo>
                    <a:pt x="254" y="444"/>
                    <a:pt x="159" y="539"/>
                    <a:pt x="1" y="602"/>
                  </a:cubicBezTo>
                  <a:cubicBezTo>
                    <a:pt x="223" y="665"/>
                    <a:pt x="349" y="729"/>
                    <a:pt x="476" y="760"/>
                  </a:cubicBezTo>
                  <a:cubicBezTo>
                    <a:pt x="603" y="760"/>
                    <a:pt x="761" y="760"/>
                    <a:pt x="919" y="760"/>
                  </a:cubicBezTo>
                  <a:cubicBezTo>
                    <a:pt x="1648" y="760"/>
                    <a:pt x="2344" y="697"/>
                    <a:pt x="3041" y="539"/>
                  </a:cubicBezTo>
                  <a:cubicBezTo>
                    <a:pt x="3231" y="475"/>
                    <a:pt x="3421" y="412"/>
                    <a:pt x="3611" y="349"/>
                  </a:cubicBezTo>
                  <a:cubicBezTo>
                    <a:pt x="3706" y="285"/>
                    <a:pt x="3706" y="190"/>
                    <a:pt x="3611" y="0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" name="Google Shape;198;p27"/>
            <p:cNvSpPr/>
            <p:nvPr/>
          </p:nvSpPr>
          <p:spPr>
            <a:xfrm>
              <a:off x="4852300" y="3513425"/>
              <a:ext cx="115625" cy="19025"/>
            </a:xfrm>
            <a:custGeom>
              <a:avLst/>
              <a:gdLst/>
              <a:ahLst/>
              <a:cxnLst/>
              <a:rect l="l" t="t" r="r" b="b"/>
              <a:pathLst>
                <a:path w="4625" h="761" extrusionOk="0">
                  <a:moveTo>
                    <a:pt x="4244" y="729"/>
                  </a:moveTo>
                  <a:cubicBezTo>
                    <a:pt x="4339" y="760"/>
                    <a:pt x="4466" y="760"/>
                    <a:pt x="4561" y="760"/>
                  </a:cubicBezTo>
                  <a:cubicBezTo>
                    <a:pt x="4624" y="570"/>
                    <a:pt x="4561" y="475"/>
                    <a:pt x="4434" y="444"/>
                  </a:cubicBezTo>
                  <a:cubicBezTo>
                    <a:pt x="4086" y="349"/>
                    <a:pt x="3769" y="222"/>
                    <a:pt x="3421" y="190"/>
                  </a:cubicBezTo>
                  <a:cubicBezTo>
                    <a:pt x="2344" y="32"/>
                    <a:pt x="1267" y="0"/>
                    <a:pt x="190" y="64"/>
                  </a:cubicBezTo>
                  <a:cubicBezTo>
                    <a:pt x="127" y="64"/>
                    <a:pt x="64" y="95"/>
                    <a:pt x="0" y="95"/>
                  </a:cubicBezTo>
                  <a:cubicBezTo>
                    <a:pt x="729" y="254"/>
                    <a:pt x="1425" y="349"/>
                    <a:pt x="2122" y="412"/>
                  </a:cubicBezTo>
                  <a:cubicBezTo>
                    <a:pt x="2851" y="507"/>
                    <a:pt x="3547" y="539"/>
                    <a:pt x="4244" y="729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" name="Google Shape;199;p27"/>
            <p:cNvSpPr/>
            <p:nvPr/>
          </p:nvSpPr>
          <p:spPr>
            <a:xfrm>
              <a:off x="4382800" y="3591000"/>
              <a:ext cx="96625" cy="53875"/>
            </a:xfrm>
            <a:custGeom>
              <a:avLst/>
              <a:gdLst/>
              <a:ahLst/>
              <a:cxnLst/>
              <a:rect l="l" t="t" r="r" b="b"/>
              <a:pathLst>
                <a:path w="3865" h="2155" extrusionOk="0">
                  <a:moveTo>
                    <a:pt x="412" y="2028"/>
                  </a:moveTo>
                  <a:cubicBezTo>
                    <a:pt x="856" y="1648"/>
                    <a:pt x="1362" y="1362"/>
                    <a:pt x="1901" y="1109"/>
                  </a:cubicBezTo>
                  <a:cubicBezTo>
                    <a:pt x="2312" y="919"/>
                    <a:pt x="2724" y="729"/>
                    <a:pt x="3167" y="539"/>
                  </a:cubicBezTo>
                  <a:cubicBezTo>
                    <a:pt x="3421" y="412"/>
                    <a:pt x="3674" y="286"/>
                    <a:pt x="3864" y="1"/>
                  </a:cubicBezTo>
                  <a:cubicBezTo>
                    <a:pt x="3643" y="64"/>
                    <a:pt x="3421" y="96"/>
                    <a:pt x="3199" y="191"/>
                  </a:cubicBezTo>
                  <a:cubicBezTo>
                    <a:pt x="2439" y="476"/>
                    <a:pt x="1647" y="792"/>
                    <a:pt x="951" y="1204"/>
                  </a:cubicBezTo>
                  <a:cubicBezTo>
                    <a:pt x="666" y="1362"/>
                    <a:pt x="412" y="1553"/>
                    <a:pt x="191" y="1743"/>
                  </a:cubicBezTo>
                  <a:cubicBezTo>
                    <a:pt x="96" y="1806"/>
                    <a:pt x="64" y="1933"/>
                    <a:pt x="1" y="2028"/>
                  </a:cubicBezTo>
                  <a:cubicBezTo>
                    <a:pt x="159" y="2154"/>
                    <a:pt x="286" y="2091"/>
                    <a:pt x="412" y="2028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" name="Google Shape;200;p27"/>
            <p:cNvSpPr/>
            <p:nvPr/>
          </p:nvSpPr>
          <p:spPr>
            <a:xfrm>
              <a:off x="4419225" y="3639300"/>
              <a:ext cx="95025" cy="45950"/>
            </a:xfrm>
            <a:custGeom>
              <a:avLst/>
              <a:gdLst/>
              <a:ahLst/>
              <a:cxnLst/>
              <a:rect l="l" t="t" r="r" b="b"/>
              <a:pathLst>
                <a:path w="3801" h="1838" extrusionOk="0">
                  <a:moveTo>
                    <a:pt x="2851" y="191"/>
                  </a:moveTo>
                  <a:cubicBezTo>
                    <a:pt x="2312" y="412"/>
                    <a:pt x="1774" y="602"/>
                    <a:pt x="1267" y="856"/>
                  </a:cubicBezTo>
                  <a:cubicBezTo>
                    <a:pt x="855" y="1046"/>
                    <a:pt x="475" y="1299"/>
                    <a:pt x="95" y="1521"/>
                  </a:cubicBezTo>
                  <a:cubicBezTo>
                    <a:pt x="32" y="1552"/>
                    <a:pt x="0" y="1647"/>
                    <a:pt x="0" y="1711"/>
                  </a:cubicBezTo>
                  <a:cubicBezTo>
                    <a:pt x="0" y="1774"/>
                    <a:pt x="127" y="1837"/>
                    <a:pt x="222" y="1806"/>
                  </a:cubicBezTo>
                  <a:cubicBezTo>
                    <a:pt x="349" y="1742"/>
                    <a:pt x="475" y="1679"/>
                    <a:pt x="602" y="1616"/>
                  </a:cubicBezTo>
                  <a:cubicBezTo>
                    <a:pt x="1330" y="1172"/>
                    <a:pt x="2091" y="824"/>
                    <a:pt x="2882" y="539"/>
                  </a:cubicBezTo>
                  <a:cubicBezTo>
                    <a:pt x="3199" y="412"/>
                    <a:pt x="3484" y="254"/>
                    <a:pt x="3801" y="1"/>
                  </a:cubicBezTo>
                  <a:cubicBezTo>
                    <a:pt x="3421" y="1"/>
                    <a:pt x="3136" y="64"/>
                    <a:pt x="2851" y="191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" name="Google Shape;201;p27"/>
            <p:cNvSpPr/>
            <p:nvPr/>
          </p:nvSpPr>
          <p:spPr>
            <a:xfrm>
              <a:off x="5302000" y="4449225"/>
              <a:ext cx="79200" cy="62575"/>
            </a:xfrm>
            <a:custGeom>
              <a:avLst/>
              <a:gdLst/>
              <a:ahLst/>
              <a:cxnLst/>
              <a:rect l="l" t="t" r="r" b="b"/>
              <a:pathLst>
                <a:path w="3168" h="2503" extrusionOk="0">
                  <a:moveTo>
                    <a:pt x="0" y="2503"/>
                  </a:moveTo>
                  <a:cubicBezTo>
                    <a:pt x="222" y="2439"/>
                    <a:pt x="349" y="2408"/>
                    <a:pt x="444" y="2344"/>
                  </a:cubicBezTo>
                  <a:cubicBezTo>
                    <a:pt x="1425" y="1806"/>
                    <a:pt x="2344" y="1141"/>
                    <a:pt x="3136" y="286"/>
                  </a:cubicBezTo>
                  <a:cubicBezTo>
                    <a:pt x="3167" y="254"/>
                    <a:pt x="3167" y="191"/>
                    <a:pt x="3167" y="159"/>
                  </a:cubicBezTo>
                  <a:cubicBezTo>
                    <a:pt x="3041" y="1"/>
                    <a:pt x="2914" y="64"/>
                    <a:pt x="2787" y="159"/>
                  </a:cubicBezTo>
                  <a:cubicBezTo>
                    <a:pt x="2597" y="317"/>
                    <a:pt x="2407" y="508"/>
                    <a:pt x="2186" y="698"/>
                  </a:cubicBezTo>
                  <a:cubicBezTo>
                    <a:pt x="1647" y="1078"/>
                    <a:pt x="1109" y="1489"/>
                    <a:pt x="570" y="1901"/>
                  </a:cubicBezTo>
                  <a:cubicBezTo>
                    <a:pt x="380" y="2028"/>
                    <a:pt x="127" y="2154"/>
                    <a:pt x="0" y="2503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" name="Google Shape;202;p27"/>
            <p:cNvSpPr/>
            <p:nvPr/>
          </p:nvSpPr>
          <p:spPr>
            <a:xfrm>
              <a:off x="4799250" y="3000375"/>
              <a:ext cx="34075" cy="40400"/>
            </a:xfrm>
            <a:custGeom>
              <a:avLst/>
              <a:gdLst/>
              <a:ahLst/>
              <a:cxnLst/>
              <a:rect l="l" t="t" r="r" b="b"/>
              <a:pathLst>
                <a:path w="1363" h="1616" extrusionOk="0">
                  <a:moveTo>
                    <a:pt x="729" y="1553"/>
                  </a:moveTo>
                  <a:cubicBezTo>
                    <a:pt x="982" y="1616"/>
                    <a:pt x="1204" y="1521"/>
                    <a:pt x="1267" y="1267"/>
                  </a:cubicBezTo>
                  <a:cubicBezTo>
                    <a:pt x="1331" y="1141"/>
                    <a:pt x="1331" y="982"/>
                    <a:pt x="1362" y="856"/>
                  </a:cubicBezTo>
                  <a:cubicBezTo>
                    <a:pt x="1331" y="729"/>
                    <a:pt x="1331" y="602"/>
                    <a:pt x="1331" y="539"/>
                  </a:cubicBezTo>
                  <a:cubicBezTo>
                    <a:pt x="1204" y="127"/>
                    <a:pt x="697" y="1"/>
                    <a:pt x="444" y="286"/>
                  </a:cubicBezTo>
                  <a:cubicBezTo>
                    <a:pt x="1" y="666"/>
                    <a:pt x="159" y="1363"/>
                    <a:pt x="729" y="15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" name="Google Shape;203;p27"/>
            <p:cNvSpPr/>
            <p:nvPr/>
          </p:nvSpPr>
          <p:spPr>
            <a:xfrm>
              <a:off x="4940175" y="3566450"/>
              <a:ext cx="106125" cy="19825"/>
            </a:xfrm>
            <a:custGeom>
              <a:avLst/>
              <a:gdLst/>
              <a:ahLst/>
              <a:cxnLst/>
              <a:rect l="l" t="t" r="r" b="b"/>
              <a:pathLst>
                <a:path w="4245" h="793" extrusionOk="0">
                  <a:moveTo>
                    <a:pt x="4023" y="444"/>
                  </a:moveTo>
                  <a:cubicBezTo>
                    <a:pt x="3896" y="413"/>
                    <a:pt x="3801" y="381"/>
                    <a:pt x="3674" y="381"/>
                  </a:cubicBezTo>
                  <a:cubicBezTo>
                    <a:pt x="3168" y="286"/>
                    <a:pt x="2692" y="223"/>
                    <a:pt x="2186" y="128"/>
                  </a:cubicBezTo>
                  <a:cubicBezTo>
                    <a:pt x="1552" y="33"/>
                    <a:pt x="919" y="1"/>
                    <a:pt x="286" y="33"/>
                  </a:cubicBezTo>
                  <a:cubicBezTo>
                    <a:pt x="222" y="33"/>
                    <a:pt x="159" y="64"/>
                    <a:pt x="1" y="96"/>
                  </a:cubicBezTo>
                  <a:cubicBezTo>
                    <a:pt x="127" y="128"/>
                    <a:pt x="191" y="159"/>
                    <a:pt x="222" y="159"/>
                  </a:cubicBezTo>
                  <a:cubicBezTo>
                    <a:pt x="887" y="286"/>
                    <a:pt x="1521" y="413"/>
                    <a:pt x="2186" y="508"/>
                  </a:cubicBezTo>
                  <a:cubicBezTo>
                    <a:pt x="2756" y="603"/>
                    <a:pt x="3358" y="698"/>
                    <a:pt x="3959" y="761"/>
                  </a:cubicBezTo>
                  <a:cubicBezTo>
                    <a:pt x="4023" y="793"/>
                    <a:pt x="4149" y="793"/>
                    <a:pt x="4213" y="698"/>
                  </a:cubicBezTo>
                  <a:cubicBezTo>
                    <a:pt x="4244" y="603"/>
                    <a:pt x="4149" y="476"/>
                    <a:pt x="4023" y="444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" name="Google Shape;204;p27"/>
            <p:cNvSpPr/>
            <p:nvPr/>
          </p:nvSpPr>
          <p:spPr>
            <a:xfrm>
              <a:off x="5085075" y="3817450"/>
              <a:ext cx="83925" cy="12675"/>
            </a:xfrm>
            <a:custGeom>
              <a:avLst/>
              <a:gdLst/>
              <a:ahLst/>
              <a:cxnLst/>
              <a:rect l="l" t="t" r="r" b="b"/>
              <a:pathLst>
                <a:path w="3357" h="507" extrusionOk="0">
                  <a:moveTo>
                    <a:pt x="3325" y="253"/>
                  </a:moveTo>
                  <a:cubicBezTo>
                    <a:pt x="3262" y="190"/>
                    <a:pt x="3199" y="158"/>
                    <a:pt x="3104" y="95"/>
                  </a:cubicBezTo>
                  <a:cubicBezTo>
                    <a:pt x="3040" y="95"/>
                    <a:pt x="2977" y="95"/>
                    <a:pt x="2945" y="95"/>
                  </a:cubicBezTo>
                  <a:cubicBezTo>
                    <a:pt x="2407" y="63"/>
                    <a:pt x="1900" y="32"/>
                    <a:pt x="1362" y="0"/>
                  </a:cubicBezTo>
                  <a:cubicBezTo>
                    <a:pt x="1013" y="0"/>
                    <a:pt x="633" y="32"/>
                    <a:pt x="285" y="63"/>
                  </a:cubicBezTo>
                  <a:cubicBezTo>
                    <a:pt x="158" y="63"/>
                    <a:pt x="32" y="63"/>
                    <a:pt x="0" y="253"/>
                  </a:cubicBezTo>
                  <a:cubicBezTo>
                    <a:pt x="222" y="348"/>
                    <a:pt x="443" y="348"/>
                    <a:pt x="665" y="380"/>
                  </a:cubicBezTo>
                  <a:cubicBezTo>
                    <a:pt x="1330" y="412"/>
                    <a:pt x="2027" y="443"/>
                    <a:pt x="2692" y="475"/>
                  </a:cubicBezTo>
                  <a:cubicBezTo>
                    <a:pt x="2819" y="507"/>
                    <a:pt x="2945" y="475"/>
                    <a:pt x="3104" y="475"/>
                  </a:cubicBezTo>
                  <a:cubicBezTo>
                    <a:pt x="3230" y="443"/>
                    <a:pt x="3357" y="348"/>
                    <a:pt x="3325" y="253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" name="Google Shape;205;p27"/>
            <p:cNvSpPr/>
            <p:nvPr/>
          </p:nvSpPr>
          <p:spPr>
            <a:xfrm>
              <a:off x="3885600" y="1718575"/>
              <a:ext cx="19025" cy="77625"/>
            </a:xfrm>
            <a:custGeom>
              <a:avLst/>
              <a:gdLst/>
              <a:ahLst/>
              <a:cxnLst/>
              <a:rect l="l" t="t" r="r" b="b"/>
              <a:pathLst>
                <a:path w="761" h="3105" extrusionOk="0">
                  <a:moveTo>
                    <a:pt x="570" y="1"/>
                  </a:moveTo>
                  <a:cubicBezTo>
                    <a:pt x="539" y="1"/>
                    <a:pt x="475" y="32"/>
                    <a:pt x="444" y="96"/>
                  </a:cubicBezTo>
                  <a:cubicBezTo>
                    <a:pt x="412" y="317"/>
                    <a:pt x="349" y="571"/>
                    <a:pt x="317" y="824"/>
                  </a:cubicBezTo>
                  <a:cubicBezTo>
                    <a:pt x="254" y="1394"/>
                    <a:pt x="190" y="1964"/>
                    <a:pt x="127" y="2566"/>
                  </a:cubicBezTo>
                  <a:cubicBezTo>
                    <a:pt x="95" y="2724"/>
                    <a:pt x="0" y="2914"/>
                    <a:pt x="222" y="3009"/>
                  </a:cubicBezTo>
                  <a:cubicBezTo>
                    <a:pt x="349" y="3104"/>
                    <a:pt x="507" y="2946"/>
                    <a:pt x="539" y="2629"/>
                  </a:cubicBezTo>
                  <a:cubicBezTo>
                    <a:pt x="634" y="2028"/>
                    <a:pt x="697" y="1394"/>
                    <a:pt x="760" y="856"/>
                  </a:cubicBezTo>
                  <a:cubicBezTo>
                    <a:pt x="760" y="539"/>
                    <a:pt x="729" y="317"/>
                    <a:pt x="697" y="96"/>
                  </a:cubicBezTo>
                  <a:cubicBezTo>
                    <a:pt x="697" y="64"/>
                    <a:pt x="634" y="1"/>
                    <a:pt x="5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" name="Google Shape;206;p27"/>
            <p:cNvSpPr/>
            <p:nvPr/>
          </p:nvSpPr>
          <p:spPr>
            <a:xfrm>
              <a:off x="5077950" y="3954400"/>
              <a:ext cx="67300" cy="10325"/>
            </a:xfrm>
            <a:custGeom>
              <a:avLst/>
              <a:gdLst/>
              <a:ahLst/>
              <a:cxnLst/>
              <a:rect l="l" t="t" r="r" b="b"/>
              <a:pathLst>
                <a:path w="2692" h="413" extrusionOk="0">
                  <a:moveTo>
                    <a:pt x="2502" y="1"/>
                  </a:moveTo>
                  <a:cubicBezTo>
                    <a:pt x="1773" y="1"/>
                    <a:pt x="1013" y="32"/>
                    <a:pt x="285" y="32"/>
                  </a:cubicBezTo>
                  <a:cubicBezTo>
                    <a:pt x="190" y="32"/>
                    <a:pt x="95" y="127"/>
                    <a:pt x="0" y="159"/>
                  </a:cubicBezTo>
                  <a:cubicBezTo>
                    <a:pt x="0" y="191"/>
                    <a:pt x="0" y="222"/>
                    <a:pt x="0" y="286"/>
                  </a:cubicBezTo>
                  <a:cubicBezTo>
                    <a:pt x="127" y="317"/>
                    <a:pt x="222" y="381"/>
                    <a:pt x="317" y="381"/>
                  </a:cubicBezTo>
                  <a:cubicBezTo>
                    <a:pt x="1013" y="381"/>
                    <a:pt x="1678" y="412"/>
                    <a:pt x="2344" y="412"/>
                  </a:cubicBezTo>
                  <a:cubicBezTo>
                    <a:pt x="2439" y="412"/>
                    <a:pt x="2534" y="349"/>
                    <a:pt x="2629" y="317"/>
                  </a:cubicBezTo>
                  <a:cubicBezTo>
                    <a:pt x="2660" y="286"/>
                    <a:pt x="2692" y="222"/>
                    <a:pt x="2692" y="159"/>
                  </a:cubicBezTo>
                  <a:cubicBezTo>
                    <a:pt x="2692" y="127"/>
                    <a:pt x="2629" y="64"/>
                    <a:pt x="2597" y="32"/>
                  </a:cubicBezTo>
                  <a:cubicBezTo>
                    <a:pt x="2565" y="32"/>
                    <a:pt x="2534" y="1"/>
                    <a:pt x="2502" y="1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" name="Google Shape;207;p27"/>
            <p:cNvSpPr/>
            <p:nvPr/>
          </p:nvSpPr>
          <p:spPr>
            <a:xfrm>
              <a:off x="5082700" y="3880775"/>
              <a:ext cx="76025" cy="13475"/>
            </a:xfrm>
            <a:custGeom>
              <a:avLst/>
              <a:gdLst/>
              <a:ahLst/>
              <a:cxnLst/>
              <a:rect l="l" t="t" r="r" b="b"/>
              <a:pathLst>
                <a:path w="3041" h="539" extrusionOk="0">
                  <a:moveTo>
                    <a:pt x="3040" y="286"/>
                  </a:moveTo>
                  <a:cubicBezTo>
                    <a:pt x="3040" y="254"/>
                    <a:pt x="2945" y="191"/>
                    <a:pt x="2914" y="127"/>
                  </a:cubicBezTo>
                  <a:cubicBezTo>
                    <a:pt x="2882" y="127"/>
                    <a:pt x="2819" y="127"/>
                    <a:pt x="2787" y="127"/>
                  </a:cubicBezTo>
                  <a:cubicBezTo>
                    <a:pt x="2280" y="96"/>
                    <a:pt x="1742" y="32"/>
                    <a:pt x="1235" y="1"/>
                  </a:cubicBezTo>
                  <a:cubicBezTo>
                    <a:pt x="950" y="1"/>
                    <a:pt x="697" y="1"/>
                    <a:pt x="412" y="1"/>
                  </a:cubicBezTo>
                  <a:cubicBezTo>
                    <a:pt x="317" y="1"/>
                    <a:pt x="190" y="96"/>
                    <a:pt x="0" y="159"/>
                  </a:cubicBezTo>
                  <a:cubicBezTo>
                    <a:pt x="158" y="254"/>
                    <a:pt x="222" y="317"/>
                    <a:pt x="317" y="317"/>
                  </a:cubicBezTo>
                  <a:cubicBezTo>
                    <a:pt x="507" y="349"/>
                    <a:pt x="697" y="381"/>
                    <a:pt x="887" y="381"/>
                  </a:cubicBezTo>
                  <a:cubicBezTo>
                    <a:pt x="1393" y="444"/>
                    <a:pt x="1869" y="476"/>
                    <a:pt x="2344" y="507"/>
                  </a:cubicBezTo>
                  <a:cubicBezTo>
                    <a:pt x="2534" y="539"/>
                    <a:pt x="2724" y="507"/>
                    <a:pt x="2914" y="476"/>
                  </a:cubicBezTo>
                  <a:cubicBezTo>
                    <a:pt x="2945" y="476"/>
                    <a:pt x="3040" y="349"/>
                    <a:pt x="3040" y="286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" name="Google Shape;208;p27"/>
            <p:cNvSpPr/>
            <p:nvPr/>
          </p:nvSpPr>
          <p:spPr>
            <a:xfrm>
              <a:off x="4963925" y="3590225"/>
              <a:ext cx="86325" cy="19025"/>
            </a:xfrm>
            <a:custGeom>
              <a:avLst/>
              <a:gdLst/>
              <a:ahLst/>
              <a:cxnLst/>
              <a:rect l="l" t="t" r="r" b="b"/>
              <a:pathLst>
                <a:path w="3453" h="761" extrusionOk="0">
                  <a:moveTo>
                    <a:pt x="3104" y="412"/>
                  </a:moveTo>
                  <a:cubicBezTo>
                    <a:pt x="2408" y="285"/>
                    <a:pt x="1679" y="158"/>
                    <a:pt x="951" y="63"/>
                  </a:cubicBezTo>
                  <a:cubicBezTo>
                    <a:pt x="666" y="0"/>
                    <a:pt x="349" y="32"/>
                    <a:pt x="1" y="190"/>
                  </a:cubicBezTo>
                  <a:cubicBezTo>
                    <a:pt x="222" y="285"/>
                    <a:pt x="349" y="317"/>
                    <a:pt x="507" y="348"/>
                  </a:cubicBezTo>
                  <a:cubicBezTo>
                    <a:pt x="1362" y="475"/>
                    <a:pt x="2218" y="602"/>
                    <a:pt x="3073" y="728"/>
                  </a:cubicBezTo>
                  <a:cubicBezTo>
                    <a:pt x="3168" y="760"/>
                    <a:pt x="3263" y="728"/>
                    <a:pt x="3358" y="728"/>
                  </a:cubicBezTo>
                  <a:cubicBezTo>
                    <a:pt x="3389" y="728"/>
                    <a:pt x="3421" y="697"/>
                    <a:pt x="3421" y="665"/>
                  </a:cubicBezTo>
                  <a:cubicBezTo>
                    <a:pt x="3453" y="633"/>
                    <a:pt x="3453" y="570"/>
                    <a:pt x="3421" y="570"/>
                  </a:cubicBezTo>
                  <a:cubicBezTo>
                    <a:pt x="3326" y="507"/>
                    <a:pt x="3231" y="412"/>
                    <a:pt x="3104" y="412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" name="Google Shape;209;p27"/>
            <p:cNvSpPr/>
            <p:nvPr/>
          </p:nvSpPr>
          <p:spPr>
            <a:xfrm>
              <a:off x="5074775" y="3921950"/>
              <a:ext cx="69700" cy="9525"/>
            </a:xfrm>
            <a:custGeom>
              <a:avLst/>
              <a:gdLst/>
              <a:ahLst/>
              <a:cxnLst/>
              <a:rect l="l" t="t" r="r" b="b"/>
              <a:pathLst>
                <a:path w="2788" h="381" extrusionOk="0">
                  <a:moveTo>
                    <a:pt x="2724" y="64"/>
                  </a:moveTo>
                  <a:cubicBezTo>
                    <a:pt x="2629" y="32"/>
                    <a:pt x="2534" y="0"/>
                    <a:pt x="2439" y="0"/>
                  </a:cubicBezTo>
                  <a:cubicBezTo>
                    <a:pt x="1805" y="0"/>
                    <a:pt x="1172" y="0"/>
                    <a:pt x="539" y="0"/>
                  </a:cubicBezTo>
                  <a:cubicBezTo>
                    <a:pt x="349" y="0"/>
                    <a:pt x="190" y="32"/>
                    <a:pt x="0" y="222"/>
                  </a:cubicBezTo>
                  <a:cubicBezTo>
                    <a:pt x="127" y="285"/>
                    <a:pt x="190" y="317"/>
                    <a:pt x="254" y="317"/>
                  </a:cubicBezTo>
                  <a:cubicBezTo>
                    <a:pt x="1014" y="349"/>
                    <a:pt x="1774" y="380"/>
                    <a:pt x="2566" y="380"/>
                  </a:cubicBezTo>
                  <a:cubicBezTo>
                    <a:pt x="2597" y="380"/>
                    <a:pt x="2661" y="380"/>
                    <a:pt x="2724" y="349"/>
                  </a:cubicBezTo>
                  <a:cubicBezTo>
                    <a:pt x="2756" y="317"/>
                    <a:pt x="2787" y="254"/>
                    <a:pt x="2787" y="190"/>
                  </a:cubicBezTo>
                  <a:cubicBezTo>
                    <a:pt x="2787" y="159"/>
                    <a:pt x="2756" y="95"/>
                    <a:pt x="2724" y="64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" name="Google Shape;210;p27"/>
            <p:cNvSpPr/>
            <p:nvPr/>
          </p:nvSpPr>
          <p:spPr>
            <a:xfrm>
              <a:off x="5330500" y="4347900"/>
              <a:ext cx="57025" cy="49100"/>
            </a:xfrm>
            <a:custGeom>
              <a:avLst/>
              <a:gdLst/>
              <a:ahLst/>
              <a:cxnLst/>
              <a:rect l="l" t="t" r="r" b="b"/>
              <a:pathLst>
                <a:path w="2281" h="1964" extrusionOk="0">
                  <a:moveTo>
                    <a:pt x="0" y="1964"/>
                  </a:moveTo>
                  <a:cubicBezTo>
                    <a:pt x="95" y="1964"/>
                    <a:pt x="190" y="1964"/>
                    <a:pt x="254" y="1932"/>
                  </a:cubicBezTo>
                  <a:cubicBezTo>
                    <a:pt x="951" y="1552"/>
                    <a:pt x="1584" y="1077"/>
                    <a:pt x="2122" y="475"/>
                  </a:cubicBezTo>
                  <a:cubicBezTo>
                    <a:pt x="2186" y="412"/>
                    <a:pt x="2217" y="285"/>
                    <a:pt x="2281" y="190"/>
                  </a:cubicBezTo>
                  <a:cubicBezTo>
                    <a:pt x="2281" y="159"/>
                    <a:pt x="2249" y="64"/>
                    <a:pt x="2217" y="32"/>
                  </a:cubicBezTo>
                  <a:cubicBezTo>
                    <a:pt x="2186" y="0"/>
                    <a:pt x="2091" y="0"/>
                    <a:pt x="2059" y="32"/>
                  </a:cubicBezTo>
                  <a:cubicBezTo>
                    <a:pt x="1964" y="64"/>
                    <a:pt x="1901" y="159"/>
                    <a:pt x="1837" y="222"/>
                  </a:cubicBezTo>
                  <a:cubicBezTo>
                    <a:pt x="1552" y="475"/>
                    <a:pt x="1267" y="729"/>
                    <a:pt x="982" y="982"/>
                  </a:cubicBezTo>
                  <a:cubicBezTo>
                    <a:pt x="761" y="1172"/>
                    <a:pt x="507" y="1362"/>
                    <a:pt x="254" y="1552"/>
                  </a:cubicBezTo>
                  <a:cubicBezTo>
                    <a:pt x="127" y="1647"/>
                    <a:pt x="0" y="1710"/>
                    <a:pt x="0" y="1964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" name="Google Shape;211;p27"/>
            <p:cNvSpPr/>
            <p:nvPr/>
          </p:nvSpPr>
          <p:spPr>
            <a:xfrm>
              <a:off x="5017775" y="3662250"/>
              <a:ext cx="68100" cy="22200"/>
            </a:xfrm>
            <a:custGeom>
              <a:avLst/>
              <a:gdLst/>
              <a:ahLst/>
              <a:cxnLst/>
              <a:rect l="l" t="t" r="r" b="b"/>
              <a:pathLst>
                <a:path w="2724" h="888" extrusionOk="0">
                  <a:moveTo>
                    <a:pt x="2534" y="476"/>
                  </a:moveTo>
                  <a:cubicBezTo>
                    <a:pt x="1837" y="191"/>
                    <a:pt x="1109" y="33"/>
                    <a:pt x="349" y="1"/>
                  </a:cubicBezTo>
                  <a:cubicBezTo>
                    <a:pt x="222" y="1"/>
                    <a:pt x="95" y="1"/>
                    <a:pt x="0" y="191"/>
                  </a:cubicBezTo>
                  <a:cubicBezTo>
                    <a:pt x="95" y="223"/>
                    <a:pt x="159" y="286"/>
                    <a:pt x="254" y="318"/>
                  </a:cubicBezTo>
                  <a:cubicBezTo>
                    <a:pt x="982" y="444"/>
                    <a:pt x="1710" y="603"/>
                    <a:pt x="2439" y="856"/>
                  </a:cubicBezTo>
                  <a:cubicBezTo>
                    <a:pt x="2470" y="888"/>
                    <a:pt x="2534" y="888"/>
                    <a:pt x="2597" y="856"/>
                  </a:cubicBezTo>
                  <a:cubicBezTo>
                    <a:pt x="2629" y="824"/>
                    <a:pt x="2692" y="793"/>
                    <a:pt x="2692" y="729"/>
                  </a:cubicBezTo>
                  <a:cubicBezTo>
                    <a:pt x="2724" y="698"/>
                    <a:pt x="2692" y="634"/>
                    <a:pt x="2660" y="603"/>
                  </a:cubicBezTo>
                  <a:cubicBezTo>
                    <a:pt x="2660" y="539"/>
                    <a:pt x="2597" y="508"/>
                    <a:pt x="2534" y="476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4805575" y="1101050"/>
              <a:ext cx="32500" cy="31675"/>
            </a:xfrm>
            <a:custGeom>
              <a:avLst/>
              <a:gdLst/>
              <a:ahLst/>
              <a:cxnLst/>
              <a:rect l="l" t="t" r="r" b="b"/>
              <a:pathLst>
                <a:path w="1300" h="1267" extrusionOk="0">
                  <a:moveTo>
                    <a:pt x="603" y="1203"/>
                  </a:moveTo>
                  <a:cubicBezTo>
                    <a:pt x="888" y="1140"/>
                    <a:pt x="1109" y="950"/>
                    <a:pt x="1236" y="665"/>
                  </a:cubicBezTo>
                  <a:cubicBezTo>
                    <a:pt x="1299" y="538"/>
                    <a:pt x="1268" y="380"/>
                    <a:pt x="1173" y="285"/>
                  </a:cubicBezTo>
                  <a:cubicBezTo>
                    <a:pt x="1046" y="158"/>
                    <a:pt x="856" y="95"/>
                    <a:pt x="729" y="0"/>
                  </a:cubicBezTo>
                  <a:cubicBezTo>
                    <a:pt x="634" y="32"/>
                    <a:pt x="571" y="32"/>
                    <a:pt x="508" y="63"/>
                  </a:cubicBezTo>
                  <a:cubicBezTo>
                    <a:pt x="191" y="190"/>
                    <a:pt x="1" y="665"/>
                    <a:pt x="128" y="982"/>
                  </a:cubicBezTo>
                  <a:cubicBezTo>
                    <a:pt x="191" y="1140"/>
                    <a:pt x="413" y="1267"/>
                    <a:pt x="603" y="12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" name="Google Shape;213;p27"/>
            <p:cNvSpPr/>
            <p:nvPr/>
          </p:nvSpPr>
          <p:spPr>
            <a:xfrm>
              <a:off x="5332075" y="4412825"/>
              <a:ext cx="56250" cy="50675"/>
            </a:xfrm>
            <a:custGeom>
              <a:avLst/>
              <a:gdLst/>
              <a:ahLst/>
              <a:cxnLst/>
              <a:rect l="l" t="t" r="r" b="b"/>
              <a:pathLst>
                <a:path w="2250" h="2027" extrusionOk="0">
                  <a:moveTo>
                    <a:pt x="2059" y="32"/>
                  </a:moveTo>
                  <a:cubicBezTo>
                    <a:pt x="1996" y="63"/>
                    <a:pt x="1933" y="95"/>
                    <a:pt x="1869" y="158"/>
                  </a:cubicBezTo>
                  <a:cubicBezTo>
                    <a:pt x="1458" y="697"/>
                    <a:pt x="919" y="1140"/>
                    <a:pt x="349" y="1552"/>
                  </a:cubicBezTo>
                  <a:cubicBezTo>
                    <a:pt x="191" y="1647"/>
                    <a:pt x="64" y="1773"/>
                    <a:pt x="1" y="2027"/>
                  </a:cubicBezTo>
                  <a:cubicBezTo>
                    <a:pt x="127" y="1995"/>
                    <a:pt x="222" y="1995"/>
                    <a:pt x="286" y="1964"/>
                  </a:cubicBezTo>
                  <a:cubicBezTo>
                    <a:pt x="1078" y="1552"/>
                    <a:pt x="1711" y="1013"/>
                    <a:pt x="2218" y="317"/>
                  </a:cubicBezTo>
                  <a:cubicBezTo>
                    <a:pt x="2218" y="285"/>
                    <a:pt x="2249" y="222"/>
                    <a:pt x="2249" y="190"/>
                  </a:cubicBezTo>
                  <a:cubicBezTo>
                    <a:pt x="2249" y="158"/>
                    <a:pt x="2249" y="95"/>
                    <a:pt x="2218" y="63"/>
                  </a:cubicBezTo>
                  <a:cubicBezTo>
                    <a:pt x="2186" y="32"/>
                    <a:pt x="2123" y="0"/>
                    <a:pt x="2059" y="32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" name="Google Shape;214;p27"/>
            <p:cNvSpPr/>
            <p:nvPr/>
          </p:nvSpPr>
          <p:spPr>
            <a:xfrm>
              <a:off x="5077950" y="4002700"/>
              <a:ext cx="72850" cy="13475"/>
            </a:xfrm>
            <a:custGeom>
              <a:avLst/>
              <a:gdLst/>
              <a:ahLst/>
              <a:cxnLst/>
              <a:rect l="l" t="t" r="r" b="b"/>
              <a:pathLst>
                <a:path w="2914" h="539" extrusionOk="0">
                  <a:moveTo>
                    <a:pt x="2660" y="349"/>
                  </a:moveTo>
                  <a:cubicBezTo>
                    <a:pt x="2724" y="349"/>
                    <a:pt x="2787" y="317"/>
                    <a:pt x="2819" y="286"/>
                  </a:cubicBezTo>
                  <a:cubicBezTo>
                    <a:pt x="2850" y="254"/>
                    <a:pt x="2914" y="191"/>
                    <a:pt x="2882" y="159"/>
                  </a:cubicBezTo>
                  <a:cubicBezTo>
                    <a:pt x="2882" y="96"/>
                    <a:pt x="2850" y="64"/>
                    <a:pt x="2787" y="32"/>
                  </a:cubicBezTo>
                  <a:cubicBezTo>
                    <a:pt x="2755" y="1"/>
                    <a:pt x="2692" y="1"/>
                    <a:pt x="2629" y="1"/>
                  </a:cubicBezTo>
                  <a:cubicBezTo>
                    <a:pt x="1837" y="64"/>
                    <a:pt x="1045" y="127"/>
                    <a:pt x="253" y="191"/>
                  </a:cubicBezTo>
                  <a:cubicBezTo>
                    <a:pt x="158" y="191"/>
                    <a:pt x="95" y="286"/>
                    <a:pt x="0" y="349"/>
                  </a:cubicBezTo>
                  <a:cubicBezTo>
                    <a:pt x="0" y="381"/>
                    <a:pt x="0" y="412"/>
                    <a:pt x="32" y="444"/>
                  </a:cubicBezTo>
                  <a:cubicBezTo>
                    <a:pt x="127" y="476"/>
                    <a:pt x="253" y="507"/>
                    <a:pt x="348" y="507"/>
                  </a:cubicBezTo>
                  <a:cubicBezTo>
                    <a:pt x="1140" y="539"/>
                    <a:pt x="1900" y="444"/>
                    <a:pt x="2660" y="349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" name="Google Shape;215;p27"/>
            <p:cNvSpPr/>
            <p:nvPr/>
          </p:nvSpPr>
          <p:spPr>
            <a:xfrm>
              <a:off x="6469000" y="1154075"/>
              <a:ext cx="68900" cy="28525"/>
            </a:xfrm>
            <a:custGeom>
              <a:avLst/>
              <a:gdLst/>
              <a:ahLst/>
              <a:cxnLst/>
              <a:rect l="l" t="t" r="r" b="b"/>
              <a:pathLst>
                <a:path w="2756" h="1141" extrusionOk="0">
                  <a:moveTo>
                    <a:pt x="602" y="1078"/>
                  </a:moveTo>
                  <a:cubicBezTo>
                    <a:pt x="1236" y="856"/>
                    <a:pt x="1869" y="634"/>
                    <a:pt x="2502" y="413"/>
                  </a:cubicBezTo>
                  <a:cubicBezTo>
                    <a:pt x="2661" y="349"/>
                    <a:pt x="2756" y="223"/>
                    <a:pt x="2692" y="96"/>
                  </a:cubicBezTo>
                  <a:cubicBezTo>
                    <a:pt x="2597" y="1"/>
                    <a:pt x="2502" y="1"/>
                    <a:pt x="2376" y="64"/>
                  </a:cubicBezTo>
                  <a:cubicBezTo>
                    <a:pt x="1647" y="318"/>
                    <a:pt x="887" y="571"/>
                    <a:pt x="159" y="856"/>
                  </a:cubicBezTo>
                  <a:cubicBezTo>
                    <a:pt x="96" y="856"/>
                    <a:pt x="64" y="919"/>
                    <a:pt x="1" y="983"/>
                  </a:cubicBezTo>
                  <a:cubicBezTo>
                    <a:pt x="96" y="1046"/>
                    <a:pt x="191" y="1109"/>
                    <a:pt x="254" y="1109"/>
                  </a:cubicBezTo>
                  <a:cubicBezTo>
                    <a:pt x="381" y="1141"/>
                    <a:pt x="476" y="1109"/>
                    <a:pt x="602" y="10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" name="Google Shape;216;p27"/>
            <p:cNvSpPr/>
            <p:nvPr/>
          </p:nvSpPr>
          <p:spPr>
            <a:xfrm>
              <a:off x="5334450" y="4199050"/>
              <a:ext cx="57025" cy="45150"/>
            </a:xfrm>
            <a:custGeom>
              <a:avLst/>
              <a:gdLst/>
              <a:ahLst/>
              <a:cxnLst/>
              <a:rect l="l" t="t" r="r" b="b"/>
              <a:pathLst>
                <a:path w="2281" h="1806" extrusionOk="0">
                  <a:moveTo>
                    <a:pt x="476" y="1616"/>
                  </a:moveTo>
                  <a:cubicBezTo>
                    <a:pt x="888" y="1362"/>
                    <a:pt x="1299" y="1109"/>
                    <a:pt x="1679" y="824"/>
                  </a:cubicBezTo>
                  <a:cubicBezTo>
                    <a:pt x="1869" y="697"/>
                    <a:pt x="2028" y="507"/>
                    <a:pt x="2186" y="349"/>
                  </a:cubicBezTo>
                  <a:cubicBezTo>
                    <a:pt x="2218" y="285"/>
                    <a:pt x="2249" y="222"/>
                    <a:pt x="2281" y="127"/>
                  </a:cubicBezTo>
                  <a:cubicBezTo>
                    <a:pt x="2281" y="127"/>
                    <a:pt x="2249" y="64"/>
                    <a:pt x="2218" y="32"/>
                  </a:cubicBezTo>
                  <a:cubicBezTo>
                    <a:pt x="2218" y="32"/>
                    <a:pt x="2154" y="0"/>
                    <a:pt x="2123" y="0"/>
                  </a:cubicBezTo>
                  <a:cubicBezTo>
                    <a:pt x="2059" y="32"/>
                    <a:pt x="1964" y="64"/>
                    <a:pt x="1933" y="95"/>
                  </a:cubicBezTo>
                  <a:cubicBezTo>
                    <a:pt x="1489" y="570"/>
                    <a:pt x="951" y="919"/>
                    <a:pt x="412" y="1236"/>
                  </a:cubicBezTo>
                  <a:cubicBezTo>
                    <a:pt x="222" y="1362"/>
                    <a:pt x="32" y="1457"/>
                    <a:pt x="1" y="1711"/>
                  </a:cubicBezTo>
                  <a:cubicBezTo>
                    <a:pt x="159" y="1806"/>
                    <a:pt x="317" y="1679"/>
                    <a:pt x="476" y="1616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" name="Google Shape;217;p27"/>
            <p:cNvSpPr/>
            <p:nvPr/>
          </p:nvSpPr>
          <p:spPr>
            <a:xfrm>
              <a:off x="5502300" y="2165900"/>
              <a:ext cx="57025" cy="25375"/>
            </a:xfrm>
            <a:custGeom>
              <a:avLst/>
              <a:gdLst/>
              <a:ahLst/>
              <a:cxnLst/>
              <a:rect l="l" t="t" r="r" b="b"/>
              <a:pathLst>
                <a:path w="2281" h="1015" extrusionOk="0">
                  <a:moveTo>
                    <a:pt x="127" y="507"/>
                  </a:moveTo>
                  <a:cubicBezTo>
                    <a:pt x="191" y="571"/>
                    <a:pt x="222" y="602"/>
                    <a:pt x="286" y="666"/>
                  </a:cubicBezTo>
                  <a:cubicBezTo>
                    <a:pt x="792" y="951"/>
                    <a:pt x="1299" y="1014"/>
                    <a:pt x="1869" y="951"/>
                  </a:cubicBezTo>
                  <a:cubicBezTo>
                    <a:pt x="1964" y="919"/>
                    <a:pt x="2059" y="887"/>
                    <a:pt x="2122" y="824"/>
                  </a:cubicBezTo>
                  <a:cubicBezTo>
                    <a:pt x="2186" y="761"/>
                    <a:pt x="2217" y="666"/>
                    <a:pt x="2281" y="507"/>
                  </a:cubicBezTo>
                  <a:cubicBezTo>
                    <a:pt x="1489" y="539"/>
                    <a:pt x="761" y="602"/>
                    <a:pt x="254" y="1"/>
                  </a:cubicBezTo>
                  <a:cubicBezTo>
                    <a:pt x="32" y="222"/>
                    <a:pt x="1" y="349"/>
                    <a:pt x="127" y="5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" name="Google Shape;218;p27"/>
            <p:cNvSpPr/>
            <p:nvPr/>
          </p:nvSpPr>
          <p:spPr>
            <a:xfrm>
              <a:off x="5335250" y="4377975"/>
              <a:ext cx="53075" cy="45950"/>
            </a:xfrm>
            <a:custGeom>
              <a:avLst/>
              <a:gdLst/>
              <a:ahLst/>
              <a:cxnLst/>
              <a:rect l="l" t="t" r="r" b="b"/>
              <a:pathLst>
                <a:path w="2123" h="1838" extrusionOk="0">
                  <a:moveTo>
                    <a:pt x="1774" y="159"/>
                  </a:moveTo>
                  <a:cubicBezTo>
                    <a:pt x="1331" y="634"/>
                    <a:pt x="824" y="982"/>
                    <a:pt x="317" y="1331"/>
                  </a:cubicBezTo>
                  <a:cubicBezTo>
                    <a:pt x="190" y="1457"/>
                    <a:pt x="0" y="1552"/>
                    <a:pt x="0" y="1837"/>
                  </a:cubicBezTo>
                  <a:cubicBezTo>
                    <a:pt x="507" y="1679"/>
                    <a:pt x="1204" y="1267"/>
                    <a:pt x="1774" y="697"/>
                  </a:cubicBezTo>
                  <a:cubicBezTo>
                    <a:pt x="1932" y="539"/>
                    <a:pt x="2122" y="412"/>
                    <a:pt x="2122" y="159"/>
                  </a:cubicBezTo>
                  <a:cubicBezTo>
                    <a:pt x="1996" y="1"/>
                    <a:pt x="1869" y="64"/>
                    <a:pt x="1774" y="159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" name="Google Shape;219;p27"/>
            <p:cNvSpPr/>
            <p:nvPr/>
          </p:nvSpPr>
          <p:spPr>
            <a:xfrm>
              <a:off x="4446925" y="3660675"/>
              <a:ext cx="67325" cy="31700"/>
            </a:xfrm>
            <a:custGeom>
              <a:avLst/>
              <a:gdLst/>
              <a:ahLst/>
              <a:cxnLst/>
              <a:rect l="l" t="t" r="r" b="b"/>
              <a:pathLst>
                <a:path w="2693" h="1268" extrusionOk="0">
                  <a:moveTo>
                    <a:pt x="159" y="919"/>
                  </a:moveTo>
                  <a:cubicBezTo>
                    <a:pt x="64" y="951"/>
                    <a:pt x="1" y="982"/>
                    <a:pt x="1" y="1109"/>
                  </a:cubicBezTo>
                  <a:cubicBezTo>
                    <a:pt x="1" y="1204"/>
                    <a:pt x="127" y="1267"/>
                    <a:pt x="286" y="1204"/>
                  </a:cubicBezTo>
                  <a:cubicBezTo>
                    <a:pt x="349" y="1204"/>
                    <a:pt x="381" y="1172"/>
                    <a:pt x="444" y="1172"/>
                  </a:cubicBezTo>
                  <a:lnTo>
                    <a:pt x="2186" y="412"/>
                  </a:lnTo>
                  <a:cubicBezTo>
                    <a:pt x="2376" y="349"/>
                    <a:pt x="2566" y="286"/>
                    <a:pt x="2693" y="64"/>
                  </a:cubicBezTo>
                  <a:cubicBezTo>
                    <a:pt x="2376" y="1"/>
                    <a:pt x="2154" y="64"/>
                    <a:pt x="1933" y="159"/>
                  </a:cubicBezTo>
                  <a:cubicBezTo>
                    <a:pt x="1331" y="381"/>
                    <a:pt x="729" y="666"/>
                    <a:pt x="159" y="919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" name="Google Shape;220;p27"/>
            <p:cNvSpPr/>
            <p:nvPr/>
          </p:nvSpPr>
          <p:spPr>
            <a:xfrm>
              <a:off x="5335250" y="4130175"/>
              <a:ext cx="60200" cy="48325"/>
            </a:xfrm>
            <a:custGeom>
              <a:avLst/>
              <a:gdLst/>
              <a:ahLst/>
              <a:cxnLst/>
              <a:rect l="l" t="t" r="r" b="b"/>
              <a:pathLst>
                <a:path w="2408" h="1933" extrusionOk="0">
                  <a:moveTo>
                    <a:pt x="2027" y="159"/>
                  </a:moveTo>
                  <a:cubicBezTo>
                    <a:pt x="1584" y="665"/>
                    <a:pt x="1046" y="1045"/>
                    <a:pt x="507" y="1425"/>
                  </a:cubicBezTo>
                  <a:cubicBezTo>
                    <a:pt x="317" y="1552"/>
                    <a:pt x="159" y="1679"/>
                    <a:pt x="0" y="1932"/>
                  </a:cubicBezTo>
                  <a:cubicBezTo>
                    <a:pt x="697" y="1805"/>
                    <a:pt x="1172" y="1425"/>
                    <a:pt x="1647" y="1045"/>
                  </a:cubicBezTo>
                  <a:cubicBezTo>
                    <a:pt x="1932" y="792"/>
                    <a:pt x="2281" y="539"/>
                    <a:pt x="2407" y="127"/>
                  </a:cubicBezTo>
                  <a:cubicBezTo>
                    <a:pt x="2217" y="0"/>
                    <a:pt x="2122" y="64"/>
                    <a:pt x="2027" y="159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" name="Google Shape;221;p27"/>
            <p:cNvSpPr/>
            <p:nvPr/>
          </p:nvSpPr>
          <p:spPr>
            <a:xfrm>
              <a:off x="5019350" y="3620300"/>
              <a:ext cx="61000" cy="18225"/>
            </a:xfrm>
            <a:custGeom>
              <a:avLst/>
              <a:gdLst/>
              <a:ahLst/>
              <a:cxnLst/>
              <a:rect l="l" t="t" r="r" b="b"/>
              <a:pathLst>
                <a:path w="2440" h="729" extrusionOk="0">
                  <a:moveTo>
                    <a:pt x="2122" y="286"/>
                  </a:moveTo>
                  <a:cubicBezTo>
                    <a:pt x="1584" y="127"/>
                    <a:pt x="1014" y="32"/>
                    <a:pt x="412" y="32"/>
                  </a:cubicBezTo>
                  <a:cubicBezTo>
                    <a:pt x="254" y="0"/>
                    <a:pt x="96" y="0"/>
                    <a:pt x="1" y="159"/>
                  </a:cubicBezTo>
                  <a:cubicBezTo>
                    <a:pt x="96" y="286"/>
                    <a:pt x="222" y="317"/>
                    <a:pt x="381" y="349"/>
                  </a:cubicBezTo>
                  <a:cubicBezTo>
                    <a:pt x="951" y="476"/>
                    <a:pt x="1521" y="571"/>
                    <a:pt x="2091" y="697"/>
                  </a:cubicBezTo>
                  <a:cubicBezTo>
                    <a:pt x="2154" y="729"/>
                    <a:pt x="2249" y="729"/>
                    <a:pt x="2312" y="697"/>
                  </a:cubicBezTo>
                  <a:cubicBezTo>
                    <a:pt x="2344" y="697"/>
                    <a:pt x="2407" y="634"/>
                    <a:pt x="2407" y="602"/>
                  </a:cubicBezTo>
                  <a:cubicBezTo>
                    <a:pt x="2439" y="539"/>
                    <a:pt x="2407" y="476"/>
                    <a:pt x="2376" y="444"/>
                  </a:cubicBezTo>
                  <a:cubicBezTo>
                    <a:pt x="2312" y="381"/>
                    <a:pt x="2217" y="317"/>
                    <a:pt x="2122" y="286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" name="Google Shape;222;p27"/>
            <p:cNvSpPr/>
            <p:nvPr/>
          </p:nvSpPr>
          <p:spPr>
            <a:xfrm>
              <a:off x="5085850" y="3758850"/>
              <a:ext cx="61775" cy="16650"/>
            </a:xfrm>
            <a:custGeom>
              <a:avLst/>
              <a:gdLst/>
              <a:ahLst/>
              <a:cxnLst/>
              <a:rect l="l" t="t" r="r" b="b"/>
              <a:pathLst>
                <a:path w="2471" h="666" extrusionOk="0">
                  <a:moveTo>
                    <a:pt x="2186" y="254"/>
                  </a:moveTo>
                  <a:cubicBezTo>
                    <a:pt x="1648" y="96"/>
                    <a:pt x="1046" y="32"/>
                    <a:pt x="476" y="1"/>
                  </a:cubicBezTo>
                  <a:cubicBezTo>
                    <a:pt x="317" y="1"/>
                    <a:pt x="159" y="1"/>
                    <a:pt x="1" y="254"/>
                  </a:cubicBezTo>
                  <a:cubicBezTo>
                    <a:pt x="222" y="317"/>
                    <a:pt x="349" y="381"/>
                    <a:pt x="507" y="381"/>
                  </a:cubicBezTo>
                  <a:cubicBezTo>
                    <a:pt x="1046" y="412"/>
                    <a:pt x="1616" y="507"/>
                    <a:pt x="2154" y="634"/>
                  </a:cubicBezTo>
                  <a:cubicBezTo>
                    <a:pt x="2218" y="666"/>
                    <a:pt x="2313" y="666"/>
                    <a:pt x="2376" y="634"/>
                  </a:cubicBezTo>
                  <a:cubicBezTo>
                    <a:pt x="2408" y="634"/>
                    <a:pt x="2471" y="602"/>
                    <a:pt x="2471" y="571"/>
                  </a:cubicBezTo>
                  <a:cubicBezTo>
                    <a:pt x="2471" y="507"/>
                    <a:pt x="2471" y="444"/>
                    <a:pt x="2439" y="412"/>
                  </a:cubicBezTo>
                  <a:cubicBezTo>
                    <a:pt x="2376" y="349"/>
                    <a:pt x="2281" y="286"/>
                    <a:pt x="2186" y="254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" name="Google Shape;223;p27"/>
            <p:cNvSpPr/>
            <p:nvPr/>
          </p:nvSpPr>
          <p:spPr>
            <a:xfrm>
              <a:off x="5344750" y="4270300"/>
              <a:ext cx="45950" cy="38825"/>
            </a:xfrm>
            <a:custGeom>
              <a:avLst/>
              <a:gdLst/>
              <a:ahLst/>
              <a:cxnLst/>
              <a:rect l="l" t="t" r="r" b="b"/>
              <a:pathLst>
                <a:path w="1838" h="1553" extrusionOk="0">
                  <a:moveTo>
                    <a:pt x="1837" y="127"/>
                  </a:moveTo>
                  <a:cubicBezTo>
                    <a:pt x="1774" y="64"/>
                    <a:pt x="1711" y="1"/>
                    <a:pt x="1647" y="1"/>
                  </a:cubicBezTo>
                  <a:cubicBezTo>
                    <a:pt x="1584" y="1"/>
                    <a:pt x="1489" y="64"/>
                    <a:pt x="1426" y="96"/>
                  </a:cubicBezTo>
                  <a:cubicBezTo>
                    <a:pt x="1046" y="444"/>
                    <a:pt x="634" y="761"/>
                    <a:pt x="254" y="1109"/>
                  </a:cubicBezTo>
                  <a:cubicBezTo>
                    <a:pt x="159" y="1172"/>
                    <a:pt x="96" y="1236"/>
                    <a:pt x="32" y="1299"/>
                  </a:cubicBezTo>
                  <a:cubicBezTo>
                    <a:pt x="0" y="1362"/>
                    <a:pt x="32" y="1426"/>
                    <a:pt x="32" y="1489"/>
                  </a:cubicBezTo>
                  <a:cubicBezTo>
                    <a:pt x="32" y="1521"/>
                    <a:pt x="159" y="1552"/>
                    <a:pt x="191" y="1521"/>
                  </a:cubicBezTo>
                  <a:cubicBezTo>
                    <a:pt x="824" y="1236"/>
                    <a:pt x="1362" y="824"/>
                    <a:pt x="1806" y="254"/>
                  </a:cubicBezTo>
                  <a:cubicBezTo>
                    <a:pt x="1837" y="222"/>
                    <a:pt x="1837" y="191"/>
                    <a:pt x="1837" y="127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" name="Google Shape;224;p27"/>
            <p:cNvSpPr/>
            <p:nvPr/>
          </p:nvSpPr>
          <p:spPr>
            <a:xfrm>
              <a:off x="5092200" y="3848325"/>
              <a:ext cx="63350" cy="11100"/>
            </a:xfrm>
            <a:custGeom>
              <a:avLst/>
              <a:gdLst/>
              <a:ahLst/>
              <a:cxnLst/>
              <a:rect l="l" t="t" r="r" b="b"/>
              <a:pathLst>
                <a:path w="2534" h="444" extrusionOk="0">
                  <a:moveTo>
                    <a:pt x="2217" y="443"/>
                  </a:moveTo>
                  <a:cubicBezTo>
                    <a:pt x="2280" y="443"/>
                    <a:pt x="2344" y="443"/>
                    <a:pt x="2375" y="412"/>
                  </a:cubicBezTo>
                  <a:cubicBezTo>
                    <a:pt x="2439" y="380"/>
                    <a:pt x="2502" y="317"/>
                    <a:pt x="2534" y="253"/>
                  </a:cubicBezTo>
                  <a:cubicBezTo>
                    <a:pt x="2534" y="222"/>
                    <a:pt x="2470" y="127"/>
                    <a:pt x="2439" y="95"/>
                  </a:cubicBezTo>
                  <a:cubicBezTo>
                    <a:pt x="2312" y="63"/>
                    <a:pt x="2185" y="0"/>
                    <a:pt x="2059" y="0"/>
                  </a:cubicBezTo>
                  <a:cubicBezTo>
                    <a:pt x="1552" y="0"/>
                    <a:pt x="1077" y="0"/>
                    <a:pt x="570" y="0"/>
                  </a:cubicBezTo>
                  <a:cubicBezTo>
                    <a:pt x="412" y="0"/>
                    <a:pt x="253" y="95"/>
                    <a:pt x="0" y="158"/>
                  </a:cubicBezTo>
                  <a:cubicBezTo>
                    <a:pt x="222" y="380"/>
                    <a:pt x="412" y="348"/>
                    <a:pt x="602" y="348"/>
                  </a:cubicBezTo>
                  <a:cubicBezTo>
                    <a:pt x="1140" y="380"/>
                    <a:pt x="1679" y="412"/>
                    <a:pt x="2217" y="443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" name="Google Shape;225;p27"/>
            <p:cNvSpPr/>
            <p:nvPr/>
          </p:nvSpPr>
          <p:spPr>
            <a:xfrm>
              <a:off x="5336825" y="4241000"/>
              <a:ext cx="47525" cy="37250"/>
            </a:xfrm>
            <a:custGeom>
              <a:avLst/>
              <a:gdLst/>
              <a:ahLst/>
              <a:cxnLst/>
              <a:rect l="l" t="t" r="r" b="b"/>
              <a:pathLst>
                <a:path w="1901" h="1490" extrusionOk="0">
                  <a:moveTo>
                    <a:pt x="1869" y="191"/>
                  </a:moveTo>
                  <a:cubicBezTo>
                    <a:pt x="1901" y="159"/>
                    <a:pt x="1901" y="64"/>
                    <a:pt x="1869" y="33"/>
                  </a:cubicBezTo>
                  <a:cubicBezTo>
                    <a:pt x="1806" y="1"/>
                    <a:pt x="1743" y="1"/>
                    <a:pt x="1648" y="1"/>
                  </a:cubicBezTo>
                  <a:cubicBezTo>
                    <a:pt x="1616" y="33"/>
                    <a:pt x="1553" y="64"/>
                    <a:pt x="1521" y="96"/>
                  </a:cubicBezTo>
                  <a:cubicBezTo>
                    <a:pt x="1204" y="444"/>
                    <a:pt x="793" y="666"/>
                    <a:pt x="413" y="919"/>
                  </a:cubicBezTo>
                  <a:cubicBezTo>
                    <a:pt x="254" y="1014"/>
                    <a:pt x="159" y="1141"/>
                    <a:pt x="32" y="1268"/>
                  </a:cubicBezTo>
                  <a:cubicBezTo>
                    <a:pt x="1" y="1299"/>
                    <a:pt x="1" y="1363"/>
                    <a:pt x="1" y="1489"/>
                  </a:cubicBezTo>
                  <a:cubicBezTo>
                    <a:pt x="698" y="1236"/>
                    <a:pt x="1268" y="888"/>
                    <a:pt x="1711" y="444"/>
                  </a:cubicBezTo>
                  <a:cubicBezTo>
                    <a:pt x="1806" y="381"/>
                    <a:pt x="1838" y="286"/>
                    <a:pt x="1869" y="191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" name="Google Shape;226;p27"/>
            <p:cNvSpPr/>
            <p:nvPr/>
          </p:nvSpPr>
          <p:spPr>
            <a:xfrm>
              <a:off x="5098525" y="3788150"/>
              <a:ext cx="60975" cy="13475"/>
            </a:xfrm>
            <a:custGeom>
              <a:avLst/>
              <a:gdLst/>
              <a:ahLst/>
              <a:cxnLst/>
              <a:rect l="l" t="t" r="r" b="b"/>
              <a:pathLst>
                <a:path w="2439" h="539" extrusionOk="0">
                  <a:moveTo>
                    <a:pt x="2186" y="159"/>
                  </a:moveTo>
                  <a:cubicBezTo>
                    <a:pt x="1552" y="0"/>
                    <a:pt x="950" y="32"/>
                    <a:pt x="317" y="95"/>
                  </a:cubicBezTo>
                  <a:cubicBezTo>
                    <a:pt x="254" y="95"/>
                    <a:pt x="190" y="159"/>
                    <a:pt x="0" y="254"/>
                  </a:cubicBezTo>
                  <a:cubicBezTo>
                    <a:pt x="222" y="349"/>
                    <a:pt x="349" y="412"/>
                    <a:pt x="475" y="412"/>
                  </a:cubicBezTo>
                  <a:cubicBezTo>
                    <a:pt x="1014" y="475"/>
                    <a:pt x="1552" y="507"/>
                    <a:pt x="2122" y="539"/>
                  </a:cubicBezTo>
                  <a:cubicBezTo>
                    <a:pt x="2281" y="539"/>
                    <a:pt x="2439" y="475"/>
                    <a:pt x="2439" y="380"/>
                  </a:cubicBezTo>
                  <a:cubicBezTo>
                    <a:pt x="2407" y="254"/>
                    <a:pt x="2281" y="190"/>
                    <a:pt x="2186" y="159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7" name="Google Shape;227;p27"/>
            <p:cNvSpPr/>
            <p:nvPr/>
          </p:nvSpPr>
          <p:spPr>
            <a:xfrm>
              <a:off x="5336050" y="4312275"/>
              <a:ext cx="49100" cy="34850"/>
            </a:xfrm>
            <a:custGeom>
              <a:avLst/>
              <a:gdLst/>
              <a:ahLst/>
              <a:cxnLst/>
              <a:rect l="l" t="t" r="r" b="b"/>
              <a:pathLst>
                <a:path w="1964" h="1394" extrusionOk="0">
                  <a:moveTo>
                    <a:pt x="63" y="1394"/>
                  </a:moveTo>
                  <a:cubicBezTo>
                    <a:pt x="127" y="1394"/>
                    <a:pt x="190" y="1394"/>
                    <a:pt x="253" y="1394"/>
                  </a:cubicBezTo>
                  <a:cubicBezTo>
                    <a:pt x="855" y="1140"/>
                    <a:pt x="1394" y="792"/>
                    <a:pt x="1869" y="317"/>
                  </a:cubicBezTo>
                  <a:cubicBezTo>
                    <a:pt x="1900" y="285"/>
                    <a:pt x="1932" y="222"/>
                    <a:pt x="1964" y="158"/>
                  </a:cubicBezTo>
                  <a:cubicBezTo>
                    <a:pt x="1964" y="127"/>
                    <a:pt x="1964" y="95"/>
                    <a:pt x="1932" y="63"/>
                  </a:cubicBezTo>
                  <a:cubicBezTo>
                    <a:pt x="1932" y="32"/>
                    <a:pt x="1869" y="0"/>
                    <a:pt x="1837" y="32"/>
                  </a:cubicBezTo>
                  <a:cubicBezTo>
                    <a:pt x="1742" y="63"/>
                    <a:pt x="1615" y="95"/>
                    <a:pt x="1520" y="158"/>
                  </a:cubicBezTo>
                  <a:cubicBezTo>
                    <a:pt x="1299" y="317"/>
                    <a:pt x="1077" y="507"/>
                    <a:pt x="824" y="633"/>
                  </a:cubicBezTo>
                  <a:cubicBezTo>
                    <a:pt x="602" y="792"/>
                    <a:pt x="380" y="887"/>
                    <a:pt x="190" y="1045"/>
                  </a:cubicBezTo>
                  <a:cubicBezTo>
                    <a:pt x="127" y="1077"/>
                    <a:pt x="63" y="1172"/>
                    <a:pt x="0" y="1235"/>
                  </a:cubicBezTo>
                  <a:cubicBezTo>
                    <a:pt x="0" y="1267"/>
                    <a:pt x="32" y="1330"/>
                    <a:pt x="63" y="1394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8" name="Google Shape;228;p27"/>
            <p:cNvSpPr/>
            <p:nvPr/>
          </p:nvSpPr>
          <p:spPr>
            <a:xfrm>
              <a:off x="3903800" y="1728875"/>
              <a:ext cx="14275" cy="61775"/>
            </a:xfrm>
            <a:custGeom>
              <a:avLst/>
              <a:gdLst/>
              <a:ahLst/>
              <a:cxnLst/>
              <a:rect l="l" t="t" r="r" b="b"/>
              <a:pathLst>
                <a:path w="571" h="2471" extrusionOk="0">
                  <a:moveTo>
                    <a:pt x="317" y="2376"/>
                  </a:moveTo>
                  <a:cubicBezTo>
                    <a:pt x="349" y="2312"/>
                    <a:pt x="381" y="2249"/>
                    <a:pt x="412" y="2186"/>
                  </a:cubicBezTo>
                  <a:cubicBezTo>
                    <a:pt x="444" y="1932"/>
                    <a:pt x="476" y="1679"/>
                    <a:pt x="507" y="1426"/>
                  </a:cubicBezTo>
                  <a:cubicBezTo>
                    <a:pt x="539" y="951"/>
                    <a:pt x="571" y="476"/>
                    <a:pt x="444" y="1"/>
                  </a:cubicBezTo>
                  <a:cubicBezTo>
                    <a:pt x="159" y="666"/>
                    <a:pt x="64" y="1362"/>
                    <a:pt x="1" y="2091"/>
                  </a:cubicBezTo>
                  <a:cubicBezTo>
                    <a:pt x="1" y="2186"/>
                    <a:pt x="32" y="2281"/>
                    <a:pt x="64" y="2376"/>
                  </a:cubicBezTo>
                  <a:cubicBezTo>
                    <a:pt x="96" y="2471"/>
                    <a:pt x="286" y="2471"/>
                    <a:pt x="317" y="23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" name="Google Shape;229;p27"/>
            <p:cNvSpPr/>
            <p:nvPr/>
          </p:nvSpPr>
          <p:spPr>
            <a:xfrm>
              <a:off x="5466675" y="2226875"/>
              <a:ext cx="49100" cy="18225"/>
            </a:xfrm>
            <a:custGeom>
              <a:avLst/>
              <a:gdLst/>
              <a:ahLst/>
              <a:cxnLst/>
              <a:rect l="l" t="t" r="r" b="b"/>
              <a:pathLst>
                <a:path w="1964" h="729" extrusionOk="0">
                  <a:moveTo>
                    <a:pt x="191" y="0"/>
                  </a:moveTo>
                  <a:cubicBezTo>
                    <a:pt x="159" y="0"/>
                    <a:pt x="64" y="32"/>
                    <a:pt x="32" y="64"/>
                  </a:cubicBezTo>
                  <a:cubicBezTo>
                    <a:pt x="1" y="95"/>
                    <a:pt x="1" y="190"/>
                    <a:pt x="1" y="222"/>
                  </a:cubicBezTo>
                  <a:cubicBezTo>
                    <a:pt x="64" y="317"/>
                    <a:pt x="159" y="444"/>
                    <a:pt x="254" y="475"/>
                  </a:cubicBezTo>
                  <a:cubicBezTo>
                    <a:pt x="729" y="665"/>
                    <a:pt x="1204" y="729"/>
                    <a:pt x="1711" y="539"/>
                  </a:cubicBezTo>
                  <a:cubicBezTo>
                    <a:pt x="1774" y="507"/>
                    <a:pt x="1837" y="412"/>
                    <a:pt x="1964" y="317"/>
                  </a:cubicBezTo>
                  <a:cubicBezTo>
                    <a:pt x="1837" y="285"/>
                    <a:pt x="1774" y="254"/>
                    <a:pt x="1711" y="254"/>
                  </a:cubicBezTo>
                  <a:cubicBezTo>
                    <a:pt x="1204" y="190"/>
                    <a:pt x="666" y="254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" name="Google Shape;230;p27"/>
            <p:cNvSpPr/>
            <p:nvPr/>
          </p:nvSpPr>
          <p:spPr>
            <a:xfrm>
              <a:off x="5084275" y="3733525"/>
              <a:ext cx="54650" cy="15850"/>
            </a:xfrm>
            <a:custGeom>
              <a:avLst/>
              <a:gdLst/>
              <a:ahLst/>
              <a:cxnLst/>
              <a:rect l="l" t="t" r="r" b="b"/>
              <a:pathLst>
                <a:path w="2186" h="634" extrusionOk="0">
                  <a:moveTo>
                    <a:pt x="2059" y="380"/>
                  </a:moveTo>
                  <a:cubicBezTo>
                    <a:pt x="1520" y="95"/>
                    <a:pt x="950" y="0"/>
                    <a:pt x="380" y="95"/>
                  </a:cubicBezTo>
                  <a:cubicBezTo>
                    <a:pt x="285" y="95"/>
                    <a:pt x="190" y="158"/>
                    <a:pt x="0" y="285"/>
                  </a:cubicBezTo>
                  <a:cubicBezTo>
                    <a:pt x="634" y="539"/>
                    <a:pt x="1172" y="412"/>
                    <a:pt x="1647" y="602"/>
                  </a:cubicBezTo>
                  <a:cubicBezTo>
                    <a:pt x="1774" y="634"/>
                    <a:pt x="1932" y="634"/>
                    <a:pt x="2059" y="634"/>
                  </a:cubicBezTo>
                  <a:cubicBezTo>
                    <a:pt x="2091" y="634"/>
                    <a:pt x="2122" y="602"/>
                    <a:pt x="2186" y="570"/>
                  </a:cubicBezTo>
                  <a:cubicBezTo>
                    <a:pt x="2154" y="507"/>
                    <a:pt x="2122" y="412"/>
                    <a:pt x="2059" y="380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1" name="Google Shape;231;p27"/>
            <p:cNvSpPr/>
            <p:nvPr/>
          </p:nvSpPr>
          <p:spPr>
            <a:xfrm>
              <a:off x="5346325" y="4168975"/>
              <a:ext cx="45950" cy="38800"/>
            </a:xfrm>
            <a:custGeom>
              <a:avLst/>
              <a:gdLst/>
              <a:ahLst/>
              <a:cxnLst/>
              <a:rect l="l" t="t" r="r" b="b"/>
              <a:pathLst>
                <a:path w="1838" h="1552" extrusionOk="0">
                  <a:moveTo>
                    <a:pt x="381" y="1013"/>
                  </a:moveTo>
                  <a:cubicBezTo>
                    <a:pt x="286" y="1108"/>
                    <a:pt x="191" y="1172"/>
                    <a:pt x="128" y="1267"/>
                  </a:cubicBezTo>
                  <a:cubicBezTo>
                    <a:pt x="64" y="1330"/>
                    <a:pt x="1" y="1425"/>
                    <a:pt x="96" y="1552"/>
                  </a:cubicBezTo>
                  <a:cubicBezTo>
                    <a:pt x="698" y="1330"/>
                    <a:pt x="1141" y="887"/>
                    <a:pt x="1584" y="475"/>
                  </a:cubicBezTo>
                  <a:cubicBezTo>
                    <a:pt x="1711" y="380"/>
                    <a:pt x="1838" y="285"/>
                    <a:pt x="1774" y="0"/>
                  </a:cubicBezTo>
                  <a:cubicBezTo>
                    <a:pt x="1648" y="63"/>
                    <a:pt x="1521" y="63"/>
                    <a:pt x="1426" y="127"/>
                  </a:cubicBezTo>
                  <a:cubicBezTo>
                    <a:pt x="1078" y="412"/>
                    <a:pt x="729" y="728"/>
                    <a:pt x="381" y="1013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2" name="Google Shape;232;p27"/>
            <p:cNvSpPr/>
            <p:nvPr/>
          </p:nvSpPr>
          <p:spPr>
            <a:xfrm>
              <a:off x="5530025" y="2147700"/>
              <a:ext cx="38800" cy="15850"/>
            </a:xfrm>
            <a:custGeom>
              <a:avLst/>
              <a:gdLst/>
              <a:ahLst/>
              <a:cxnLst/>
              <a:rect l="l" t="t" r="r" b="b"/>
              <a:pathLst>
                <a:path w="1552" h="634" extrusionOk="0">
                  <a:moveTo>
                    <a:pt x="285" y="444"/>
                  </a:moveTo>
                  <a:cubicBezTo>
                    <a:pt x="538" y="539"/>
                    <a:pt x="792" y="570"/>
                    <a:pt x="1013" y="634"/>
                  </a:cubicBezTo>
                  <a:cubicBezTo>
                    <a:pt x="1172" y="602"/>
                    <a:pt x="1298" y="602"/>
                    <a:pt x="1393" y="570"/>
                  </a:cubicBezTo>
                  <a:cubicBezTo>
                    <a:pt x="1457" y="539"/>
                    <a:pt x="1552" y="475"/>
                    <a:pt x="1552" y="412"/>
                  </a:cubicBezTo>
                  <a:cubicBezTo>
                    <a:pt x="1552" y="349"/>
                    <a:pt x="1489" y="254"/>
                    <a:pt x="1425" y="254"/>
                  </a:cubicBezTo>
                  <a:cubicBezTo>
                    <a:pt x="1013" y="159"/>
                    <a:pt x="602" y="64"/>
                    <a:pt x="190" y="0"/>
                  </a:cubicBezTo>
                  <a:cubicBezTo>
                    <a:pt x="127" y="0"/>
                    <a:pt x="63" y="32"/>
                    <a:pt x="32" y="64"/>
                  </a:cubicBezTo>
                  <a:cubicBezTo>
                    <a:pt x="32" y="127"/>
                    <a:pt x="0" y="222"/>
                    <a:pt x="63" y="285"/>
                  </a:cubicBezTo>
                  <a:cubicBezTo>
                    <a:pt x="95" y="349"/>
                    <a:pt x="190" y="444"/>
                    <a:pt x="285" y="4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" name="Google Shape;233;p27"/>
            <p:cNvSpPr/>
            <p:nvPr/>
          </p:nvSpPr>
          <p:spPr>
            <a:xfrm>
              <a:off x="3382850" y="2047150"/>
              <a:ext cx="38025" cy="15075"/>
            </a:xfrm>
            <a:custGeom>
              <a:avLst/>
              <a:gdLst/>
              <a:ahLst/>
              <a:cxnLst/>
              <a:rect l="l" t="t" r="r" b="b"/>
              <a:pathLst>
                <a:path w="1521" h="603" extrusionOk="0">
                  <a:moveTo>
                    <a:pt x="191" y="412"/>
                  </a:moveTo>
                  <a:cubicBezTo>
                    <a:pt x="571" y="475"/>
                    <a:pt x="951" y="539"/>
                    <a:pt x="1331" y="602"/>
                  </a:cubicBezTo>
                  <a:cubicBezTo>
                    <a:pt x="1394" y="602"/>
                    <a:pt x="1489" y="507"/>
                    <a:pt x="1489" y="475"/>
                  </a:cubicBezTo>
                  <a:cubicBezTo>
                    <a:pt x="1521" y="412"/>
                    <a:pt x="1489" y="317"/>
                    <a:pt x="1426" y="254"/>
                  </a:cubicBezTo>
                  <a:cubicBezTo>
                    <a:pt x="1331" y="190"/>
                    <a:pt x="1236" y="127"/>
                    <a:pt x="1141" y="95"/>
                  </a:cubicBezTo>
                  <a:cubicBezTo>
                    <a:pt x="887" y="64"/>
                    <a:pt x="634" y="32"/>
                    <a:pt x="381" y="0"/>
                  </a:cubicBezTo>
                  <a:cubicBezTo>
                    <a:pt x="286" y="0"/>
                    <a:pt x="191" y="32"/>
                    <a:pt x="127" y="64"/>
                  </a:cubicBezTo>
                  <a:cubicBezTo>
                    <a:pt x="32" y="64"/>
                    <a:pt x="1" y="222"/>
                    <a:pt x="64" y="285"/>
                  </a:cubicBezTo>
                  <a:cubicBezTo>
                    <a:pt x="96" y="349"/>
                    <a:pt x="159" y="412"/>
                    <a:pt x="191" y="4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" name="Google Shape;234;p27"/>
            <p:cNvSpPr/>
            <p:nvPr/>
          </p:nvSpPr>
          <p:spPr>
            <a:xfrm>
              <a:off x="6245725" y="1723325"/>
              <a:ext cx="825" cy="825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" y="32"/>
                  </a:moveTo>
                  <a:lnTo>
                    <a:pt x="33" y="1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32"/>
                    <a:pt x="1" y="32"/>
                    <a:pt x="1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" name="Google Shape;235;p27"/>
            <p:cNvSpPr/>
            <p:nvPr/>
          </p:nvSpPr>
          <p:spPr>
            <a:xfrm>
              <a:off x="6041475" y="1796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" name="Google Shape;236;p27"/>
            <p:cNvSpPr/>
            <p:nvPr/>
          </p:nvSpPr>
          <p:spPr>
            <a:xfrm>
              <a:off x="4881600" y="2433500"/>
              <a:ext cx="800" cy="25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cubicBezTo>
                    <a:pt x="0" y="1"/>
                    <a:pt x="32" y="1"/>
                    <a:pt x="32" y="1"/>
                  </a:cubicBezTo>
                  <a:lnTo>
                    <a:pt x="32" y="1"/>
                  </a:lnTo>
                  <a:lnTo>
                    <a:pt x="32" y="1"/>
                  </a:lnTo>
                  <a:cubicBezTo>
                    <a:pt x="32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" name="Google Shape;237;p27"/>
            <p:cNvSpPr/>
            <p:nvPr/>
          </p:nvSpPr>
          <p:spPr>
            <a:xfrm>
              <a:off x="4804800" y="2433500"/>
              <a:ext cx="76825" cy="21400"/>
            </a:xfrm>
            <a:custGeom>
              <a:avLst/>
              <a:gdLst/>
              <a:ahLst/>
              <a:cxnLst/>
              <a:rect l="l" t="t" r="r" b="b"/>
              <a:pathLst>
                <a:path w="3073" h="856" extrusionOk="0">
                  <a:moveTo>
                    <a:pt x="2977" y="1"/>
                  </a:moveTo>
                  <a:cubicBezTo>
                    <a:pt x="2249" y="222"/>
                    <a:pt x="1520" y="413"/>
                    <a:pt x="760" y="634"/>
                  </a:cubicBezTo>
                  <a:cubicBezTo>
                    <a:pt x="507" y="603"/>
                    <a:pt x="254" y="539"/>
                    <a:pt x="0" y="508"/>
                  </a:cubicBezTo>
                  <a:cubicBezTo>
                    <a:pt x="127" y="666"/>
                    <a:pt x="317" y="729"/>
                    <a:pt x="539" y="824"/>
                  </a:cubicBezTo>
                  <a:cubicBezTo>
                    <a:pt x="634" y="856"/>
                    <a:pt x="760" y="856"/>
                    <a:pt x="855" y="824"/>
                  </a:cubicBezTo>
                  <a:cubicBezTo>
                    <a:pt x="1330" y="571"/>
                    <a:pt x="1869" y="476"/>
                    <a:pt x="2375" y="318"/>
                  </a:cubicBezTo>
                  <a:cubicBezTo>
                    <a:pt x="2629" y="254"/>
                    <a:pt x="2914" y="222"/>
                    <a:pt x="3072" y="1"/>
                  </a:cubicBezTo>
                  <a:cubicBezTo>
                    <a:pt x="3040" y="1"/>
                    <a:pt x="3009" y="1"/>
                    <a:pt x="2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" name="Google Shape;238;p27"/>
            <p:cNvSpPr/>
            <p:nvPr/>
          </p:nvSpPr>
          <p:spPr>
            <a:xfrm>
              <a:off x="4948100" y="1762125"/>
              <a:ext cx="22975" cy="16650"/>
            </a:xfrm>
            <a:custGeom>
              <a:avLst/>
              <a:gdLst/>
              <a:ahLst/>
              <a:cxnLst/>
              <a:rect l="l" t="t" r="r" b="b"/>
              <a:pathLst>
                <a:path w="919" h="666" extrusionOk="0">
                  <a:moveTo>
                    <a:pt x="634" y="666"/>
                  </a:moveTo>
                  <a:cubicBezTo>
                    <a:pt x="792" y="634"/>
                    <a:pt x="919" y="412"/>
                    <a:pt x="919" y="286"/>
                  </a:cubicBezTo>
                  <a:cubicBezTo>
                    <a:pt x="919" y="127"/>
                    <a:pt x="760" y="1"/>
                    <a:pt x="539" y="1"/>
                  </a:cubicBezTo>
                  <a:cubicBezTo>
                    <a:pt x="539" y="1"/>
                    <a:pt x="507" y="1"/>
                    <a:pt x="475" y="1"/>
                  </a:cubicBezTo>
                  <a:lnTo>
                    <a:pt x="380" y="1"/>
                  </a:lnTo>
                  <a:cubicBezTo>
                    <a:pt x="159" y="1"/>
                    <a:pt x="64" y="96"/>
                    <a:pt x="32" y="222"/>
                  </a:cubicBezTo>
                  <a:cubicBezTo>
                    <a:pt x="0" y="412"/>
                    <a:pt x="95" y="571"/>
                    <a:pt x="285" y="634"/>
                  </a:cubicBezTo>
                  <a:cubicBezTo>
                    <a:pt x="380" y="666"/>
                    <a:pt x="507" y="666"/>
                    <a:pt x="634" y="6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" name="Google Shape;239;p27"/>
            <p:cNvSpPr/>
            <p:nvPr/>
          </p:nvSpPr>
          <p:spPr>
            <a:xfrm>
              <a:off x="4728775" y="2434300"/>
              <a:ext cx="74450" cy="11100"/>
            </a:xfrm>
            <a:custGeom>
              <a:avLst/>
              <a:gdLst/>
              <a:ahLst/>
              <a:cxnLst/>
              <a:rect l="l" t="t" r="r" b="b"/>
              <a:pathLst>
                <a:path w="2978" h="444" extrusionOk="0">
                  <a:moveTo>
                    <a:pt x="2915" y="381"/>
                  </a:moveTo>
                  <a:cubicBezTo>
                    <a:pt x="2091" y="127"/>
                    <a:pt x="1268" y="0"/>
                    <a:pt x="413" y="222"/>
                  </a:cubicBezTo>
                  <a:cubicBezTo>
                    <a:pt x="254" y="254"/>
                    <a:pt x="128" y="349"/>
                    <a:pt x="1" y="444"/>
                  </a:cubicBezTo>
                  <a:cubicBezTo>
                    <a:pt x="159" y="412"/>
                    <a:pt x="286" y="444"/>
                    <a:pt x="413" y="412"/>
                  </a:cubicBezTo>
                  <a:cubicBezTo>
                    <a:pt x="1109" y="286"/>
                    <a:pt x="1806" y="286"/>
                    <a:pt x="2503" y="381"/>
                  </a:cubicBezTo>
                  <a:cubicBezTo>
                    <a:pt x="2661" y="412"/>
                    <a:pt x="2820" y="412"/>
                    <a:pt x="2978" y="444"/>
                  </a:cubicBezTo>
                  <a:cubicBezTo>
                    <a:pt x="2946" y="412"/>
                    <a:pt x="2946" y="381"/>
                    <a:pt x="2915" y="3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" name="Google Shape;240;p27"/>
            <p:cNvSpPr/>
            <p:nvPr/>
          </p:nvSpPr>
          <p:spPr>
            <a:xfrm>
              <a:off x="4803200" y="2445375"/>
              <a:ext cx="1625" cy="825"/>
            </a:xfrm>
            <a:custGeom>
              <a:avLst/>
              <a:gdLst/>
              <a:ahLst/>
              <a:cxnLst/>
              <a:rect l="l" t="t" r="r" b="b"/>
              <a:pathLst>
                <a:path w="65" h="33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33" y="1"/>
                    <a:pt x="33" y="1"/>
                    <a:pt x="64" y="33"/>
                  </a:cubicBezTo>
                  <a:lnTo>
                    <a:pt x="33" y="1"/>
                  </a:lnTo>
                  <a:cubicBezTo>
                    <a:pt x="33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" name="Google Shape;241;p27"/>
            <p:cNvSpPr/>
            <p:nvPr/>
          </p:nvSpPr>
          <p:spPr>
            <a:xfrm>
              <a:off x="4439800" y="1310850"/>
              <a:ext cx="22200" cy="22200"/>
            </a:xfrm>
            <a:custGeom>
              <a:avLst/>
              <a:gdLst/>
              <a:ahLst/>
              <a:cxnLst/>
              <a:rect l="l" t="t" r="r" b="b"/>
              <a:pathLst>
                <a:path w="888" h="888" extrusionOk="0">
                  <a:moveTo>
                    <a:pt x="412" y="824"/>
                  </a:moveTo>
                  <a:cubicBezTo>
                    <a:pt x="602" y="729"/>
                    <a:pt x="761" y="570"/>
                    <a:pt x="824" y="380"/>
                  </a:cubicBezTo>
                  <a:cubicBezTo>
                    <a:pt x="887" y="190"/>
                    <a:pt x="761" y="0"/>
                    <a:pt x="571" y="0"/>
                  </a:cubicBezTo>
                  <a:cubicBezTo>
                    <a:pt x="349" y="0"/>
                    <a:pt x="64" y="285"/>
                    <a:pt x="32" y="507"/>
                  </a:cubicBezTo>
                  <a:cubicBezTo>
                    <a:pt x="1" y="697"/>
                    <a:pt x="222" y="887"/>
                    <a:pt x="412" y="8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" name="Google Shape;242;p27"/>
            <p:cNvSpPr/>
            <p:nvPr/>
          </p:nvSpPr>
          <p:spPr>
            <a:xfrm>
              <a:off x="4097000" y="1125575"/>
              <a:ext cx="20600" cy="19025"/>
            </a:xfrm>
            <a:custGeom>
              <a:avLst/>
              <a:gdLst/>
              <a:ahLst/>
              <a:cxnLst/>
              <a:rect l="l" t="t" r="r" b="b"/>
              <a:pathLst>
                <a:path w="824" h="761" extrusionOk="0">
                  <a:moveTo>
                    <a:pt x="63" y="603"/>
                  </a:moveTo>
                  <a:cubicBezTo>
                    <a:pt x="190" y="729"/>
                    <a:pt x="443" y="761"/>
                    <a:pt x="570" y="634"/>
                  </a:cubicBezTo>
                  <a:cubicBezTo>
                    <a:pt x="665" y="571"/>
                    <a:pt x="728" y="444"/>
                    <a:pt x="823" y="317"/>
                  </a:cubicBezTo>
                  <a:cubicBezTo>
                    <a:pt x="728" y="222"/>
                    <a:pt x="697" y="127"/>
                    <a:pt x="602" y="96"/>
                  </a:cubicBezTo>
                  <a:cubicBezTo>
                    <a:pt x="412" y="1"/>
                    <a:pt x="127" y="64"/>
                    <a:pt x="32" y="222"/>
                  </a:cubicBezTo>
                  <a:cubicBezTo>
                    <a:pt x="0" y="286"/>
                    <a:pt x="0" y="413"/>
                    <a:pt x="0" y="508"/>
                  </a:cubicBezTo>
                  <a:cubicBezTo>
                    <a:pt x="0" y="539"/>
                    <a:pt x="32" y="571"/>
                    <a:pt x="63" y="6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" name="Google Shape;243;p27"/>
            <p:cNvSpPr/>
            <p:nvPr/>
          </p:nvSpPr>
          <p:spPr>
            <a:xfrm>
              <a:off x="5422350" y="2318700"/>
              <a:ext cx="33275" cy="11125"/>
            </a:xfrm>
            <a:custGeom>
              <a:avLst/>
              <a:gdLst/>
              <a:ahLst/>
              <a:cxnLst/>
              <a:rect l="l" t="t" r="r" b="b"/>
              <a:pathLst>
                <a:path w="1331" h="445" extrusionOk="0">
                  <a:moveTo>
                    <a:pt x="0" y="64"/>
                  </a:moveTo>
                  <a:cubicBezTo>
                    <a:pt x="32" y="128"/>
                    <a:pt x="63" y="191"/>
                    <a:pt x="95" y="254"/>
                  </a:cubicBezTo>
                  <a:cubicBezTo>
                    <a:pt x="253" y="413"/>
                    <a:pt x="475" y="444"/>
                    <a:pt x="697" y="444"/>
                  </a:cubicBezTo>
                  <a:cubicBezTo>
                    <a:pt x="918" y="444"/>
                    <a:pt x="1140" y="444"/>
                    <a:pt x="1330" y="254"/>
                  </a:cubicBezTo>
                  <a:cubicBezTo>
                    <a:pt x="918" y="64"/>
                    <a:pt x="602" y="1"/>
                    <a:pt x="0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" name="Google Shape;244;p27"/>
            <p:cNvSpPr/>
            <p:nvPr/>
          </p:nvSpPr>
          <p:spPr>
            <a:xfrm>
              <a:off x="3857875" y="1503225"/>
              <a:ext cx="15875" cy="19025"/>
            </a:xfrm>
            <a:custGeom>
              <a:avLst/>
              <a:gdLst/>
              <a:ahLst/>
              <a:cxnLst/>
              <a:rect l="l" t="t" r="r" b="b"/>
              <a:pathLst>
                <a:path w="635" h="761" extrusionOk="0">
                  <a:moveTo>
                    <a:pt x="413" y="729"/>
                  </a:moveTo>
                  <a:cubicBezTo>
                    <a:pt x="539" y="698"/>
                    <a:pt x="634" y="571"/>
                    <a:pt x="603" y="349"/>
                  </a:cubicBezTo>
                  <a:cubicBezTo>
                    <a:pt x="603" y="318"/>
                    <a:pt x="603" y="254"/>
                    <a:pt x="571" y="191"/>
                  </a:cubicBezTo>
                  <a:cubicBezTo>
                    <a:pt x="508" y="64"/>
                    <a:pt x="349" y="1"/>
                    <a:pt x="223" y="33"/>
                  </a:cubicBezTo>
                  <a:cubicBezTo>
                    <a:pt x="96" y="64"/>
                    <a:pt x="1" y="191"/>
                    <a:pt x="1" y="349"/>
                  </a:cubicBezTo>
                  <a:cubicBezTo>
                    <a:pt x="33" y="413"/>
                    <a:pt x="33" y="508"/>
                    <a:pt x="64" y="571"/>
                  </a:cubicBezTo>
                  <a:cubicBezTo>
                    <a:pt x="128" y="698"/>
                    <a:pt x="286" y="761"/>
                    <a:pt x="413" y="7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" name="Google Shape;245;p27"/>
            <p:cNvSpPr/>
            <p:nvPr/>
          </p:nvSpPr>
          <p:spPr>
            <a:xfrm>
              <a:off x="5110400" y="4172925"/>
              <a:ext cx="15075" cy="22200"/>
            </a:xfrm>
            <a:custGeom>
              <a:avLst/>
              <a:gdLst/>
              <a:ahLst/>
              <a:cxnLst/>
              <a:rect l="l" t="t" r="r" b="b"/>
              <a:pathLst>
                <a:path w="603" h="888" extrusionOk="0">
                  <a:moveTo>
                    <a:pt x="380" y="887"/>
                  </a:moveTo>
                  <a:cubicBezTo>
                    <a:pt x="602" y="602"/>
                    <a:pt x="602" y="285"/>
                    <a:pt x="380" y="64"/>
                  </a:cubicBezTo>
                  <a:cubicBezTo>
                    <a:pt x="349" y="32"/>
                    <a:pt x="222" y="0"/>
                    <a:pt x="190" y="32"/>
                  </a:cubicBezTo>
                  <a:cubicBezTo>
                    <a:pt x="127" y="64"/>
                    <a:pt x="64" y="127"/>
                    <a:pt x="32" y="190"/>
                  </a:cubicBezTo>
                  <a:cubicBezTo>
                    <a:pt x="0" y="507"/>
                    <a:pt x="95" y="729"/>
                    <a:pt x="380" y="8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" name="Google Shape;246;p27"/>
            <p:cNvSpPr/>
            <p:nvPr/>
          </p:nvSpPr>
          <p:spPr>
            <a:xfrm>
              <a:off x="4858625" y="3026500"/>
              <a:ext cx="17450" cy="14275"/>
            </a:xfrm>
            <a:custGeom>
              <a:avLst/>
              <a:gdLst/>
              <a:ahLst/>
              <a:cxnLst/>
              <a:rect l="l" t="t" r="r" b="b"/>
              <a:pathLst>
                <a:path w="698" h="571" extrusionOk="0">
                  <a:moveTo>
                    <a:pt x="444" y="571"/>
                  </a:moveTo>
                  <a:cubicBezTo>
                    <a:pt x="571" y="571"/>
                    <a:pt x="697" y="413"/>
                    <a:pt x="666" y="286"/>
                  </a:cubicBezTo>
                  <a:cubicBezTo>
                    <a:pt x="666" y="254"/>
                    <a:pt x="634" y="191"/>
                    <a:pt x="602" y="159"/>
                  </a:cubicBezTo>
                  <a:cubicBezTo>
                    <a:pt x="507" y="96"/>
                    <a:pt x="381" y="32"/>
                    <a:pt x="286" y="32"/>
                  </a:cubicBezTo>
                  <a:cubicBezTo>
                    <a:pt x="222" y="1"/>
                    <a:pt x="96" y="64"/>
                    <a:pt x="32" y="96"/>
                  </a:cubicBezTo>
                  <a:cubicBezTo>
                    <a:pt x="1" y="159"/>
                    <a:pt x="1" y="286"/>
                    <a:pt x="64" y="381"/>
                  </a:cubicBezTo>
                  <a:cubicBezTo>
                    <a:pt x="127" y="508"/>
                    <a:pt x="286" y="571"/>
                    <a:pt x="444" y="5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" name="Google Shape;247;p27"/>
            <p:cNvSpPr/>
            <p:nvPr/>
          </p:nvSpPr>
          <p:spPr>
            <a:xfrm>
              <a:off x="3287050" y="1722550"/>
              <a:ext cx="14275" cy="14275"/>
            </a:xfrm>
            <a:custGeom>
              <a:avLst/>
              <a:gdLst/>
              <a:ahLst/>
              <a:cxnLst/>
              <a:rect l="l" t="t" r="r" b="b"/>
              <a:pathLst>
                <a:path w="571" h="571" extrusionOk="0">
                  <a:moveTo>
                    <a:pt x="1" y="285"/>
                  </a:moveTo>
                  <a:cubicBezTo>
                    <a:pt x="1" y="444"/>
                    <a:pt x="127" y="570"/>
                    <a:pt x="286" y="570"/>
                  </a:cubicBezTo>
                  <a:cubicBezTo>
                    <a:pt x="444" y="570"/>
                    <a:pt x="571" y="444"/>
                    <a:pt x="539" y="285"/>
                  </a:cubicBezTo>
                  <a:cubicBezTo>
                    <a:pt x="539" y="127"/>
                    <a:pt x="444" y="32"/>
                    <a:pt x="286" y="32"/>
                  </a:cubicBezTo>
                  <a:cubicBezTo>
                    <a:pt x="127" y="0"/>
                    <a:pt x="1" y="127"/>
                    <a:pt x="1" y="2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" name="Google Shape;248;p27"/>
            <p:cNvSpPr/>
            <p:nvPr/>
          </p:nvSpPr>
          <p:spPr>
            <a:xfrm>
              <a:off x="3557025" y="1473150"/>
              <a:ext cx="11125" cy="9525"/>
            </a:xfrm>
            <a:custGeom>
              <a:avLst/>
              <a:gdLst/>
              <a:ahLst/>
              <a:cxnLst/>
              <a:rect l="l" t="t" r="r" b="b"/>
              <a:pathLst>
                <a:path w="445" h="381" extrusionOk="0">
                  <a:moveTo>
                    <a:pt x="412" y="190"/>
                  </a:moveTo>
                  <a:cubicBezTo>
                    <a:pt x="412" y="95"/>
                    <a:pt x="286" y="0"/>
                    <a:pt x="127" y="32"/>
                  </a:cubicBezTo>
                  <a:cubicBezTo>
                    <a:pt x="96" y="64"/>
                    <a:pt x="32" y="95"/>
                    <a:pt x="32" y="159"/>
                  </a:cubicBezTo>
                  <a:cubicBezTo>
                    <a:pt x="1" y="285"/>
                    <a:pt x="127" y="380"/>
                    <a:pt x="254" y="380"/>
                  </a:cubicBezTo>
                  <a:cubicBezTo>
                    <a:pt x="349" y="380"/>
                    <a:pt x="444" y="285"/>
                    <a:pt x="412" y="1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" name="Google Shape;249;p27"/>
            <p:cNvSpPr/>
            <p:nvPr/>
          </p:nvSpPr>
          <p:spPr>
            <a:xfrm>
              <a:off x="5245775" y="1369425"/>
              <a:ext cx="8750" cy="6375"/>
            </a:xfrm>
            <a:custGeom>
              <a:avLst/>
              <a:gdLst/>
              <a:ahLst/>
              <a:cxnLst/>
              <a:rect l="l" t="t" r="r" b="b"/>
              <a:pathLst>
                <a:path w="350" h="255" extrusionOk="0">
                  <a:moveTo>
                    <a:pt x="349" y="32"/>
                  </a:moveTo>
                  <a:lnTo>
                    <a:pt x="318" y="1"/>
                  </a:lnTo>
                  <a:cubicBezTo>
                    <a:pt x="191" y="32"/>
                    <a:pt x="33" y="64"/>
                    <a:pt x="1" y="254"/>
                  </a:cubicBezTo>
                  <a:cubicBezTo>
                    <a:pt x="159" y="254"/>
                    <a:pt x="286" y="191"/>
                    <a:pt x="349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" name="Google Shape;250;p27"/>
            <p:cNvSpPr/>
            <p:nvPr/>
          </p:nvSpPr>
          <p:spPr>
            <a:xfrm>
              <a:off x="5245775" y="1375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" name="Google Shape;251;p27"/>
            <p:cNvSpPr/>
            <p:nvPr/>
          </p:nvSpPr>
          <p:spPr>
            <a:xfrm>
              <a:off x="4723250" y="2446175"/>
              <a:ext cx="3975" cy="1600"/>
            </a:xfrm>
            <a:custGeom>
              <a:avLst/>
              <a:gdLst/>
              <a:ahLst/>
              <a:cxnLst/>
              <a:rect l="l" t="t" r="r" b="b"/>
              <a:pathLst>
                <a:path w="159" h="64" extrusionOk="0">
                  <a:moveTo>
                    <a:pt x="159" y="1"/>
                  </a:moveTo>
                  <a:cubicBezTo>
                    <a:pt x="127" y="32"/>
                    <a:pt x="64" y="64"/>
                    <a:pt x="0" y="64"/>
                  </a:cubicBezTo>
                  <a:cubicBezTo>
                    <a:pt x="64" y="64"/>
                    <a:pt x="127" y="64"/>
                    <a:pt x="1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" name="Google Shape;252;p27"/>
            <p:cNvSpPr/>
            <p:nvPr/>
          </p:nvSpPr>
          <p:spPr>
            <a:xfrm>
              <a:off x="4727200" y="2445375"/>
              <a:ext cx="1600" cy="825"/>
            </a:xfrm>
            <a:custGeom>
              <a:avLst/>
              <a:gdLst/>
              <a:ahLst/>
              <a:cxnLst/>
              <a:rect l="l" t="t" r="r" b="b"/>
              <a:pathLst>
                <a:path w="64" h="33" extrusionOk="0">
                  <a:moveTo>
                    <a:pt x="1" y="33"/>
                  </a:moveTo>
                  <a:cubicBezTo>
                    <a:pt x="32" y="33"/>
                    <a:pt x="32" y="1"/>
                    <a:pt x="32" y="1"/>
                  </a:cubicBezTo>
                  <a:cubicBezTo>
                    <a:pt x="64" y="1"/>
                    <a:pt x="64" y="1"/>
                    <a:pt x="64" y="1"/>
                  </a:cubicBezTo>
                  <a:lnTo>
                    <a:pt x="32" y="1"/>
                  </a:lnTo>
                  <a:cubicBezTo>
                    <a:pt x="32" y="1"/>
                    <a:pt x="1" y="1"/>
                    <a:pt x="1" y="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" name="Google Shape;253;p27"/>
            <p:cNvSpPr/>
            <p:nvPr/>
          </p:nvSpPr>
          <p:spPr>
            <a:xfrm>
              <a:off x="4241875" y="3138150"/>
              <a:ext cx="825" cy="25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3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" name="Google Shape;254;p27"/>
            <p:cNvSpPr/>
            <p:nvPr/>
          </p:nvSpPr>
          <p:spPr>
            <a:xfrm>
              <a:off x="7113475" y="1772425"/>
              <a:ext cx="26925" cy="40400"/>
            </a:xfrm>
            <a:custGeom>
              <a:avLst/>
              <a:gdLst/>
              <a:ahLst/>
              <a:cxnLst/>
              <a:rect l="l" t="t" r="r" b="b"/>
              <a:pathLst>
                <a:path w="1077" h="1616" extrusionOk="0">
                  <a:moveTo>
                    <a:pt x="444" y="729"/>
                  </a:moveTo>
                  <a:cubicBezTo>
                    <a:pt x="317" y="919"/>
                    <a:pt x="190" y="1140"/>
                    <a:pt x="64" y="1362"/>
                  </a:cubicBezTo>
                  <a:cubicBezTo>
                    <a:pt x="32" y="1425"/>
                    <a:pt x="32" y="1489"/>
                    <a:pt x="0" y="1615"/>
                  </a:cubicBezTo>
                  <a:cubicBezTo>
                    <a:pt x="412" y="1235"/>
                    <a:pt x="982" y="380"/>
                    <a:pt x="1077" y="0"/>
                  </a:cubicBezTo>
                  <a:cubicBezTo>
                    <a:pt x="982" y="32"/>
                    <a:pt x="919" y="32"/>
                    <a:pt x="855" y="64"/>
                  </a:cubicBezTo>
                  <a:cubicBezTo>
                    <a:pt x="824" y="64"/>
                    <a:pt x="792" y="95"/>
                    <a:pt x="760" y="95"/>
                  </a:cubicBezTo>
                  <a:cubicBezTo>
                    <a:pt x="665" y="317"/>
                    <a:pt x="570" y="507"/>
                    <a:pt x="444" y="7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" name="Google Shape;255;p27"/>
            <p:cNvSpPr/>
            <p:nvPr/>
          </p:nvSpPr>
          <p:spPr>
            <a:xfrm>
              <a:off x="5065275" y="2633025"/>
              <a:ext cx="41975" cy="18225"/>
            </a:xfrm>
            <a:custGeom>
              <a:avLst/>
              <a:gdLst/>
              <a:ahLst/>
              <a:cxnLst/>
              <a:rect l="l" t="t" r="r" b="b"/>
              <a:pathLst>
                <a:path w="1679" h="729" extrusionOk="0">
                  <a:moveTo>
                    <a:pt x="475" y="64"/>
                  </a:moveTo>
                  <a:cubicBezTo>
                    <a:pt x="412" y="32"/>
                    <a:pt x="349" y="0"/>
                    <a:pt x="285" y="0"/>
                  </a:cubicBezTo>
                  <a:cubicBezTo>
                    <a:pt x="222" y="0"/>
                    <a:pt x="127" y="0"/>
                    <a:pt x="64" y="64"/>
                  </a:cubicBezTo>
                  <a:cubicBezTo>
                    <a:pt x="0" y="127"/>
                    <a:pt x="32" y="254"/>
                    <a:pt x="95" y="317"/>
                  </a:cubicBezTo>
                  <a:cubicBezTo>
                    <a:pt x="412" y="570"/>
                    <a:pt x="760" y="697"/>
                    <a:pt x="1235" y="729"/>
                  </a:cubicBezTo>
                  <a:cubicBezTo>
                    <a:pt x="1299" y="729"/>
                    <a:pt x="1457" y="697"/>
                    <a:pt x="1584" y="634"/>
                  </a:cubicBezTo>
                  <a:cubicBezTo>
                    <a:pt x="1679" y="602"/>
                    <a:pt x="1647" y="412"/>
                    <a:pt x="1584" y="380"/>
                  </a:cubicBezTo>
                  <a:cubicBezTo>
                    <a:pt x="1489" y="349"/>
                    <a:pt x="1394" y="317"/>
                    <a:pt x="1299" y="317"/>
                  </a:cubicBezTo>
                  <a:cubicBezTo>
                    <a:pt x="1014" y="285"/>
                    <a:pt x="760" y="222"/>
                    <a:pt x="475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" name="Google Shape;256;p27"/>
            <p:cNvSpPr/>
            <p:nvPr/>
          </p:nvSpPr>
          <p:spPr>
            <a:xfrm>
              <a:off x="5091400" y="2615600"/>
              <a:ext cx="41200" cy="13500"/>
            </a:xfrm>
            <a:custGeom>
              <a:avLst/>
              <a:gdLst/>
              <a:ahLst/>
              <a:cxnLst/>
              <a:rect l="l" t="t" r="r" b="b"/>
              <a:pathLst>
                <a:path w="1648" h="540" extrusionOk="0">
                  <a:moveTo>
                    <a:pt x="1489" y="381"/>
                  </a:moveTo>
                  <a:cubicBezTo>
                    <a:pt x="1552" y="381"/>
                    <a:pt x="1584" y="317"/>
                    <a:pt x="1647" y="254"/>
                  </a:cubicBezTo>
                  <a:cubicBezTo>
                    <a:pt x="1552" y="191"/>
                    <a:pt x="1457" y="96"/>
                    <a:pt x="1362" y="96"/>
                  </a:cubicBezTo>
                  <a:cubicBezTo>
                    <a:pt x="1014" y="32"/>
                    <a:pt x="665" y="32"/>
                    <a:pt x="317" y="1"/>
                  </a:cubicBezTo>
                  <a:cubicBezTo>
                    <a:pt x="254" y="1"/>
                    <a:pt x="159" y="32"/>
                    <a:pt x="95" y="64"/>
                  </a:cubicBezTo>
                  <a:cubicBezTo>
                    <a:pt x="32" y="64"/>
                    <a:pt x="0" y="222"/>
                    <a:pt x="64" y="254"/>
                  </a:cubicBezTo>
                  <a:cubicBezTo>
                    <a:pt x="95" y="286"/>
                    <a:pt x="127" y="349"/>
                    <a:pt x="190" y="349"/>
                  </a:cubicBezTo>
                  <a:cubicBezTo>
                    <a:pt x="634" y="507"/>
                    <a:pt x="1045" y="539"/>
                    <a:pt x="1489" y="3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" name="Google Shape;257;p27"/>
            <p:cNvSpPr/>
            <p:nvPr/>
          </p:nvSpPr>
          <p:spPr>
            <a:xfrm>
              <a:off x="5256075" y="2471500"/>
              <a:ext cx="34075" cy="11900"/>
            </a:xfrm>
            <a:custGeom>
              <a:avLst/>
              <a:gdLst/>
              <a:ahLst/>
              <a:cxnLst/>
              <a:rect l="l" t="t" r="r" b="b"/>
              <a:pathLst>
                <a:path w="1363" h="476" extrusionOk="0">
                  <a:moveTo>
                    <a:pt x="1362" y="318"/>
                  </a:moveTo>
                  <a:cubicBezTo>
                    <a:pt x="1299" y="254"/>
                    <a:pt x="1267" y="191"/>
                    <a:pt x="1236" y="159"/>
                  </a:cubicBezTo>
                  <a:cubicBezTo>
                    <a:pt x="887" y="128"/>
                    <a:pt x="571" y="64"/>
                    <a:pt x="222" y="33"/>
                  </a:cubicBezTo>
                  <a:cubicBezTo>
                    <a:pt x="127" y="1"/>
                    <a:pt x="1" y="96"/>
                    <a:pt x="32" y="191"/>
                  </a:cubicBezTo>
                  <a:cubicBezTo>
                    <a:pt x="32" y="254"/>
                    <a:pt x="127" y="381"/>
                    <a:pt x="191" y="381"/>
                  </a:cubicBezTo>
                  <a:cubicBezTo>
                    <a:pt x="507" y="444"/>
                    <a:pt x="792" y="476"/>
                    <a:pt x="1109" y="476"/>
                  </a:cubicBezTo>
                  <a:cubicBezTo>
                    <a:pt x="1172" y="476"/>
                    <a:pt x="1267" y="381"/>
                    <a:pt x="1362" y="3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" name="Google Shape;258;p27"/>
            <p:cNvSpPr/>
            <p:nvPr/>
          </p:nvSpPr>
          <p:spPr>
            <a:xfrm>
              <a:off x="5230750" y="2496050"/>
              <a:ext cx="35650" cy="14275"/>
            </a:xfrm>
            <a:custGeom>
              <a:avLst/>
              <a:gdLst/>
              <a:ahLst/>
              <a:cxnLst/>
              <a:rect l="l" t="t" r="r" b="b"/>
              <a:pathLst>
                <a:path w="1426" h="571" extrusionOk="0">
                  <a:moveTo>
                    <a:pt x="254" y="1"/>
                  </a:moveTo>
                  <a:cubicBezTo>
                    <a:pt x="222" y="1"/>
                    <a:pt x="190" y="1"/>
                    <a:pt x="158" y="32"/>
                  </a:cubicBezTo>
                  <a:cubicBezTo>
                    <a:pt x="63" y="32"/>
                    <a:pt x="0" y="191"/>
                    <a:pt x="63" y="254"/>
                  </a:cubicBezTo>
                  <a:cubicBezTo>
                    <a:pt x="95" y="286"/>
                    <a:pt x="127" y="349"/>
                    <a:pt x="190" y="381"/>
                  </a:cubicBezTo>
                  <a:cubicBezTo>
                    <a:pt x="570" y="507"/>
                    <a:pt x="919" y="571"/>
                    <a:pt x="1299" y="381"/>
                  </a:cubicBezTo>
                  <a:cubicBezTo>
                    <a:pt x="1362" y="349"/>
                    <a:pt x="1362" y="254"/>
                    <a:pt x="1425" y="159"/>
                  </a:cubicBezTo>
                  <a:cubicBezTo>
                    <a:pt x="1330" y="127"/>
                    <a:pt x="1235" y="96"/>
                    <a:pt x="1172" y="96"/>
                  </a:cubicBezTo>
                  <a:cubicBezTo>
                    <a:pt x="887" y="64"/>
                    <a:pt x="570" y="32"/>
                    <a:pt x="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" name="Google Shape;259;p27"/>
            <p:cNvSpPr/>
            <p:nvPr/>
          </p:nvSpPr>
          <p:spPr>
            <a:xfrm>
              <a:off x="5363750" y="2374925"/>
              <a:ext cx="21400" cy="13475"/>
            </a:xfrm>
            <a:custGeom>
              <a:avLst/>
              <a:gdLst/>
              <a:ahLst/>
              <a:cxnLst/>
              <a:rect l="l" t="t" r="r" b="b"/>
              <a:pathLst>
                <a:path w="856" h="539" extrusionOk="0">
                  <a:moveTo>
                    <a:pt x="634" y="507"/>
                  </a:moveTo>
                  <a:cubicBezTo>
                    <a:pt x="729" y="507"/>
                    <a:pt x="856" y="475"/>
                    <a:pt x="856" y="349"/>
                  </a:cubicBezTo>
                  <a:cubicBezTo>
                    <a:pt x="856" y="285"/>
                    <a:pt x="792" y="190"/>
                    <a:pt x="761" y="159"/>
                  </a:cubicBezTo>
                  <a:cubicBezTo>
                    <a:pt x="539" y="95"/>
                    <a:pt x="349" y="32"/>
                    <a:pt x="159" y="0"/>
                  </a:cubicBezTo>
                  <a:cubicBezTo>
                    <a:pt x="96" y="0"/>
                    <a:pt x="1" y="95"/>
                    <a:pt x="1" y="127"/>
                  </a:cubicBezTo>
                  <a:cubicBezTo>
                    <a:pt x="1" y="190"/>
                    <a:pt x="1" y="317"/>
                    <a:pt x="64" y="349"/>
                  </a:cubicBezTo>
                  <a:cubicBezTo>
                    <a:pt x="222" y="412"/>
                    <a:pt x="412" y="475"/>
                    <a:pt x="507" y="539"/>
                  </a:cubicBezTo>
                  <a:cubicBezTo>
                    <a:pt x="602" y="507"/>
                    <a:pt x="634" y="507"/>
                    <a:pt x="634" y="5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" name="Google Shape;260;p27"/>
            <p:cNvSpPr/>
            <p:nvPr/>
          </p:nvSpPr>
          <p:spPr>
            <a:xfrm>
              <a:off x="3522975" y="2515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" name="Google Shape;261;p27"/>
            <p:cNvSpPr/>
            <p:nvPr/>
          </p:nvSpPr>
          <p:spPr>
            <a:xfrm>
              <a:off x="3513475" y="2469925"/>
              <a:ext cx="10325" cy="45150"/>
            </a:xfrm>
            <a:custGeom>
              <a:avLst/>
              <a:gdLst/>
              <a:ahLst/>
              <a:cxnLst/>
              <a:rect l="l" t="t" r="r" b="b"/>
              <a:pathLst>
                <a:path w="413" h="1806" extrusionOk="0">
                  <a:moveTo>
                    <a:pt x="413" y="349"/>
                  </a:moveTo>
                  <a:cubicBezTo>
                    <a:pt x="381" y="286"/>
                    <a:pt x="381" y="222"/>
                    <a:pt x="349" y="191"/>
                  </a:cubicBezTo>
                  <a:cubicBezTo>
                    <a:pt x="318" y="96"/>
                    <a:pt x="254" y="1"/>
                    <a:pt x="159" y="32"/>
                  </a:cubicBezTo>
                  <a:cubicBezTo>
                    <a:pt x="96" y="32"/>
                    <a:pt x="33" y="127"/>
                    <a:pt x="33" y="191"/>
                  </a:cubicBezTo>
                  <a:cubicBezTo>
                    <a:pt x="1" y="634"/>
                    <a:pt x="33" y="1046"/>
                    <a:pt x="33" y="1489"/>
                  </a:cubicBezTo>
                  <a:cubicBezTo>
                    <a:pt x="33" y="1679"/>
                    <a:pt x="191" y="1774"/>
                    <a:pt x="381" y="1806"/>
                  </a:cubicBezTo>
                  <a:cubicBezTo>
                    <a:pt x="381" y="1362"/>
                    <a:pt x="413" y="951"/>
                    <a:pt x="413" y="507"/>
                  </a:cubicBezTo>
                  <a:cubicBezTo>
                    <a:pt x="413" y="476"/>
                    <a:pt x="413" y="412"/>
                    <a:pt x="413" y="3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" name="Google Shape;262;p27"/>
            <p:cNvSpPr/>
            <p:nvPr/>
          </p:nvSpPr>
          <p:spPr>
            <a:xfrm>
              <a:off x="5280625" y="3794475"/>
              <a:ext cx="45950" cy="11100"/>
            </a:xfrm>
            <a:custGeom>
              <a:avLst/>
              <a:gdLst/>
              <a:ahLst/>
              <a:cxnLst/>
              <a:rect l="l" t="t" r="r" b="b"/>
              <a:pathLst>
                <a:path w="1838" h="444" extrusionOk="0">
                  <a:moveTo>
                    <a:pt x="1837" y="191"/>
                  </a:moveTo>
                  <a:cubicBezTo>
                    <a:pt x="1837" y="159"/>
                    <a:pt x="1837" y="96"/>
                    <a:pt x="1805" y="64"/>
                  </a:cubicBezTo>
                  <a:cubicBezTo>
                    <a:pt x="1647" y="32"/>
                    <a:pt x="1489" y="1"/>
                    <a:pt x="1299" y="32"/>
                  </a:cubicBezTo>
                  <a:cubicBezTo>
                    <a:pt x="950" y="32"/>
                    <a:pt x="570" y="64"/>
                    <a:pt x="222" y="96"/>
                  </a:cubicBezTo>
                  <a:cubicBezTo>
                    <a:pt x="95" y="96"/>
                    <a:pt x="0" y="159"/>
                    <a:pt x="32" y="286"/>
                  </a:cubicBezTo>
                  <a:cubicBezTo>
                    <a:pt x="32" y="381"/>
                    <a:pt x="127" y="412"/>
                    <a:pt x="222" y="444"/>
                  </a:cubicBezTo>
                  <a:cubicBezTo>
                    <a:pt x="254" y="444"/>
                    <a:pt x="254" y="444"/>
                    <a:pt x="285" y="444"/>
                  </a:cubicBezTo>
                  <a:cubicBezTo>
                    <a:pt x="760" y="412"/>
                    <a:pt x="1204" y="349"/>
                    <a:pt x="1679" y="317"/>
                  </a:cubicBezTo>
                  <a:cubicBezTo>
                    <a:pt x="1742" y="317"/>
                    <a:pt x="1774" y="222"/>
                    <a:pt x="1837" y="191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" name="Google Shape;263;p27"/>
            <p:cNvSpPr/>
            <p:nvPr/>
          </p:nvSpPr>
          <p:spPr>
            <a:xfrm>
              <a:off x="5293300" y="3822975"/>
              <a:ext cx="35650" cy="13500"/>
            </a:xfrm>
            <a:custGeom>
              <a:avLst/>
              <a:gdLst/>
              <a:ahLst/>
              <a:cxnLst/>
              <a:rect l="l" t="t" r="r" b="b"/>
              <a:pathLst>
                <a:path w="1426" h="540" extrusionOk="0">
                  <a:moveTo>
                    <a:pt x="32" y="317"/>
                  </a:moveTo>
                  <a:cubicBezTo>
                    <a:pt x="32" y="317"/>
                    <a:pt x="0" y="412"/>
                    <a:pt x="0" y="444"/>
                  </a:cubicBezTo>
                  <a:cubicBezTo>
                    <a:pt x="32" y="507"/>
                    <a:pt x="95" y="539"/>
                    <a:pt x="127" y="539"/>
                  </a:cubicBezTo>
                  <a:cubicBezTo>
                    <a:pt x="538" y="507"/>
                    <a:pt x="950" y="476"/>
                    <a:pt x="1330" y="412"/>
                  </a:cubicBezTo>
                  <a:cubicBezTo>
                    <a:pt x="1362" y="412"/>
                    <a:pt x="1393" y="317"/>
                    <a:pt x="1425" y="286"/>
                  </a:cubicBezTo>
                  <a:cubicBezTo>
                    <a:pt x="1425" y="254"/>
                    <a:pt x="1425" y="254"/>
                    <a:pt x="1425" y="222"/>
                  </a:cubicBezTo>
                  <a:cubicBezTo>
                    <a:pt x="950" y="1"/>
                    <a:pt x="475" y="127"/>
                    <a:pt x="32" y="317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" name="Google Shape;264;p27"/>
            <p:cNvSpPr/>
            <p:nvPr/>
          </p:nvSpPr>
          <p:spPr>
            <a:xfrm>
              <a:off x="5287750" y="3755675"/>
              <a:ext cx="36450" cy="13500"/>
            </a:xfrm>
            <a:custGeom>
              <a:avLst/>
              <a:gdLst/>
              <a:ahLst/>
              <a:cxnLst/>
              <a:rect l="l" t="t" r="r" b="b"/>
              <a:pathLst>
                <a:path w="1458" h="540" extrusionOk="0">
                  <a:moveTo>
                    <a:pt x="32" y="286"/>
                  </a:moveTo>
                  <a:cubicBezTo>
                    <a:pt x="0" y="286"/>
                    <a:pt x="0" y="381"/>
                    <a:pt x="0" y="413"/>
                  </a:cubicBezTo>
                  <a:cubicBezTo>
                    <a:pt x="0" y="444"/>
                    <a:pt x="32" y="508"/>
                    <a:pt x="64" y="508"/>
                  </a:cubicBezTo>
                  <a:cubicBezTo>
                    <a:pt x="95" y="539"/>
                    <a:pt x="127" y="539"/>
                    <a:pt x="159" y="539"/>
                  </a:cubicBezTo>
                  <a:cubicBezTo>
                    <a:pt x="539" y="476"/>
                    <a:pt x="919" y="444"/>
                    <a:pt x="1299" y="381"/>
                  </a:cubicBezTo>
                  <a:cubicBezTo>
                    <a:pt x="1362" y="381"/>
                    <a:pt x="1394" y="318"/>
                    <a:pt x="1457" y="254"/>
                  </a:cubicBezTo>
                  <a:cubicBezTo>
                    <a:pt x="1425" y="223"/>
                    <a:pt x="1394" y="191"/>
                    <a:pt x="1394" y="191"/>
                  </a:cubicBezTo>
                  <a:cubicBezTo>
                    <a:pt x="919" y="1"/>
                    <a:pt x="475" y="128"/>
                    <a:pt x="32" y="286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" name="Google Shape;265;p27"/>
            <p:cNvSpPr/>
            <p:nvPr/>
          </p:nvSpPr>
          <p:spPr>
            <a:xfrm>
              <a:off x="5297250" y="3694725"/>
              <a:ext cx="32475" cy="11900"/>
            </a:xfrm>
            <a:custGeom>
              <a:avLst/>
              <a:gdLst/>
              <a:ahLst/>
              <a:cxnLst/>
              <a:rect l="l" t="t" r="r" b="b"/>
              <a:pathLst>
                <a:path w="1299" h="476" extrusionOk="0">
                  <a:moveTo>
                    <a:pt x="64" y="159"/>
                  </a:moveTo>
                  <a:cubicBezTo>
                    <a:pt x="32" y="190"/>
                    <a:pt x="0" y="222"/>
                    <a:pt x="0" y="254"/>
                  </a:cubicBezTo>
                  <a:cubicBezTo>
                    <a:pt x="0" y="317"/>
                    <a:pt x="32" y="380"/>
                    <a:pt x="64" y="412"/>
                  </a:cubicBezTo>
                  <a:cubicBezTo>
                    <a:pt x="127" y="444"/>
                    <a:pt x="190" y="475"/>
                    <a:pt x="254" y="475"/>
                  </a:cubicBezTo>
                  <a:cubicBezTo>
                    <a:pt x="539" y="475"/>
                    <a:pt x="792" y="444"/>
                    <a:pt x="1077" y="380"/>
                  </a:cubicBezTo>
                  <a:cubicBezTo>
                    <a:pt x="1140" y="380"/>
                    <a:pt x="1235" y="285"/>
                    <a:pt x="1299" y="254"/>
                  </a:cubicBezTo>
                  <a:cubicBezTo>
                    <a:pt x="1267" y="190"/>
                    <a:pt x="1267" y="159"/>
                    <a:pt x="1235" y="127"/>
                  </a:cubicBezTo>
                  <a:cubicBezTo>
                    <a:pt x="824" y="0"/>
                    <a:pt x="444" y="64"/>
                    <a:pt x="64" y="159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" name="Google Shape;266;p27"/>
            <p:cNvSpPr/>
            <p:nvPr/>
          </p:nvSpPr>
          <p:spPr>
            <a:xfrm>
              <a:off x="5296450" y="4029625"/>
              <a:ext cx="32500" cy="17425"/>
            </a:xfrm>
            <a:custGeom>
              <a:avLst/>
              <a:gdLst/>
              <a:ahLst/>
              <a:cxnLst/>
              <a:rect l="l" t="t" r="r" b="b"/>
              <a:pathLst>
                <a:path w="1300" h="697" extrusionOk="0">
                  <a:moveTo>
                    <a:pt x="64" y="602"/>
                  </a:moveTo>
                  <a:cubicBezTo>
                    <a:pt x="127" y="634"/>
                    <a:pt x="254" y="697"/>
                    <a:pt x="317" y="665"/>
                  </a:cubicBezTo>
                  <a:cubicBezTo>
                    <a:pt x="602" y="539"/>
                    <a:pt x="887" y="412"/>
                    <a:pt x="1141" y="254"/>
                  </a:cubicBezTo>
                  <a:cubicBezTo>
                    <a:pt x="1204" y="222"/>
                    <a:pt x="1236" y="127"/>
                    <a:pt x="1299" y="0"/>
                  </a:cubicBezTo>
                  <a:cubicBezTo>
                    <a:pt x="761" y="0"/>
                    <a:pt x="412" y="222"/>
                    <a:pt x="1" y="412"/>
                  </a:cubicBezTo>
                  <a:cubicBezTo>
                    <a:pt x="32" y="507"/>
                    <a:pt x="32" y="570"/>
                    <a:pt x="64" y="602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" name="Google Shape;267;p27"/>
            <p:cNvSpPr/>
            <p:nvPr/>
          </p:nvSpPr>
          <p:spPr>
            <a:xfrm>
              <a:off x="5298825" y="3661475"/>
              <a:ext cx="32500" cy="11100"/>
            </a:xfrm>
            <a:custGeom>
              <a:avLst/>
              <a:gdLst/>
              <a:ahLst/>
              <a:cxnLst/>
              <a:rect l="l" t="t" r="r" b="b"/>
              <a:pathLst>
                <a:path w="1300" h="444" extrusionOk="0">
                  <a:moveTo>
                    <a:pt x="64" y="95"/>
                  </a:moveTo>
                  <a:cubicBezTo>
                    <a:pt x="32" y="95"/>
                    <a:pt x="1" y="159"/>
                    <a:pt x="1" y="190"/>
                  </a:cubicBezTo>
                  <a:cubicBezTo>
                    <a:pt x="1" y="222"/>
                    <a:pt x="1" y="285"/>
                    <a:pt x="32" y="317"/>
                  </a:cubicBezTo>
                  <a:cubicBezTo>
                    <a:pt x="96" y="380"/>
                    <a:pt x="159" y="412"/>
                    <a:pt x="254" y="412"/>
                  </a:cubicBezTo>
                  <a:cubicBezTo>
                    <a:pt x="507" y="444"/>
                    <a:pt x="761" y="444"/>
                    <a:pt x="1046" y="412"/>
                  </a:cubicBezTo>
                  <a:cubicBezTo>
                    <a:pt x="1141" y="412"/>
                    <a:pt x="1204" y="349"/>
                    <a:pt x="1299" y="285"/>
                  </a:cubicBezTo>
                  <a:cubicBezTo>
                    <a:pt x="1267" y="254"/>
                    <a:pt x="1267" y="190"/>
                    <a:pt x="1236" y="190"/>
                  </a:cubicBezTo>
                  <a:cubicBezTo>
                    <a:pt x="856" y="0"/>
                    <a:pt x="444" y="32"/>
                    <a:pt x="64" y="95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" name="Google Shape;268;p27"/>
            <p:cNvSpPr/>
            <p:nvPr/>
          </p:nvSpPr>
          <p:spPr>
            <a:xfrm>
              <a:off x="5295675" y="3940150"/>
              <a:ext cx="30100" cy="13500"/>
            </a:xfrm>
            <a:custGeom>
              <a:avLst/>
              <a:gdLst/>
              <a:ahLst/>
              <a:cxnLst/>
              <a:rect l="l" t="t" r="r" b="b"/>
              <a:pathLst>
                <a:path w="1204" h="540" extrusionOk="0">
                  <a:moveTo>
                    <a:pt x="127" y="539"/>
                  </a:moveTo>
                  <a:cubicBezTo>
                    <a:pt x="507" y="539"/>
                    <a:pt x="855" y="444"/>
                    <a:pt x="1203" y="222"/>
                  </a:cubicBezTo>
                  <a:cubicBezTo>
                    <a:pt x="1172" y="191"/>
                    <a:pt x="1140" y="127"/>
                    <a:pt x="1108" y="127"/>
                  </a:cubicBezTo>
                  <a:cubicBezTo>
                    <a:pt x="728" y="1"/>
                    <a:pt x="412" y="96"/>
                    <a:pt x="63" y="254"/>
                  </a:cubicBezTo>
                  <a:cubicBezTo>
                    <a:pt x="32" y="286"/>
                    <a:pt x="0" y="381"/>
                    <a:pt x="0" y="412"/>
                  </a:cubicBezTo>
                  <a:cubicBezTo>
                    <a:pt x="32" y="476"/>
                    <a:pt x="95" y="539"/>
                    <a:pt x="127" y="539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" name="Google Shape;269;p27"/>
            <p:cNvSpPr/>
            <p:nvPr/>
          </p:nvSpPr>
          <p:spPr>
            <a:xfrm>
              <a:off x="5289325" y="3883150"/>
              <a:ext cx="30900" cy="17450"/>
            </a:xfrm>
            <a:custGeom>
              <a:avLst/>
              <a:gdLst/>
              <a:ahLst/>
              <a:cxnLst/>
              <a:rect l="l" t="t" r="r" b="b"/>
              <a:pathLst>
                <a:path w="1236" h="698" extrusionOk="0">
                  <a:moveTo>
                    <a:pt x="1141" y="412"/>
                  </a:moveTo>
                  <a:cubicBezTo>
                    <a:pt x="1172" y="381"/>
                    <a:pt x="1204" y="349"/>
                    <a:pt x="1236" y="286"/>
                  </a:cubicBezTo>
                  <a:cubicBezTo>
                    <a:pt x="792" y="1"/>
                    <a:pt x="412" y="222"/>
                    <a:pt x="32" y="412"/>
                  </a:cubicBezTo>
                  <a:cubicBezTo>
                    <a:pt x="1" y="602"/>
                    <a:pt x="96" y="697"/>
                    <a:pt x="222" y="666"/>
                  </a:cubicBezTo>
                  <a:cubicBezTo>
                    <a:pt x="539" y="602"/>
                    <a:pt x="824" y="507"/>
                    <a:pt x="1141" y="412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" name="Google Shape;270;p27"/>
            <p:cNvSpPr/>
            <p:nvPr/>
          </p:nvSpPr>
          <p:spPr>
            <a:xfrm>
              <a:off x="5298825" y="4005075"/>
              <a:ext cx="29325" cy="12700"/>
            </a:xfrm>
            <a:custGeom>
              <a:avLst/>
              <a:gdLst/>
              <a:ahLst/>
              <a:cxnLst/>
              <a:rect l="l" t="t" r="r" b="b"/>
              <a:pathLst>
                <a:path w="1173" h="508" extrusionOk="0">
                  <a:moveTo>
                    <a:pt x="1" y="381"/>
                  </a:moveTo>
                  <a:cubicBezTo>
                    <a:pt x="1" y="444"/>
                    <a:pt x="96" y="507"/>
                    <a:pt x="159" y="507"/>
                  </a:cubicBezTo>
                  <a:cubicBezTo>
                    <a:pt x="476" y="444"/>
                    <a:pt x="761" y="412"/>
                    <a:pt x="1077" y="349"/>
                  </a:cubicBezTo>
                  <a:cubicBezTo>
                    <a:pt x="1109" y="349"/>
                    <a:pt x="1109" y="286"/>
                    <a:pt x="1172" y="191"/>
                  </a:cubicBezTo>
                  <a:cubicBezTo>
                    <a:pt x="792" y="32"/>
                    <a:pt x="444" y="1"/>
                    <a:pt x="96" y="191"/>
                  </a:cubicBezTo>
                  <a:cubicBezTo>
                    <a:pt x="32" y="222"/>
                    <a:pt x="1" y="317"/>
                    <a:pt x="1" y="381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" name="Google Shape;271;p27"/>
            <p:cNvSpPr/>
            <p:nvPr/>
          </p:nvSpPr>
          <p:spPr>
            <a:xfrm>
              <a:off x="5294075" y="3853850"/>
              <a:ext cx="26950" cy="10325"/>
            </a:xfrm>
            <a:custGeom>
              <a:avLst/>
              <a:gdLst/>
              <a:ahLst/>
              <a:cxnLst/>
              <a:rect l="l" t="t" r="r" b="b"/>
              <a:pathLst>
                <a:path w="1078" h="413" extrusionOk="0">
                  <a:moveTo>
                    <a:pt x="381" y="412"/>
                  </a:moveTo>
                  <a:cubicBezTo>
                    <a:pt x="539" y="349"/>
                    <a:pt x="761" y="317"/>
                    <a:pt x="982" y="254"/>
                  </a:cubicBezTo>
                  <a:cubicBezTo>
                    <a:pt x="1014" y="254"/>
                    <a:pt x="1077" y="191"/>
                    <a:pt x="1077" y="127"/>
                  </a:cubicBezTo>
                  <a:cubicBezTo>
                    <a:pt x="1077" y="96"/>
                    <a:pt x="1014" y="1"/>
                    <a:pt x="982" y="32"/>
                  </a:cubicBezTo>
                  <a:cubicBezTo>
                    <a:pt x="697" y="32"/>
                    <a:pt x="381" y="64"/>
                    <a:pt x="96" y="96"/>
                  </a:cubicBezTo>
                  <a:cubicBezTo>
                    <a:pt x="64" y="96"/>
                    <a:pt x="1" y="191"/>
                    <a:pt x="1" y="222"/>
                  </a:cubicBezTo>
                  <a:cubicBezTo>
                    <a:pt x="32" y="254"/>
                    <a:pt x="64" y="317"/>
                    <a:pt x="96" y="349"/>
                  </a:cubicBezTo>
                  <a:cubicBezTo>
                    <a:pt x="159" y="381"/>
                    <a:pt x="254" y="381"/>
                    <a:pt x="381" y="412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" name="Google Shape;272;p27"/>
            <p:cNvSpPr/>
            <p:nvPr/>
          </p:nvSpPr>
          <p:spPr>
            <a:xfrm>
              <a:off x="5292500" y="3724025"/>
              <a:ext cx="30100" cy="11100"/>
            </a:xfrm>
            <a:custGeom>
              <a:avLst/>
              <a:gdLst/>
              <a:ahLst/>
              <a:cxnLst/>
              <a:rect l="l" t="t" r="r" b="b"/>
              <a:pathLst>
                <a:path w="1204" h="444" extrusionOk="0">
                  <a:moveTo>
                    <a:pt x="127" y="158"/>
                  </a:moveTo>
                  <a:cubicBezTo>
                    <a:pt x="95" y="158"/>
                    <a:pt x="0" y="285"/>
                    <a:pt x="32" y="317"/>
                  </a:cubicBezTo>
                  <a:cubicBezTo>
                    <a:pt x="32" y="380"/>
                    <a:pt x="127" y="443"/>
                    <a:pt x="190" y="443"/>
                  </a:cubicBezTo>
                  <a:cubicBezTo>
                    <a:pt x="475" y="412"/>
                    <a:pt x="760" y="380"/>
                    <a:pt x="1045" y="317"/>
                  </a:cubicBezTo>
                  <a:cubicBezTo>
                    <a:pt x="1077" y="317"/>
                    <a:pt x="1109" y="253"/>
                    <a:pt x="1204" y="158"/>
                  </a:cubicBezTo>
                  <a:cubicBezTo>
                    <a:pt x="792" y="0"/>
                    <a:pt x="444" y="63"/>
                    <a:pt x="127" y="158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" name="Google Shape;273;p27"/>
            <p:cNvSpPr/>
            <p:nvPr/>
          </p:nvSpPr>
          <p:spPr>
            <a:xfrm>
              <a:off x="5292500" y="3914025"/>
              <a:ext cx="25350" cy="11900"/>
            </a:xfrm>
            <a:custGeom>
              <a:avLst/>
              <a:gdLst/>
              <a:ahLst/>
              <a:cxnLst/>
              <a:rect l="l" t="t" r="r" b="b"/>
              <a:pathLst>
                <a:path w="1014" h="476" extrusionOk="0">
                  <a:moveTo>
                    <a:pt x="1014" y="222"/>
                  </a:moveTo>
                  <a:cubicBezTo>
                    <a:pt x="665" y="1"/>
                    <a:pt x="380" y="96"/>
                    <a:pt x="127" y="127"/>
                  </a:cubicBezTo>
                  <a:cubicBezTo>
                    <a:pt x="64" y="127"/>
                    <a:pt x="0" y="222"/>
                    <a:pt x="0" y="286"/>
                  </a:cubicBezTo>
                  <a:cubicBezTo>
                    <a:pt x="0" y="349"/>
                    <a:pt x="95" y="444"/>
                    <a:pt x="127" y="444"/>
                  </a:cubicBezTo>
                  <a:cubicBezTo>
                    <a:pt x="412" y="476"/>
                    <a:pt x="697" y="476"/>
                    <a:pt x="1014" y="222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" name="Google Shape;274;p27"/>
            <p:cNvSpPr/>
            <p:nvPr/>
          </p:nvSpPr>
          <p:spPr>
            <a:xfrm>
              <a:off x="5305950" y="3980525"/>
              <a:ext cx="16650" cy="11900"/>
            </a:xfrm>
            <a:custGeom>
              <a:avLst/>
              <a:gdLst/>
              <a:ahLst/>
              <a:cxnLst/>
              <a:rect l="l" t="t" r="r" b="b"/>
              <a:pathLst>
                <a:path w="666" h="476" extrusionOk="0">
                  <a:moveTo>
                    <a:pt x="602" y="286"/>
                  </a:moveTo>
                  <a:cubicBezTo>
                    <a:pt x="634" y="254"/>
                    <a:pt x="666" y="191"/>
                    <a:pt x="666" y="128"/>
                  </a:cubicBezTo>
                  <a:cubicBezTo>
                    <a:pt x="634" y="96"/>
                    <a:pt x="571" y="32"/>
                    <a:pt x="507" y="1"/>
                  </a:cubicBezTo>
                  <a:cubicBezTo>
                    <a:pt x="349" y="32"/>
                    <a:pt x="191" y="64"/>
                    <a:pt x="64" y="128"/>
                  </a:cubicBezTo>
                  <a:cubicBezTo>
                    <a:pt x="32" y="128"/>
                    <a:pt x="1" y="223"/>
                    <a:pt x="1" y="254"/>
                  </a:cubicBezTo>
                  <a:cubicBezTo>
                    <a:pt x="1" y="286"/>
                    <a:pt x="32" y="381"/>
                    <a:pt x="64" y="381"/>
                  </a:cubicBezTo>
                  <a:cubicBezTo>
                    <a:pt x="286" y="476"/>
                    <a:pt x="444" y="444"/>
                    <a:pt x="602" y="286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" name="Google Shape;275;p27"/>
            <p:cNvSpPr/>
            <p:nvPr/>
          </p:nvSpPr>
          <p:spPr>
            <a:xfrm>
              <a:off x="5011425" y="3013050"/>
              <a:ext cx="33275" cy="43575"/>
            </a:xfrm>
            <a:custGeom>
              <a:avLst/>
              <a:gdLst/>
              <a:ahLst/>
              <a:cxnLst/>
              <a:rect l="l" t="t" r="r" b="b"/>
              <a:pathLst>
                <a:path w="1331" h="1743" extrusionOk="0">
                  <a:moveTo>
                    <a:pt x="571" y="1616"/>
                  </a:moveTo>
                  <a:cubicBezTo>
                    <a:pt x="666" y="1742"/>
                    <a:pt x="856" y="1711"/>
                    <a:pt x="919" y="1584"/>
                  </a:cubicBezTo>
                  <a:cubicBezTo>
                    <a:pt x="1046" y="1172"/>
                    <a:pt x="1173" y="760"/>
                    <a:pt x="1299" y="380"/>
                  </a:cubicBezTo>
                  <a:cubicBezTo>
                    <a:pt x="1331" y="317"/>
                    <a:pt x="1236" y="254"/>
                    <a:pt x="1204" y="190"/>
                  </a:cubicBezTo>
                  <a:cubicBezTo>
                    <a:pt x="856" y="285"/>
                    <a:pt x="856" y="665"/>
                    <a:pt x="634" y="887"/>
                  </a:cubicBezTo>
                  <a:cubicBezTo>
                    <a:pt x="539" y="697"/>
                    <a:pt x="476" y="570"/>
                    <a:pt x="381" y="412"/>
                  </a:cubicBezTo>
                  <a:cubicBezTo>
                    <a:pt x="286" y="254"/>
                    <a:pt x="223" y="64"/>
                    <a:pt x="1" y="0"/>
                  </a:cubicBezTo>
                  <a:cubicBezTo>
                    <a:pt x="32" y="475"/>
                    <a:pt x="254" y="1204"/>
                    <a:pt x="444" y="1489"/>
                  </a:cubicBezTo>
                  <a:cubicBezTo>
                    <a:pt x="476" y="1552"/>
                    <a:pt x="539" y="1584"/>
                    <a:pt x="571" y="16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" name="Google Shape;276;p27"/>
            <p:cNvSpPr/>
            <p:nvPr/>
          </p:nvSpPr>
          <p:spPr>
            <a:xfrm>
              <a:off x="5343950" y="2504775"/>
              <a:ext cx="178175" cy="83150"/>
            </a:xfrm>
            <a:custGeom>
              <a:avLst/>
              <a:gdLst/>
              <a:ahLst/>
              <a:cxnLst/>
              <a:rect l="l" t="t" r="r" b="b"/>
              <a:pathLst>
                <a:path w="7127" h="3326" extrusionOk="0">
                  <a:moveTo>
                    <a:pt x="5131" y="1298"/>
                  </a:moveTo>
                  <a:cubicBezTo>
                    <a:pt x="5670" y="1108"/>
                    <a:pt x="6176" y="855"/>
                    <a:pt x="6683" y="602"/>
                  </a:cubicBezTo>
                  <a:cubicBezTo>
                    <a:pt x="6810" y="538"/>
                    <a:pt x="6968" y="412"/>
                    <a:pt x="7095" y="317"/>
                  </a:cubicBezTo>
                  <a:cubicBezTo>
                    <a:pt x="7126" y="285"/>
                    <a:pt x="7126" y="158"/>
                    <a:pt x="7095" y="95"/>
                  </a:cubicBezTo>
                  <a:cubicBezTo>
                    <a:pt x="7063" y="32"/>
                    <a:pt x="6968" y="0"/>
                    <a:pt x="6905" y="0"/>
                  </a:cubicBezTo>
                  <a:cubicBezTo>
                    <a:pt x="6746" y="32"/>
                    <a:pt x="6620" y="95"/>
                    <a:pt x="6461" y="158"/>
                  </a:cubicBezTo>
                  <a:cubicBezTo>
                    <a:pt x="5828" y="443"/>
                    <a:pt x="5163" y="760"/>
                    <a:pt x="4498" y="1013"/>
                  </a:cubicBezTo>
                  <a:cubicBezTo>
                    <a:pt x="3231" y="1520"/>
                    <a:pt x="1996" y="2122"/>
                    <a:pt x="761" y="2724"/>
                  </a:cubicBezTo>
                  <a:cubicBezTo>
                    <a:pt x="508" y="2819"/>
                    <a:pt x="254" y="2977"/>
                    <a:pt x="32" y="3104"/>
                  </a:cubicBezTo>
                  <a:cubicBezTo>
                    <a:pt x="1" y="3135"/>
                    <a:pt x="1" y="3230"/>
                    <a:pt x="1" y="3325"/>
                  </a:cubicBezTo>
                  <a:cubicBezTo>
                    <a:pt x="286" y="3199"/>
                    <a:pt x="603" y="3104"/>
                    <a:pt x="919" y="2977"/>
                  </a:cubicBezTo>
                  <a:cubicBezTo>
                    <a:pt x="2313" y="2439"/>
                    <a:pt x="3738" y="1868"/>
                    <a:pt x="5131" y="12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" name="Google Shape;277;p27"/>
            <p:cNvSpPr/>
            <p:nvPr/>
          </p:nvSpPr>
          <p:spPr>
            <a:xfrm>
              <a:off x="5343950" y="2587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" name="Google Shape;278;p27"/>
            <p:cNvSpPr/>
            <p:nvPr/>
          </p:nvSpPr>
          <p:spPr>
            <a:xfrm>
              <a:off x="5188775" y="2679725"/>
              <a:ext cx="36450" cy="110075"/>
            </a:xfrm>
            <a:custGeom>
              <a:avLst/>
              <a:gdLst/>
              <a:ahLst/>
              <a:cxnLst/>
              <a:rect l="l" t="t" r="r" b="b"/>
              <a:pathLst>
                <a:path w="1458" h="4403" extrusionOk="0">
                  <a:moveTo>
                    <a:pt x="127" y="4276"/>
                  </a:moveTo>
                  <a:cubicBezTo>
                    <a:pt x="254" y="4023"/>
                    <a:pt x="381" y="3769"/>
                    <a:pt x="476" y="3484"/>
                  </a:cubicBezTo>
                  <a:cubicBezTo>
                    <a:pt x="761" y="2756"/>
                    <a:pt x="1014" y="2028"/>
                    <a:pt x="1236" y="1268"/>
                  </a:cubicBezTo>
                  <a:cubicBezTo>
                    <a:pt x="1331" y="888"/>
                    <a:pt x="1394" y="476"/>
                    <a:pt x="1457" y="64"/>
                  </a:cubicBezTo>
                  <a:cubicBezTo>
                    <a:pt x="1457" y="64"/>
                    <a:pt x="1426" y="33"/>
                    <a:pt x="1426" y="1"/>
                  </a:cubicBezTo>
                  <a:cubicBezTo>
                    <a:pt x="1426" y="1"/>
                    <a:pt x="1394" y="1"/>
                    <a:pt x="1331" y="1"/>
                  </a:cubicBezTo>
                  <a:cubicBezTo>
                    <a:pt x="856" y="1426"/>
                    <a:pt x="96" y="2788"/>
                    <a:pt x="1" y="4403"/>
                  </a:cubicBezTo>
                  <a:cubicBezTo>
                    <a:pt x="32" y="4339"/>
                    <a:pt x="96" y="4308"/>
                    <a:pt x="127" y="42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" name="Google Shape;279;p27"/>
            <p:cNvSpPr/>
            <p:nvPr/>
          </p:nvSpPr>
          <p:spPr>
            <a:xfrm>
              <a:off x="5144450" y="2862625"/>
              <a:ext cx="28525" cy="95825"/>
            </a:xfrm>
            <a:custGeom>
              <a:avLst/>
              <a:gdLst/>
              <a:ahLst/>
              <a:cxnLst/>
              <a:rect l="l" t="t" r="r" b="b"/>
              <a:pathLst>
                <a:path w="1141" h="3833" extrusionOk="0">
                  <a:moveTo>
                    <a:pt x="412" y="3452"/>
                  </a:moveTo>
                  <a:cubicBezTo>
                    <a:pt x="602" y="2914"/>
                    <a:pt x="760" y="2344"/>
                    <a:pt x="887" y="1774"/>
                  </a:cubicBezTo>
                  <a:cubicBezTo>
                    <a:pt x="1014" y="1267"/>
                    <a:pt x="1045" y="729"/>
                    <a:pt x="1140" y="222"/>
                  </a:cubicBezTo>
                  <a:cubicBezTo>
                    <a:pt x="1140" y="159"/>
                    <a:pt x="1109" y="127"/>
                    <a:pt x="1077" y="0"/>
                  </a:cubicBezTo>
                  <a:cubicBezTo>
                    <a:pt x="1014" y="127"/>
                    <a:pt x="982" y="159"/>
                    <a:pt x="950" y="254"/>
                  </a:cubicBezTo>
                  <a:cubicBezTo>
                    <a:pt x="697" y="950"/>
                    <a:pt x="475" y="1679"/>
                    <a:pt x="254" y="2407"/>
                  </a:cubicBezTo>
                  <a:cubicBezTo>
                    <a:pt x="159" y="2661"/>
                    <a:pt x="127" y="2882"/>
                    <a:pt x="64" y="3136"/>
                  </a:cubicBezTo>
                  <a:cubicBezTo>
                    <a:pt x="0" y="3389"/>
                    <a:pt x="32" y="3611"/>
                    <a:pt x="127" y="3832"/>
                  </a:cubicBezTo>
                  <a:cubicBezTo>
                    <a:pt x="349" y="3769"/>
                    <a:pt x="380" y="3611"/>
                    <a:pt x="412" y="34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" name="Google Shape;280;p27"/>
            <p:cNvSpPr/>
            <p:nvPr/>
          </p:nvSpPr>
          <p:spPr>
            <a:xfrm>
              <a:off x="5265575" y="2611650"/>
              <a:ext cx="38025" cy="22200"/>
            </a:xfrm>
            <a:custGeom>
              <a:avLst/>
              <a:gdLst/>
              <a:ahLst/>
              <a:cxnLst/>
              <a:rect l="l" t="t" r="r" b="b"/>
              <a:pathLst>
                <a:path w="1521" h="888" extrusionOk="0">
                  <a:moveTo>
                    <a:pt x="349" y="887"/>
                  </a:moveTo>
                  <a:cubicBezTo>
                    <a:pt x="761" y="760"/>
                    <a:pt x="1109" y="602"/>
                    <a:pt x="1394" y="285"/>
                  </a:cubicBezTo>
                  <a:cubicBezTo>
                    <a:pt x="1457" y="222"/>
                    <a:pt x="1457" y="127"/>
                    <a:pt x="1521" y="32"/>
                  </a:cubicBezTo>
                  <a:cubicBezTo>
                    <a:pt x="919" y="0"/>
                    <a:pt x="507" y="380"/>
                    <a:pt x="1" y="570"/>
                  </a:cubicBezTo>
                  <a:cubicBezTo>
                    <a:pt x="32" y="665"/>
                    <a:pt x="32" y="760"/>
                    <a:pt x="96" y="824"/>
                  </a:cubicBezTo>
                  <a:cubicBezTo>
                    <a:pt x="159" y="855"/>
                    <a:pt x="286" y="887"/>
                    <a:pt x="349" y="8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" name="Google Shape;281;p27"/>
            <p:cNvSpPr/>
            <p:nvPr/>
          </p:nvSpPr>
          <p:spPr>
            <a:xfrm>
              <a:off x="5340000" y="2586300"/>
              <a:ext cx="3975" cy="1625"/>
            </a:xfrm>
            <a:custGeom>
              <a:avLst/>
              <a:gdLst/>
              <a:ahLst/>
              <a:cxnLst/>
              <a:rect l="l" t="t" r="r" b="b"/>
              <a:pathLst>
                <a:path w="159" h="65" extrusionOk="0">
                  <a:moveTo>
                    <a:pt x="159" y="64"/>
                  </a:moveTo>
                  <a:cubicBezTo>
                    <a:pt x="95" y="33"/>
                    <a:pt x="64" y="33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64" y="33"/>
                    <a:pt x="95" y="33"/>
                    <a:pt x="159" y="64"/>
                  </a:cubicBezTo>
                  <a:cubicBezTo>
                    <a:pt x="159" y="64"/>
                    <a:pt x="159" y="64"/>
                    <a:pt x="159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" name="Google Shape;282;p27"/>
            <p:cNvSpPr/>
            <p:nvPr/>
          </p:nvSpPr>
          <p:spPr>
            <a:xfrm>
              <a:off x="5393050" y="3867325"/>
              <a:ext cx="21400" cy="19025"/>
            </a:xfrm>
            <a:custGeom>
              <a:avLst/>
              <a:gdLst/>
              <a:ahLst/>
              <a:cxnLst/>
              <a:rect l="l" t="t" r="r" b="b"/>
              <a:pathLst>
                <a:path w="856" h="761" extrusionOk="0">
                  <a:moveTo>
                    <a:pt x="855" y="0"/>
                  </a:moveTo>
                  <a:lnTo>
                    <a:pt x="0" y="760"/>
                  </a:lnTo>
                  <a:cubicBezTo>
                    <a:pt x="380" y="634"/>
                    <a:pt x="634" y="349"/>
                    <a:pt x="8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" name="Google Shape;283;p27"/>
            <p:cNvSpPr/>
            <p:nvPr/>
          </p:nvSpPr>
          <p:spPr>
            <a:xfrm>
              <a:off x="5430250" y="3838025"/>
              <a:ext cx="19025" cy="16650"/>
            </a:xfrm>
            <a:custGeom>
              <a:avLst/>
              <a:gdLst/>
              <a:ahLst/>
              <a:cxnLst/>
              <a:rect l="l" t="t" r="r" b="b"/>
              <a:pathLst>
                <a:path w="761" h="666" extrusionOk="0">
                  <a:moveTo>
                    <a:pt x="761" y="0"/>
                  </a:moveTo>
                  <a:cubicBezTo>
                    <a:pt x="507" y="222"/>
                    <a:pt x="254" y="444"/>
                    <a:pt x="1" y="665"/>
                  </a:cubicBezTo>
                  <a:cubicBezTo>
                    <a:pt x="349" y="570"/>
                    <a:pt x="634" y="349"/>
                    <a:pt x="7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" name="Google Shape;284;p27"/>
            <p:cNvSpPr/>
            <p:nvPr/>
          </p:nvSpPr>
          <p:spPr>
            <a:xfrm>
              <a:off x="5416000" y="3855450"/>
              <a:ext cx="13500" cy="10300"/>
            </a:xfrm>
            <a:custGeom>
              <a:avLst/>
              <a:gdLst/>
              <a:ahLst/>
              <a:cxnLst/>
              <a:rect l="l" t="t" r="r" b="b"/>
              <a:pathLst>
                <a:path w="540" h="412" extrusionOk="0">
                  <a:moveTo>
                    <a:pt x="539" y="0"/>
                  </a:moveTo>
                  <a:cubicBezTo>
                    <a:pt x="349" y="158"/>
                    <a:pt x="191" y="285"/>
                    <a:pt x="1" y="412"/>
                  </a:cubicBezTo>
                  <a:cubicBezTo>
                    <a:pt x="254" y="380"/>
                    <a:pt x="444" y="253"/>
                    <a:pt x="5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" name="Google Shape;285;p27"/>
            <p:cNvSpPr/>
            <p:nvPr/>
          </p:nvSpPr>
          <p:spPr>
            <a:xfrm>
              <a:off x="4448525" y="2285450"/>
              <a:ext cx="248625" cy="83950"/>
            </a:xfrm>
            <a:custGeom>
              <a:avLst/>
              <a:gdLst/>
              <a:ahLst/>
              <a:cxnLst/>
              <a:rect l="l" t="t" r="r" b="b"/>
              <a:pathLst>
                <a:path w="9945" h="3358" extrusionOk="0">
                  <a:moveTo>
                    <a:pt x="7221" y="1806"/>
                  </a:moveTo>
                  <a:cubicBezTo>
                    <a:pt x="5669" y="1077"/>
                    <a:pt x="4054" y="539"/>
                    <a:pt x="2375" y="254"/>
                  </a:cubicBezTo>
                  <a:cubicBezTo>
                    <a:pt x="1805" y="159"/>
                    <a:pt x="1267" y="96"/>
                    <a:pt x="697" y="1"/>
                  </a:cubicBezTo>
                  <a:cubicBezTo>
                    <a:pt x="475" y="1"/>
                    <a:pt x="222" y="1"/>
                    <a:pt x="0" y="64"/>
                  </a:cubicBezTo>
                  <a:cubicBezTo>
                    <a:pt x="63" y="96"/>
                    <a:pt x="127" y="159"/>
                    <a:pt x="190" y="159"/>
                  </a:cubicBezTo>
                  <a:cubicBezTo>
                    <a:pt x="760" y="96"/>
                    <a:pt x="1330" y="254"/>
                    <a:pt x="1869" y="381"/>
                  </a:cubicBezTo>
                  <a:cubicBezTo>
                    <a:pt x="3230" y="634"/>
                    <a:pt x="4592" y="1046"/>
                    <a:pt x="5922" y="1584"/>
                  </a:cubicBezTo>
                  <a:cubicBezTo>
                    <a:pt x="7094" y="2059"/>
                    <a:pt x="8266" y="2566"/>
                    <a:pt x="9406" y="3168"/>
                  </a:cubicBezTo>
                  <a:cubicBezTo>
                    <a:pt x="9533" y="3263"/>
                    <a:pt x="9691" y="3358"/>
                    <a:pt x="9944" y="3358"/>
                  </a:cubicBezTo>
                  <a:cubicBezTo>
                    <a:pt x="9786" y="3231"/>
                    <a:pt x="9659" y="3136"/>
                    <a:pt x="9564" y="3073"/>
                  </a:cubicBezTo>
                  <a:cubicBezTo>
                    <a:pt x="8804" y="2598"/>
                    <a:pt x="8012" y="2186"/>
                    <a:pt x="7221" y="180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" name="Google Shape;286;p27"/>
            <p:cNvSpPr/>
            <p:nvPr/>
          </p:nvSpPr>
          <p:spPr>
            <a:xfrm>
              <a:off x="4487300" y="2273575"/>
              <a:ext cx="235975" cy="95025"/>
            </a:xfrm>
            <a:custGeom>
              <a:avLst/>
              <a:gdLst/>
              <a:ahLst/>
              <a:cxnLst/>
              <a:rect l="l" t="t" r="r" b="b"/>
              <a:pathLst>
                <a:path w="9439" h="3801" extrusionOk="0">
                  <a:moveTo>
                    <a:pt x="7190" y="2091"/>
                  </a:moveTo>
                  <a:cubicBezTo>
                    <a:pt x="5005" y="856"/>
                    <a:pt x="2661" y="286"/>
                    <a:pt x="223" y="32"/>
                  </a:cubicBezTo>
                  <a:cubicBezTo>
                    <a:pt x="159" y="1"/>
                    <a:pt x="33" y="1"/>
                    <a:pt x="1" y="159"/>
                  </a:cubicBezTo>
                  <a:cubicBezTo>
                    <a:pt x="698" y="159"/>
                    <a:pt x="1331" y="349"/>
                    <a:pt x="1996" y="507"/>
                  </a:cubicBezTo>
                  <a:cubicBezTo>
                    <a:pt x="2661" y="666"/>
                    <a:pt x="3326" y="824"/>
                    <a:pt x="3991" y="1046"/>
                  </a:cubicBezTo>
                  <a:cubicBezTo>
                    <a:pt x="4625" y="1267"/>
                    <a:pt x="5258" y="1521"/>
                    <a:pt x="5860" y="1806"/>
                  </a:cubicBezTo>
                  <a:cubicBezTo>
                    <a:pt x="6493" y="2091"/>
                    <a:pt x="7126" y="2408"/>
                    <a:pt x="7728" y="2756"/>
                  </a:cubicBezTo>
                  <a:cubicBezTo>
                    <a:pt x="8298" y="3073"/>
                    <a:pt x="8868" y="3453"/>
                    <a:pt x="9438" y="3801"/>
                  </a:cubicBezTo>
                  <a:cubicBezTo>
                    <a:pt x="8900" y="3168"/>
                    <a:pt x="7823" y="2471"/>
                    <a:pt x="7190" y="20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" name="Google Shape;287;p27"/>
            <p:cNvSpPr/>
            <p:nvPr/>
          </p:nvSpPr>
          <p:spPr>
            <a:xfrm>
              <a:off x="4449300" y="2298125"/>
              <a:ext cx="218550" cy="76025"/>
            </a:xfrm>
            <a:custGeom>
              <a:avLst/>
              <a:gdLst/>
              <a:ahLst/>
              <a:cxnLst/>
              <a:rect l="l" t="t" r="r" b="b"/>
              <a:pathLst>
                <a:path w="8742" h="3041" extrusionOk="0">
                  <a:moveTo>
                    <a:pt x="7918" y="2534"/>
                  </a:moveTo>
                  <a:cubicBezTo>
                    <a:pt x="5638" y="1426"/>
                    <a:pt x="3294" y="539"/>
                    <a:pt x="793" y="95"/>
                  </a:cubicBezTo>
                  <a:cubicBezTo>
                    <a:pt x="539" y="64"/>
                    <a:pt x="286" y="0"/>
                    <a:pt x="1" y="127"/>
                  </a:cubicBezTo>
                  <a:cubicBezTo>
                    <a:pt x="476" y="285"/>
                    <a:pt x="983" y="349"/>
                    <a:pt x="1489" y="507"/>
                  </a:cubicBezTo>
                  <a:cubicBezTo>
                    <a:pt x="1964" y="634"/>
                    <a:pt x="2439" y="760"/>
                    <a:pt x="2946" y="887"/>
                  </a:cubicBezTo>
                  <a:cubicBezTo>
                    <a:pt x="3421" y="1046"/>
                    <a:pt x="3928" y="1204"/>
                    <a:pt x="4434" y="1394"/>
                  </a:cubicBezTo>
                  <a:cubicBezTo>
                    <a:pt x="4909" y="1552"/>
                    <a:pt x="5416" y="1742"/>
                    <a:pt x="5891" y="1932"/>
                  </a:cubicBezTo>
                  <a:cubicBezTo>
                    <a:pt x="6366" y="2091"/>
                    <a:pt x="6841" y="2281"/>
                    <a:pt x="7285" y="2471"/>
                  </a:cubicBezTo>
                  <a:lnTo>
                    <a:pt x="8710" y="3041"/>
                  </a:lnTo>
                  <a:cubicBezTo>
                    <a:pt x="8741" y="3041"/>
                    <a:pt x="8741" y="3009"/>
                    <a:pt x="8741" y="2977"/>
                  </a:cubicBezTo>
                  <a:cubicBezTo>
                    <a:pt x="8710" y="2946"/>
                    <a:pt x="8646" y="2914"/>
                    <a:pt x="8583" y="2882"/>
                  </a:cubicBezTo>
                  <a:cubicBezTo>
                    <a:pt x="8361" y="2756"/>
                    <a:pt x="8140" y="2629"/>
                    <a:pt x="7918" y="25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" name="Google Shape;288;p27"/>
            <p:cNvSpPr/>
            <p:nvPr/>
          </p:nvSpPr>
          <p:spPr>
            <a:xfrm>
              <a:off x="4423175" y="2310800"/>
              <a:ext cx="216175" cy="67300"/>
            </a:xfrm>
            <a:custGeom>
              <a:avLst/>
              <a:gdLst/>
              <a:ahLst/>
              <a:cxnLst/>
              <a:rect l="l" t="t" r="r" b="b"/>
              <a:pathLst>
                <a:path w="8647" h="2692" extrusionOk="0">
                  <a:moveTo>
                    <a:pt x="5828" y="1552"/>
                  </a:moveTo>
                  <a:cubicBezTo>
                    <a:pt x="4181" y="919"/>
                    <a:pt x="2471" y="380"/>
                    <a:pt x="729" y="32"/>
                  </a:cubicBezTo>
                  <a:cubicBezTo>
                    <a:pt x="507" y="0"/>
                    <a:pt x="254" y="0"/>
                    <a:pt x="32" y="0"/>
                  </a:cubicBezTo>
                  <a:cubicBezTo>
                    <a:pt x="32" y="32"/>
                    <a:pt x="32" y="63"/>
                    <a:pt x="1" y="127"/>
                  </a:cubicBezTo>
                  <a:cubicBezTo>
                    <a:pt x="96" y="158"/>
                    <a:pt x="191" y="190"/>
                    <a:pt x="254" y="222"/>
                  </a:cubicBezTo>
                  <a:cubicBezTo>
                    <a:pt x="571" y="285"/>
                    <a:pt x="919" y="317"/>
                    <a:pt x="1236" y="412"/>
                  </a:cubicBezTo>
                  <a:cubicBezTo>
                    <a:pt x="2503" y="792"/>
                    <a:pt x="3801" y="1172"/>
                    <a:pt x="5068" y="1552"/>
                  </a:cubicBezTo>
                  <a:cubicBezTo>
                    <a:pt x="6145" y="1900"/>
                    <a:pt x="7221" y="2312"/>
                    <a:pt x="8298" y="2660"/>
                  </a:cubicBezTo>
                  <a:cubicBezTo>
                    <a:pt x="8361" y="2692"/>
                    <a:pt x="8456" y="2660"/>
                    <a:pt x="8646" y="2660"/>
                  </a:cubicBezTo>
                  <a:cubicBezTo>
                    <a:pt x="8361" y="2534"/>
                    <a:pt x="8171" y="2439"/>
                    <a:pt x="8013" y="2375"/>
                  </a:cubicBezTo>
                  <a:cubicBezTo>
                    <a:pt x="7285" y="2090"/>
                    <a:pt x="6556" y="1837"/>
                    <a:pt x="5828" y="15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" name="Google Shape;289;p27"/>
            <p:cNvSpPr/>
            <p:nvPr/>
          </p:nvSpPr>
          <p:spPr>
            <a:xfrm>
              <a:off x="4433475" y="2297325"/>
              <a:ext cx="7150" cy="2400"/>
            </a:xfrm>
            <a:custGeom>
              <a:avLst/>
              <a:gdLst/>
              <a:ahLst/>
              <a:cxnLst/>
              <a:rect l="l" t="t" r="r" b="b"/>
              <a:pathLst>
                <a:path w="286" h="96" extrusionOk="0">
                  <a:moveTo>
                    <a:pt x="285" y="64"/>
                  </a:moveTo>
                  <a:cubicBezTo>
                    <a:pt x="254" y="32"/>
                    <a:pt x="254" y="1"/>
                    <a:pt x="222" y="1"/>
                  </a:cubicBezTo>
                  <a:cubicBezTo>
                    <a:pt x="159" y="1"/>
                    <a:pt x="127" y="1"/>
                    <a:pt x="0" y="32"/>
                  </a:cubicBezTo>
                  <a:cubicBezTo>
                    <a:pt x="127" y="64"/>
                    <a:pt x="159" y="64"/>
                    <a:pt x="222" y="96"/>
                  </a:cubicBezTo>
                  <a:cubicBezTo>
                    <a:pt x="254" y="96"/>
                    <a:pt x="254" y="64"/>
                    <a:pt x="285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" name="Google Shape;290;p27"/>
            <p:cNvSpPr/>
            <p:nvPr/>
          </p:nvSpPr>
          <p:spPr>
            <a:xfrm>
              <a:off x="4613975" y="2385225"/>
              <a:ext cx="7950" cy="5550"/>
            </a:xfrm>
            <a:custGeom>
              <a:avLst/>
              <a:gdLst/>
              <a:ahLst/>
              <a:cxnLst/>
              <a:rect l="l" t="t" r="r" b="b"/>
              <a:pathLst>
                <a:path w="318" h="222" extrusionOk="0">
                  <a:moveTo>
                    <a:pt x="318" y="0"/>
                  </a:moveTo>
                  <a:cubicBezTo>
                    <a:pt x="159" y="63"/>
                    <a:pt x="64" y="95"/>
                    <a:pt x="1" y="127"/>
                  </a:cubicBezTo>
                  <a:cubicBezTo>
                    <a:pt x="96" y="127"/>
                    <a:pt x="223" y="222"/>
                    <a:pt x="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" name="Google Shape;291;p27"/>
            <p:cNvSpPr/>
            <p:nvPr/>
          </p:nvSpPr>
          <p:spPr>
            <a:xfrm>
              <a:off x="4612400" y="2388375"/>
              <a:ext cx="1600" cy="825"/>
            </a:xfrm>
            <a:custGeom>
              <a:avLst/>
              <a:gdLst/>
              <a:ahLst/>
              <a:cxnLst/>
              <a:rect l="l" t="t" r="r" b="b"/>
              <a:pathLst>
                <a:path w="64" h="33" extrusionOk="0">
                  <a:moveTo>
                    <a:pt x="64" y="1"/>
                  </a:moveTo>
                  <a:cubicBezTo>
                    <a:pt x="32" y="1"/>
                    <a:pt x="32" y="32"/>
                    <a:pt x="1" y="32"/>
                  </a:cubicBezTo>
                  <a:lnTo>
                    <a:pt x="1" y="32"/>
                  </a:lnTo>
                  <a:lnTo>
                    <a:pt x="1" y="32"/>
                  </a:lnTo>
                  <a:cubicBezTo>
                    <a:pt x="32" y="32"/>
                    <a:pt x="32" y="32"/>
                    <a:pt x="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" name="Google Shape;292;p27"/>
            <p:cNvSpPr/>
            <p:nvPr/>
          </p:nvSpPr>
          <p:spPr>
            <a:xfrm>
              <a:off x="4642500" y="2378875"/>
              <a:ext cx="1600" cy="1600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0" y="32"/>
                  </a:moveTo>
                  <a:cubicBezTo>
                    <a:pt x="0" y="32"/>
                    <a:pt x="0" y="64"/>
                    <a:pt x="0" y="64"/>
                  </a:cubicBezTo>
                  <a:cubicBezTo>
                    <a:pt x="32" y="64"/>
                    <a:pt x="63" y="32"/>
                    <a:pt x="63" y="32"/>
                  </a:cubicBezTo>
                  <a:cubicBezTo>
                    <a:pt x="63" y="32"/>
                    <a:pt x="32" y="1"/>
                    <a:pt x="32" y="1"/>
                  </a:cubicBezTo>
                  <a:cubicBezTo>
                    <a:pt x="32" y="1"/>
                    <a:pt x="0" y="32"/>
                    <a:pt x="0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" name="Google Shape;293;p27"/>
            <p:cNvSpPr/>
            <p:nvPr/>
          </p:nvSpPr>
          <p:spPr>
            <a:xfrm>
              <a:off x="4872875" y="2310000"/>
              <a:ext cx="238350" cy="76025"/>
            </a:xfrm>
            <a:custGeom>
              <a:avLst/>
              <a:gdLst/>
              <a:ahLst/>
              <a:cxnLst/>
              <a:rect l="l" t="t" r="r" b="b"/>
              <a:pathLst>
                <a:path w="9534" h="3041" extrusionOk="0">
                  <a:moveTo>
                    <a:pt x="6936" y="507"/>
                  </a:moveTo>
                  <a:cubicBezTo>
                    <a:pt x="4719" y="1077"/>
                    <a:pt x="3579" y="1457"/>
                    <a:pt x="1331" y="2439"/>
                  </a:cubicBezTo>
                  <a:cubicBezTo>
                    <a:pt x="1141" y="2502"/>
                    <a:pt x="951" y="2566"/>
                    <a:pt x="761" y="2629"/>
                  </a:cubicBezTo>
                  <a:cubicBezTo>
                    <a:pt x="602" y="2692"/>
                    <a:pt x="412" y="2787"/>
                    <a:pt x="222" y="2851"/>
                  </a:cubicBezTo>
                  <a:cubicBezTo>
                    <a:pt x="191" y="2882"/>
                    <a:pt x="127" y="2946"/>
                    <a:pt x="1" y="3041"/>
                  </a:cubicBezTo>
                  <a:cubicBezTo>
                    <a:pt x="571" y="2946"/>
                    <a:pt x="982" y="2787"/>
                    <a:pt x="1426" y="2629"/>
                  </a:cubicBezTo>
                  <a:cubicBezTo>
                    <a:pt x="1869" y="2471"/>
                    <a:pt x="2281" y="2312"/>
                    <a:pt x="2724" y="2154"/>
                  </a:cubicBezTo>
                  <a:cubicBezTo>
                    <a:pt x="3168" y="1996"/>
                    <a:pt x="3611" y="1837"/>
                    <a:pt x="4023" y="1711"/>
                  </a:cubicBezTo>
                  <a:cubicBezTo>
                    <a:pt x="4498" y="1552"/>
                    <a:pt x="4941" y="1394"/>
                    <a:pt x="5416" y="1267"/>
                  </a:cubicBezTo>
                  <a:cubicBezTo>
                    <a:pt x="5860" y="1109"/>
                    <a:pt x="6303" y="982"/>
                    <a:pt x="6746" y="856"/>
                  </a:cubicBezTo>
                  <a:cubicBezTo>
                    <a:pt x="7190" y="729"/>
                    <a:pt x="7633" y="602"/>
                    <a:pt x="8108" y="507"/>
                  </a:cubicBezTo>
                  <a:cubicBezTo>
                    <a:pt x="8520" y="380"/>
                    <a:pt x="8963" y="254"/>
                    <a:pt x="9533" y="127"/>
                  </a:cubicBezTo>
                  <a:cubicBezTo>
                    <a:pt x="9185" y="0"/>
                    <a:pt x="8963" y="32"/>
                    <a:pt x="8741" y="64"/>
                  </a:cubicBezTo>
                  <a:cubicBezTo>
                    <a:pt x="8140" y="190"/>
                    <a:pt x="7538" y="349"/>
                    <a:pt x="6936" y="5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" name="Google Shape;294;p27"/>
            <p:cNvSpPr/>
            <p:nvPr/>
          </p:nvSpPr>
          <p:spPr>
            <a:xfrm>
              <a:off x="4855475" y="2297325"/>
              <a:ext cx="239125" cy="80775"/>
            </a:xfrm>
            <a:custGeom>
              <a:avLst/>
              <a:gdLst/>
              <a:ahLst/>
              <a:cxnLst/>
              <a:rect l="l" t="t" r="r" b="b"/>
              <a:pathLst>
                <a:path w="9565" h="3231" extrusionOk="0">
                  <a:moveTo>
                    <a:pt x="6841" y="444"/>
                  </a:moveTo>
                  <a:cubicBezTo>
                    <a:pt x="4560" y="983"/>
                    <a:pt x="2439" y="1933"/>
                    <a:pt x="317" y="2946"/>
                  </a:cubicBezTo>
                  <a:cubicBezTo>
                    <a:pt x="222" y="3009"/>
                    <a:pt x="127" y="3104"/>
                    <a:pt x="0" y="3168"/>
                  </a:cubicBezTo>
                  <a:cubicBezTo>
                    <a:pt x="158" y="3231"/>
                    <a:pt x="285" y="3199"/>
                    <a:pt x="412" y="3168"/>
                  </a:cubicBezTo>
                  <a:cubicBezTo>
                    <a:pt x="982" y="2946"/>
                    <a:pt x="1552" y="2693"/>
                    <a:pt x="2122" y="2471"/>
                  </a:cubicBezTo>
                  <a:cubicBezTo>
                    <a:pt x="2154" y="2471"/>
                    <a:pt x="2217" y="2439"/>
                    <a:pt x="2249" y="2439"/>
                  </a:cubicBezTo>
                  <a:cubicBezTo>
                    <a:pt x="2565" y="2123"/>
                    <a:pt x="2977" y="2028"/>
                    <a:pt x="3389" y="1901"/>
                  </a:cubicBezTo>
                  <a:cubicBezTo>
                    <a:pt x="4022" y="1648"/>
                    <a:pt x="4687" y="1394"/>
                    <a:pt x="5352" y="1204"/>
                  </a:cubicBezTo>
                  <a:cubicBezTo>
                    <a:pt x="6492" y="824"/>
                    <a:pt x="7632" y="444"/>
                    <a:pt x="8804" y="286"/>
                  </a:cubicBezTo>
                  <a:cubicBezTo>
                    <a:pt x="8994" y="286"/>
                    <a:pt x="9121" y="191"/>
                    <a:pt x="9216" y="32"/>
                  </a:cubicBezTo>
                  <a:lnTo>
                    <a:pt x="9216" y="32"/>
                  </a:lnTo>
                  <a:cubicBezTo>
                    <a:pt x="9406" y="64"/>
                    <a:pt x="9406" y="64"/>
                    <a:pt x="9564" y="1"/>
                  </a:cubicBezTo>
                  <a:cubicBezTo>
                    <a:pt x="9469" y="1"/>
                    <a:pt x="9342" y="1"/>
                    <a:pt x="9247" y="32"/>
                  </a:cubicBezTo>
                  <a:cubicBezTo>
                    <a:pt x="9216" y="32"/>
                    <a:pt x="9152" y="64"/>
                    <a:pt x="9121" y="64"/>
                  </a:cubicBezTo>
                  <a:cubicBezTo>
                    <a:pt x="8361" y="64"/>
                    <a:pt x="7601" y="254"/>
                    <a:pt x="6841" y="4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" name="Google Shape;295;p27"/>
            <p:cNvSpPr/>
            <p:nvPr/>
          </p:nvSpPr>
          <p:spPr>
            <a:xfrm>
              <a:off x="4807950" y="2273575"/>
              <a:ext cx="238350" cy="95825"/>
            </a:xfrm>
            <a:custGeom>
              <a:avLst/>
              <a:gdLst/>
              <a:ahLst/>
              <a:cxnLst/>
              <a:rect l="l" t="t" r="r" b="b"/>
              <a:pathLst>
                <a:path w="9534" h="3833" extrusionOk="0">
                  <a:moveTo>
                    <a:pt x="1" y="3833"/>
                  </a:moveTo>
                  <a:cubicBezTo>
                    <a:pt x="159" y="3738"/>
                    <a:pt x="318" y="3674"/>
                    <a:pt x="444" y="3579"/>
                  </a:cubicBezTo>
                  <a:cubicBezTo>
                    <a:pt x="1838" y="2598"/>
                    <a:pt x="3326" y="1837"/>
                    <a:pt x="4910" y="1236"/>
                  </a:cubicBezTo>
                  <a:cubicBezTo>
                    <a:pt x="5765" y="919"/>
                    <a:pt x="6651" y="666"/>
                    <a:pt x="7538" y="476"/>
                  </a:cubicBezTo>
                  <a:cubicBezTo>
                    <a:pt x="8171" y="349"/>
                    <a:pt x="8773" y="191"/>
                    <a:pt x="9407" y="191"/>
                  </a:cubicBezTo>
                  <a:cubicBezTo>
                    <a:pt x="9438" y="191"/>
                    <a:pt x="9470" y="159"/>
                    <a:pt x="9533" y="127"/>
                  </a:cubicBezTo>
                  <a:cubicBezTo>
                    <a:pt x="9343" y="1"/>
                    <a:pt x="9153" y="32"/>
                    <a:pt x="8963" y="64"/>
                  </a:cubicBezTo>
                  <a:cubicBezTo>
                    <a:pt x="8805" y="96"/>
                    <a:pt x="8615" y="127"/>
                    <a:pt x="8457" y="159"/>
                  </a:cubicBezTo>
                  <a:cubicBezTo>
                    <a:pt x="7981" y="222"/>
                    <a:pt x="7475" y="254"/>
                    <a:pt x="7000" y="349"/>
                  </a:cubicBezTo>
                  <a:cubicBezTo>
                    <a:pt x="5891" y="602"/>
                    <a:pt x="4751" y="919"/>
                    <a:pt x="3706" y="1394"/>
                  </a:cubicBezTo>
                  <a:cubicBezTo>
                    <a:pt x="2344" y="1964"/>
                    <a:pt x="1109" y="2724"/>
                    <a:pt x="33" y="3706"/>
                  </a:cubicBezTo>
                  <a:cubicBezTo>
                    <a:pt x="1" y="3706"/>
                    <a:pt x="1" y="3769"/>
                    <a:pt x="1" y="38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" name="Google Shape;296;p27"/>
            <p:cNvSpPr/>
            <p:nvPr/>
          </p:nvSpPr>
          <p:spPr>
            <a:xfrm>
              <a:off x="4836450" y="2283075"/>
              <a:ext cx="248650" cy="85525"/>
            </a:xfrm>
            <a:custGeom>
              <a:avLst/>
              <a:gdLst/>
              <a:ahLst/>
              <a:cxnLst/>
              <a:rect l="l" t="t" r="r" b="b"/>
              <a:pathLst>
                <a:path w="9946" h="3421" extrusionOk="0">
                  <a:moveTo>
                    <a:pt x="1" y="3421"/>
                  </a:moveTo>
                  <a:cubicBezTo>
                    <a:pt x="318" y="3421"/>
                    <a:pt x="508" y="3231"/>
                    <a:pt x="729" y="3136"/>
                  </a:cubicBezTo>
                  <a:cubicBezTo>
                    <a:pt x="1458" y="2788"/>
                    <a:pt x="2123" y="2408"/>
                    <a:pt x="2883" y="2091"/>
                  </a:cubicBezTo>
                  <a:cubicBezTo>
                    <a:pt x="4498" y="1426"/>
                    <a:pt x="6145" y="824"/>
                    <a:pt x="7887" y="476"/>
                  </a:cubicBezTo>
                  <a:cubicBezTo>
                    <a:pt x="8425" y="381"/>
                    <a:pt x="8963" y="191"/>
                    <a:pt x="9533" y="254"/>
                  </a:cubicBezTo>
                  <a:cubicBezTo>
                    <a:pt x="9628" y="254"/>
                    <a:pt x="9755" y="191"/>
                    <a:pt x="9945" y="159"/>
                  </a:cubicBezTo>
                  <a:cubicBezTo>
                    <a:pt x="9027" y="1"/>
                    <a:pt x="6556" y="444"/>
                    <a:pt x="4815" y="1014"/>
                  </a:cubicBezTo>
                  <a:cubicBezTo>
                    <a:pt x="3200" y="1553"/>
                    <a:pt x="666" y="2819"/>
                    <a:pt x="1" y="3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" name="Google Shape;297;p27"/>
            <p:cNvSpPr/>
            <p:nvPr/>
          </p:nvSpPr>
          <p:spPr>
            <a:xfrm>
              <a:off x="4425550" y="2056650"/>
              <a:ext cx="5575" cy="35650"/>
            </a:xfrm>
            <a:custGeom>
              <a:avLst/>
              <a:gdLst/>
              <a:ahLst/>
              <a:cxnLst/>
              <a:rect l="l" t="t" r="r" b="b"/>
              <a:pathLst>
                <a:path w="223" h="1426" extrusionOk="0">
                  <a:moveTo>
                    <a:pt x="222" y="1141"/>
                  </a:moveTo>
                  <a:cubicBezTo>
                    <a:pt x="222" y="760"/>
                    <a:pt x="222" y="412"/>
                    <a:pt x="222" y="32"/>
                  </a:cubicBezTo>
                  <a:cubicBezTo>
                    <a:pt x="222" y="32"/>
                    <a:pt x="191" y="0"/>
                    <a:pt x="191" y="0"/>
                  </a:cubicBezTo>
                  <a:cubicBezTo>
                    <a:pt x="191" y="0"/>
                    <a:pt x="159" y="0"/>
                    <a:pt x="127" y="32"/>
                  </a:cubicBezTo>
                  <a:cubicBezTo>
                    <a:pt x="96" y="475"/>
                    <a:pt x="1" y="950"/>
                    <a:pt x="191" y="1426"/>
                  </a:cubicBezTo>
                  <a:cubicBezTo>
                    <a:pt x="222" y="1331"/>
                    <a:pt x="222" y="1236"/>
                    <a:pt x="222" y="11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" name="Google Shape;298;p27"/>
            <p:cNvSpPr/>
            <p:nvPr/>
          </p:nvSpPr>
          <p:spPr>
            <a:xfrm>
              <a:off x="4416050" y="2103350"/>
              <a:ext cx="3200" cy="27750"/>
            </a:xfrm>
            <a:custGeom>
              <a:avLst/>
              <a:gdLst/>
              <a:ahLst/>
              <a:cxnLst/>
              <a:rect l="l" t="t" r="r" b="b"/>
              <a:pathLst>
                <a:path w="128" h="1110" extrusionOk="0">
                  <a:moveTo>
                    <a:pt x="127" y="1"/>
                  </a:moveTo>
                  <a:cubicBezTo>
                    <a:pt x="64" y="381"/>
                    <a:pt x="1" y="729"/>
                    <a:pt x="127" y="110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" name="Google Shape;299;p27"/>
            <p:cNvSpPr/>
            <p:nvPr/>
          </p:nvSpPr>
          <p:spPr>
            <a:xfrm>
              <a:off x="4434275" y="2079600"/>
              <a:ext cx="4775" cy="23775"/>
            </a:xfrm>
            <a:custGeom>
              <a:avLst/>
              <a:gdLst/>
              <a:ahLst/>
              <a:cxnLst/>
              <a:rect l="l" t="t" r="r" b="b"/>
              <a:pathLst>
                <a:path w="191" h="951" extrusionOk="0">
                  <a:moveTo>
                    <a:pt x="63" y="1"/>
                  </a:moveTo>
                  <a:cubicBezTo>
                    <a:pt x="0" y="318"/>
                    <a:pt x="0" y="634"/>
                    <a:pt x="63" y="951"/>
                  </a:cubicBezTo>
                  <a:cubicBezTo>
                    <a:pt x="127" y="634"/>
                    <a:pt x="190" y="318"/>
                    <a:pt x="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" name="Google Shape;300;p27"/>
            <p:cNvSpPr/>
            <p:nvPr/>
          </p:nvSpPr>
          <p:spPr>
            <a:xfrm>
              <a:off x="4442975" y="2082775"/>
              <a:ext cx="2400" cy="16650"/>
            </a:xfrm>
            <a:custGeom>
              <a:avLst/>
              <a:gdLst/>
              <a:ahLst/>
              <a:cxnLst/>
              <a:rect l="l" t="t" r="r" b="b"/>
              <a:pathLst>
                <a:path w="96" h="666" extrusionOk="0">
                  <a:moveTo>
                    <a:pt x="95" y="64"/>
                  </a:moveTo>
                  <a:cubicBezTo>
                    <a:pt x="95" y="32"/>
                    <a:pt x="64" y="32"/>
                    <a:pt x="0" y="0"/>
                  </a:cubicBezTo>
                  <a:lnTo>
                    <a:pt x="0" y="666"/>
                  </a:lnTo>
                  <a:cubicBezTo>
                    <a:pt x="32" y="666"/>
                    <a:pt x="64" y="666"/>
                    <a:pt x="95" y="666"/>
                  </a:cubicBezTo>
                  <a:cubicBezTo>
                    <a:pt x="95" y="476"/>
                    <a:pt x="95" y="254"/>
                    <a:pt x="95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" name="Google Shape;301;p27"/>
            <p:cNvSpPr/>
            <p:nvPr/>
          </p:nvSpPr>
          <p:spPr>
            <a:xfrm>
              <a:off x="5100100" y="2059825"/>
              <a:ext cx="4775" cy="32475"/>
            </a:xfrm>
            <a:custGeom>
              <a:avLst/>
              <a:gdLst/>
              <a:ahLst/>
              <a:cxnLst/>
              <a:rect l="l" t="t" r="r" b="b"/>
              <a:pathLst>
                <a:path w="191" h="1299" extrusionOk="0">
                  <a:moveTo>
                    <a:pt x="96" y="1299"/>
                  </a:moveTo>
                  <a:cubicBezTo>
                    <a:pt x="191" y="855"/>
                    <a:pt x="191" y="412"/>
                    <a:pt x="64" y="0"/>
                  </a:cubicBezTo>
                  <a:cubicBezTo>
                    <a:pt x="1" y="412"/>
                    <a:pt x="1" y="855"/>
                    <a:pt x="96" y="12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" name="Google Shape;302;p27"/>
            <p:cNvSpPr/>
            <p:nvPr/>
          </p:nvSpPr>
          <p:spPr>
            <a:xfrm>
              <a:off x="5111975" y="2103350"/>
              <a:ext cx="3200" cy="28525"/>
            </a:xfrm>
            <a:custGeom>
              <a:avLst/>
              <a:gdLst/>
              <a:ahLst/>
              <a:cxnLst/>
              <a:rect l="l" t="t" r="r" b="b"/>
              <a:pathLst>
                <a:path w="128" h="1141" extrusionOk="0">
                  <a:moveTo>
                    <a:pt x="64" y="1141"/>
                  </a:moveTo>
                  <a:cubicBezTo>
                    <a:pt x="127" y="761"/>
                    <a:pt x="127" y="381"/>
                    <a:pt x="64" y="1"/>
                  </a:cubicBezTo>
                  <a:cubicBezTo>
                    <a:pt x="1" y="381"/>
                    <a:pt x="1" y="761"/>
                    <a:pt x="64" y="11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" name="Google Shape;303;p27"/>
            <p:cNvSpPr/>
            <p:nvPr/>
          </p:nvSpPr>
          <p:spPr>
            <a:xfrm>
              <a:off x="5092975" y="2078025"/>
              <a:ext cx="4775" cy="23775"/>
            </a:xfrm>
            <a:custGeom>
              <a:avLst/>
              <a:gdLst/>
              <a:ahLst/>
              <a:cxnLst/>
              <a:rect l="l" t="t" r="r" b="b"/>
              <a:pathLst>
                <a:path w="191" h="951" extrusionOk="0">
                  <a:moveTo>
                    <a:pt x="96" y="951"/>
                  </a:moveTo>
                  <a:cubicBezTo>
                    <a:pt x="191" y="412"/>
                    <a:pt x="191" y="412"/>
                    <a:pt x="64" y="0"/>
                  </a:cubicBezTo>
                  <a:cubicBezTo>
                    <a:pt x="32" y="349"/>
                    <a:pt x="1" y="634"/>
                    <a:pt x="96" y="9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" name="Google Shape;304;p27"/>
            <p:cNvSpPr/>
            <p:nvPr/>
          </p:nvSpPr>
          <p:spPr>
            <a:xfrm>
              <a:off x="5085075" y="2083575"/>
              <a:ext cx="3175" cy="15850"/>
            </a:xfrm>
            <a:custGeom>
              <a:avLst/>
              <a:gdLst/>
              <a:ahLst/>
              <a:cxnLst/>
              <a:rect l="l" t="t" r="r" b="b"/>
              <a:pathLst>
                <a:path w="127" h="634" extrusionOk="0">
                  <a:moveTo>
                    <a:pt x="127" y="634"/>
                  </a:moveTo>
                  <a:lnTo>
                    <a:pt x="127" y="0"/>
                  </a:lnTo>
                  <a:cubicBezTo>
                    <a:pt x="32" y="222"/>
                    <a:pt x="0" y="412"/>
                    <a:pt x="127" y="6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" name="Google Shape;305;p27"/>
            <p:cNvSpPr/>
            <p:nvPr/>
          </p:nvSpPr>
          <p:spPr>
            <a:xfrm>
              <a:off x="5106450" y="2127900"/>
              <a:ext cx="1600" cy="1600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0" y="32"/>
                  </a:moveTo>
                  <a:cubicBezTo>
                    <a:pt x="0" y="32"/>
                    <a:pt x="32" y="64"/>
                    <a:pt x="32" y="64"/>
                  </a:cubicBezTo>
                  <a:cubicBezTo>
                    <a:pt x="32" y="64"/>
                    <a:pt x="63" y="32"/>
                    <a:pt x="63" y="32"/>
                  </a:cubicBezTo>
                  <a:cubicBezTo>
                    <a:pt x="63" y="1"/>
                    <a:pt x="32" y="1"/>
                    <a:pt x="32" y="1"/>
                  </a:cubicBezTo>
                  <a:cubicBezTo>
                    <a:pt x="32" y="1"/>
                    <a:pt x="0" y="1"/>
                    <a:pt x="0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" name="Google Shape;306;p27"/>
            <p:cNvSpPr/>
            <p:nvPr/>
          </p:nvSpPr>
          <p:spPr>
            <a:xfrm>
              <a:off x="3628275" y="1755800"/>
              <a:ext cx="19025" cy="106900"/>
            </a:xfrm>
            <a:custGeom>
              <a:avLst/>
              <a:gdLst/>
              <a:ahLst/>
              <a:cxnLst/>
              <a:rect l="l" t="t" r="r" b="b"/>
              <a:pathLst>
                <a:path w="761" h="4276" extrusionOk="0">
                  <a:moveTo>
                    <a:pt x="33" y="3801"/>
                  </a:moveTo>
                  <a:cubicBezTo>
                    <a:pt x="33" y="3864"/>
                    <a:pt x="1" y="3959"/>
                    <a:pt x="33" y="4022"/>
                  </a:cubicBezTo>
                  <a:cubicBezTo>
                    <a:pt x="33" y="4086"/>
                    <a:pt x="64" y="4149"/>
                    <a:pt x="128" y="4276"/>
                  </a:cubicBezTo>
                  <a:cubicBezTo>
                    <a:pt x="223" y="4149"/>
                    <a:pt x="349" y="4086"/>
                    <a:pt x="381" y="3991"/>
                  </a:cubicBezTo>
                  <a:cubicBezTo>
                    <a:pt x="476" y="3769"/>
                    <a:pt x="539" y="3515"/>
                    <a:pt x="603" y="3262"/>
                  </a:cubicBezTo>
                  <a:cubicBezTo>
                    <a:pt x="761" y="2312"/>
                    <a:pt x="698" y="1330"/>
                    <a:pt x="698" y="380"/>
                  </a:cubicBezTo>
                  <a:cubicBezTo>
                    <a:pt x="698" y="317"/>
                    <a:pt x="666" y="285"/>
                    <a:pt x="666" y="254"/>
                  </a:cubicBezTo>
                  <a:cubicBezTo>
                    <a:pt x="634" y="32"/>
                    <a:pt x="571" y="0"/>
                    <a:pt x="254" y="0"/>
                  </a:cubicBezTo>
                  <a:cubicBezTo>
                    <a:pt x="254" y="475"/>
                    <a:pt x="254" y="950"/>
                    <a:pt x="286" y="1425"/>
                  </a:cubicBezTo>
                  <a:cubicBezTo>
                    <a:pt x="286" y="2217"/>
                    <a:pt x="286" y="3009"/>
                    <a:pt x="33" y="380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" name="Google Shape;307;p27"/>
            <p:cNvSpPr/>
            <p:nvPr/>
          </p:nvSpPr>
          <p:spPr>
            <a:xfrm>
              <a:off x="3430350" y="1785875"/>
              <a:ext cx="12700" cy="132250"/>
            </a:xfrm>
            <a:custGeom>
              <a:avLst/>
              <a:gdLst/>
              <a:ahLst/>
              <a:cxnLst/>
              <a:rect l="l" t="t" r="r" b="b"/>
              <a:pathLst>
                <a:path w="508" h="5290" extrusionOk="0">
                  <a:moveTo>
                    <a:pt x="191" y="5289"/>
                  </a:moveTo>
                  <a:cubicBezTo>
                    <a:pt x="222" y="5289"/>
                    <a:pt x="317" y="5226"/>
                    <a:pt x="349" y="5163"/>
                  </a:cubicBezTo>
                  <a:cubicBezTo>
                    <a:pt x="381" y="5099"/>
                    <a:pt x="381" y="5036"/>
                    <a:pt x="381" y="4973"/>
                  </a:cubicBezTo>
                  <a:cubicBezTo>
                    <a:pt x="507" y="3421"/>
                    <a:pt x="444" y="1869"/>
                    <a:pt x="349" y="317"/>
                  </a:cubicBezTo>
                  <a:cubicBezTo>
                    <a:pt x="317" y="222"/>
                    <a:pt x="286" y="96"/>
                    <a:pt x="254" y="1"/>
                  </a:cubicBezTo>
                  <a:cubicBezTo>
                    <a:pt x="222" y="1"/>
                    <a:pt x="191" y="1"/>
                    <a:pt x="159" y="32"/>
                  </a:cubicBezTo>
                  <a:cubicBezTo>
                    <a:pt x="159" y="64"/>
                    <a:pt x="159" y="96"/>
                    <a:pt x="159" y="127"/>
                  </a:cubicBezTo>
                  <a:cubicBezTo>
                    <a:pt x="96" y="1742"/>
                    <a:pt x="64" y="3326"/>
                    <a:pt x="32" y="4909"/>
                  </a:cubicBezTo>
                  <a:cubicBezTo>
                    <a:pt x="32" y="5004"/>
                    <a:pt x="1" y="5068"/>
                    <a:pt x="32" y="5163"/>
                  </a:cubicBezTo>
                  <a:cubicBezTo>
                    <a:pt x="64" y="5194"/>
                    <a:pt x="127" y="5289"/>
                    <a:pt x="191" y="52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" name="Google Shape;308;p27"/>
            <p:cNvSpPr/>
            <p:nvPr/>
          </p:nvSpPr>
          <p:spPr>
            <a:xfrm>
              <a:off x="3468350" y="1815175"/>
              <a:ext cx="12700" cy="112450"/>
            </a:xfrm>
            <a:custGeom>
              <a:avLst/>
              <a:gdLst/>
              <a:ahLst/>
              <a:cxnLst/>
              <a:rect l="l" t="t" r="r" b="b"/>
              <a:pathLst>
                <a:path w="508" h="4498" extrusionOk="0">
                  <a:moveTo>
                    <a:pt x="159" y="4466"/>
                  </a:moveTo>
                  <a:cubicBezTo>
                    <a:pt x="222" y="4466"/>
                    <a:pt x="317" y="4466"/>
                    <a:pt x="317" y="4434"/>
                  </a:cubicBezTo>
                  <a:cubicBezTo>
                    <a:pt x="381" y="4307"/>
                    <a:pt x="413" y="4181"/>
                    <a:pt x="413" y="4022"/>
                  </a:cubicBezTo>
                  <a:cubicBezTo>
                    <a:pt x="444" y="3484"/>
                    <a:pt x="476" y="2946"/>
                    <a:pt x="476" y="2407"/>
                  </a:cubicBezTo>
                  <a:cubicBezTo>
                    <a:pt x="508" y="1806"/>
                    <a:pt x="476" y="1204"/>
                    <a:pt x="476" y="602"/>
                  </a:cubicBezTo>
                  <a:cubicBezTo>
                    <a:pt x="444" y="412"/>
                    <a:pt x="476" y="190"/>
                    <a:pt x="286" y="0"/>
                  </a:cubicBezTo>
                  <a:cubicBezTo>
                    <a:pt x="254" y="64"/>
                    <a:pt x="222" y="95"/>
                    <a:pt x="222" y="159"/>
                  </a:cubicBezTo>
                  <a:cubicBezTo>
                    <a:pt x="159" y="444"/>
                    <a:pt x="127" y="760"/>
                    <a:pt x="96" y="1077"/>
                  </a:cubicBezTo>
                  <a:cubicBezTo>
                    <a:pt x="64" y="1901"/>
                    <a:pt x="32" y="2756"/>
                    <a:pt x="1" y="3611"/>
                  </a:cubicBezTo>
                  <a:cubicBezTo>
                    <a:pt x="1" y="3801"/>
                    <a:pt x="1" y="3991"/>
                    <a:pt x="1" y="4212"/>
                  </a:cubicBezTo>
                  <a:cubicBezTo>
                    <a:pt x="32" y="4276"/>
                    <a:pt x="64" y="4339"/>
                    <a:pt x="96" y="4402"/>
                  </a:cubicBezTo>
                  <a:cubicBezTo>
                    <a:pt x="96" y="4434"/>
                    <a:pt x="159" y="4497"/>
                    <a:pt x="159" y="44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" name="Google Shape;309;p27"/>
            <p:cNvSpPr/>
            <p:nvPr/>
          </p:nvSpPr>
          <p:spPr>
            <a:xfrm>
              <a:off x="3507950" y="1829425"/>
              <a:ext cx="11900" cy="60200"/>
            </a:xfrm>
            <a:custGeom>
              <a:avLst/>
              <a:gdLst/>
              <a:ahLst/>
              <a:cxnLst/>
              <a:rect l="l" t="t" r="r" b="b"/>
              <a:pathLst>
                <a:path w="476" h="2408" extrusionOk="0">
                  <a:moveTo>
                    <a:pt x="159" y="2407"/>
                  </a:moveTo>
                  <a:cubicBezTo>
                    <a:pt x="349" y="2249"/>
                    <a:pt x="317" y="2027"/>
                    <a:pt x="349" y="1837"/>
                  </a:cubicBezTo>
                  <a:cubicBezTo>
                    <a:pt x="412" y="1236"/>
                    <a:pt x="475" y="602"/>
                    <a:pt x="285" y="0"/>
                  </a:cubicBezTo>
                  <a:cubicBezTo>
                    <a:pt x="254" y="64"/>
                    <a:pt x="222" y="127"/>
                    <a:pt x="222" y="190"/>
                  </a:cubicBezTo>
                  <a:cubicBezTo>
                    <a:pt x="222" y="919"/>
                    <a:pt x="0" y="1616"/>
                    <a:pt x="64" y="2344"/>
                  </a:cubicBezTo>
                  <a:cubicBezTo>
                    <a:pt x="95" y="2376"/>
                    <a:pt x="127" y="2376"/>
                    <a:pt x="159" y="24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" name="Google Shape;310;p27"/>
            <p:cNvSpPr/>
            <p:nvPr/>
          </p:nvSpPr>
          <p:spPr>
            <a:xfrm>
              <a:off x="3732800" y="1746300"/>
              <a:ext cx="41975" cy="171825"/>
            </a:xfrm>
            <a:custGeom>
              <a:avLst/>
              <a:gdLst/>
              <a:ahLst/>
              <a:cxnLst/>
              <a:rect l="l" t="t" r="r" b="b"/>
              <a:pathLst>
                <a:path w="1679" h="6873" extrusionOk="0">
                  <a:moveTo>
                    <a:pt x="127" y="6841"/>
                  </a:moveTo>
                  <a:cubicBezTo>
                    <a:pt x="222" y="6872"/>
                    <a:pt x="317" y="6809"/>
                    <a:pt x="349" y="6714"/>
                  </a:cubicBezTo>
                  <a:cubicBezTo>
                    <a:pt x="412" y="6556"/>
                    <a:pt x="444" y="6366"/>
                    <a:pt x="507" y="6207"/>
                  </a:cubicBezTo>
                  <a:cubicBezTo>
                    <a:pt x="539" y="6176"/>
                    <a:pt x="602" y="6112"/>
                    <a:pt x="665" y="6081"/>
                  </a:cubicBezTo>
                  <a:lnTo>
                    <a:pt x="665" y="6049"/>
                  </a:lnTo>
                  <a:lnTo>
                    <a:pt x="665" y="6017"/>
                  </a:lnTo>
                  <a:lnTo>
                    <a:pt x="602" y="5511"/>
                  </a:lnTo>
                  <a:cubicBezTo>
                    <a:pt x="760" y="5669"/>
                    <a:pt x="665" y="5827"/>
                    <a:pt x="665" y="6017"/>
                  </a:cubicBezTo>
                  <a:cubicBezTo>
                    <a:pt x="665" y="6017"/>
                    <a:pt x="665" y="6049"/>
                    <a:pt x="665" y="6081"/>
                  </a:cubicBezTo>
                  <a:cubicBezTo>
                    <a:pt x="665" y="6081"/>
                    <a:pt x="665" y="6081"/>
                    <a:pt x="665" y="6081"/>
                  </a:cubicBezTo>
                  <a:cubicBezTo>
                    <a:pt x="634" y="6271"/>
                    <a:pt x="634" y="6461"/>
                    <a:pt x="634" y="6651"/>
                  </a:cubicBezTo>
                  <a:cubicBezTo>
                    <a:pt x="634" y="6682"/>
                    <a:pt x="697" y="6777"/>
                    <a:pt x="760" y="6809"/>
                  </a:cubicBezTo>
                  <a:cubicBezTo>
                    <a:pt x="855" y="6841"/>
                    <a:pt x="950" y="6777"/>
                    <a:pt x="982" y="6682"/>
                  </a:cubicBezTo>
                  <a:cubicBezTo>
                    <a:pt x="1014" y="6556"/>
                    <a:pt x="1045" y="6429"/>
                    <a:pt x="1077" y="6334"/>
                  </a:cubicBezTo>
                  <a:cubicBezTo>
                    <a:pt x="1172" y="5511"/>
                    <a:pt x="1299" y="4687"/>
                    <a:pt x="1394" y="3832"/>
                  </a:cubicBezTo>
                  <a:cubicBezTo>
                    <a:pt x="1489" y="3040"/>
                    <a:pt x="1584" y="2249"/>
                    <a:pt x="1647" y="1457"/>
                  </a:cubicBezTo>
                  <a:cubicBezTo>
                    <a:pt x="1679" y="1140"/>
                    <a:pt x="1647" y="792"/>
                    <a:pt x="1647" y="475"/>
                  </a:cubicBezTo>
                  <a:cubicBezTo>
                    <a:pt x="1615" y="380"/>
                    <a:pt x="1584" y="254"/>
                    <a:pt x="1457" y="222"/>
                  </a:cubicBezTo>
                  <a:cubicBezTo>
                    <a:pt x="1299" y="412"/>
                    <a:pt x="1299" y="634"/>
                    <a:pt x="1299" y="855"/>
                  </a:cubicBezTo>
                  <a:cubicBezTo>
                    <a:pt x="1204" y="1900"/>
                    <a:pt x="1077" y="2945"/>
                    <a:pt x="887" y="3990"/>
                  </a:cubicBezTo>
                  <a:cubicBezTo>
                    <a:pt x="855" y="3864"/>
                    <a:pt x="855" y="3705"/>
                    <a:pt x="855" y="3579"/>
                  </a:cubicBezTo>
                  <a:cubicBezTo>
                    <a:pt x="982" y="2724"/>
                    <a:pt x="919" y="1837"/>
                    <a:pt x="919" y="950"/>
                  </a:cubicBezTo>
                  <a:cubicBezTo>
                    <a:pt x="919" y="729"/>
                    <a:pt x="887" y="475"/>
                    <a:pt x="824" y="222"/>
                  </a:cubicBezTo>
                  <a:cubicBezTo>
                    <a:pt x="824" y="159"/>
                    <a:pt x="760" y="95"/>
                    <a:pt x="665" y="0"/>
                  </a:cubicBezTo>
                  <a:cubicBezTo>
                    <a:pt x="634" y="159"/>
                    <a:pt x="570" y="222"/>
                    <a:pt x="570" y="317"/>
                  </a:cubicBezTo>
                  <a:cubicBezTo>
                    <a:pt x="539" y="665"/>
                    <a:pt x="507" y="1014"/>
                    <a:pt x="507" y="1362"/>
                  </a:cubicBezTo>
                  <a:cubicBezTo>
                    <a:pt x="475" y="2249"/>
                    <a:pt x="539" y="3135"/>
                    <a:pt x="380" y="3990"/>
                  </a:cubicBezTo>
                  <a:cubicBezTo>
                    <a:pt x="285" y="4751"/>
                    <a:pt x="159" y="5542"/>
                    <a:pt x="32" y="6302"/>
                  </a:cubicBezTo>
                  <a:cubicBezTo>
                    <a:pt x="32" y="6429"/>
                    <a:pt x="0" y="6524"/>
                    <a:pt x="0" y="6651"/>
                  </a:cubicBezTo>
                  <a:cubicBezTo>
                    <a:pt x="0" y="6714"/>
                    <a:pt x="64" y="6809"/>
                    <a:pt x="127" y="6841"/>
                  </a:cubicBezTo>
                  <a:close/>
                  <a:moveTo>
                    <a:pt x="760" y="4656"/>
                  </a:moveTo>
                  <a:lnTo>
                    <a:pt x="792" y="4656"/>
                  </a:lnTo>
                  <a:lnTo>
                    <a:pt x="792" y="4972"/>
                  </a:lnTo>
                  <a:lnTo>
                    <a:pt x="760" y="49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" name="Google Shape;311;p27"/>
            <p:cNvSpPr/>
            <p:nvPr/>
          </p:nvSpPr>
          <p:spPr>
            <a:xfrm>
              <a:off x="3765250" y="1768450"/>
              <a:ext cx="30125" cy="134625"/>
            </a:xfrm>
            <a:custGeom>
              <a:avLst/>
              <a:gdLst/>
              <a:ahLst/>
              <a:cxnLst/>
              <a:rect l="l" t="t" r="r" b="b"/>
              <a:pathLst>
                <a:path w="1205" h="5385" extrusionOk="0">
                  <a:moveTo>
                    <a:pt x="32" y="4751"/>
                  </a:moveTo>
                  <a:cubicBezTo>
                    <a:pt x="1" y="4910"/>
                    <a:pt x="32" y="5100"/>
                    <a:pt x="32" y="5290"/>
                  </a:cubicBezTo>
                  <a:cubicBezTo>
                    <a:pt x="32" y="5321"/>
                    <a:pt x="127" y="5385"/>
                    <a:pt x="159" y="5385"/>
                  </a:cubicBezTo>
                  <a:cubicBezTo>
                    <a:pt x="222" y="5385"/>
                    <a:pt x="286" y="5353"/>
                    <a:pt x="317" y="5321"/>
                  </a:cubicBezTo>
                  <a:cubicBezTo>
                    <a:pt x="381" y="5258"/>
                    <a:pt x="412" y="5163"/>
                    <a:pt x="444" y="5068"/>
                  </a:cubicBezTo>
                  <a:cubicBezTo>
                    <a:pt x="634" y="4245"/>
                    <a:pt x="792" y="3453"/>
                    <a:pt x="982" y="2629"/>
                  </a:cubicBezTo>
                  <a:cubicBezTo>
                    <a:pt x="1141" y="1933"/>
                    <a:pt x="1204" y="1236"/>
                    <a:pt x="1172" y="539"/>
                  </a:cubicBezTo>
                  <a:cubicBezTo>
                    <a:pt x="1172" y="381"/>
                    <a:pt x="1172" y="191"/>
                    <a:pt x="951" y="1"/>
                  </a:cubicBezTo>
                  <a:cubicBezTo>
                    <a:pt x="887" y="128"/>
                    <a:pt x="824" y="223"/>
                    <a:pt x="792" y="286"/>
                  </a:cubicBezTo>
                  <a:cubicBezTo>
                    <a:pt x="761" y="508"/>
                    <a:pt x="761" y="729"/>
                    <a:pt x="761" y="919"/>
                  </a:cubicBezTo>
                  <a:cubicBezTo>
                    <a:pt x="729" y="1394"/>
                    <a:pt x="729" y="1869"/>
                    <a:pt x="602" y="2313"/>
                  </a:cubicBezTo>
                  <a:cubicBezTo>
                    <a:pt x="507" y="2724"/>
                    <a:pt x="412" y="3136"/>
                    <a:pt x="286" y="3548"/>
                  </a:cubicBezTo>
                  <a:cubicBezTo>
                    <a:pt x="222" y="3960"/>
                    <a:pt x="96" y="4340"/>
                    <a:pt x="32" y="47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" name="Google Shape;312;p27"/>
            <p:cNvSpPr/>
            <p:nvPr/>
          </p:nvSpPr>
          <p:spPr>
            <a:xfrm>
              <a:off x="3569700" y="1560250"/>
              <a:ext cx="17450" cy="103725"/>
            </a:xfrm>
            <a:custGeom>
              <a:avLst/>
              <a:gdLst/>
              <a:ahLst/>
              <a:cxnLst/>
              <a:rect l="l" t="t" r="r" b="b"/>
              <a:pathLst>
                <a:path w="698" h="4149" extrusionOk="0">
                  <a:moveTo>
                    <a:pt x="665" y="1235"/>
                  </a:moveTo>
                  <a:cubicBezTo>
                    <a:pt x="697" y="950"/>
                    <a:pt x="665" y="633"/>
                    <a:pt x="634" y="317"/>
                  </a:cubicBezTo>
                  <a:cubicBezTo>
                    <a:pt x="634" y="253"/>
                    <a:pt x="602" y="190"/>
                    <a:pt x="539" y="0"/>
                  </a:cubicBezTo>
                  <a:cubicBezTo>
                    <a:pt x="507" y="158"/>
                    <a:pt x="475" y="253"/>
                    <a:pt x="475" y="317"/>
                  </a:cubicBezTo>
                  <a:lnTo>
                    <a:pt x="159" y="2629"/>
                  </a:lnTo>
                  <a:cubicBezTo>
                    <a:pt x="127" y="2914"/>
                    <a:pt x="95" y="3230"/>
                    <a:pt x="32" y="3547"/>
                  </a:cubicBezTo>
                  <a:cubicBezTo>
                    <a:pt x="0" y="3800"/>
                    <a:pt x="64" y="3990"/>
                    <a:pt x="254" y="4149"/>
                  </a:cubicBezTo>
                  <a:cubicBezTo>
                    <a:pt x="317" y="3927"/>
                    <a:pt x="412" y="3737"/>
                    <a:pt x="444" y="3515"/>
                  </a:cubicBezTo>
                  <a:cubicBezTo>
                    <a:pt x="539" y="2755"/>
                    <a:pt x="602" y="1995"/>
                    <a:pt x="665" y="12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" name="Google Shape;313;p27"/>
            <p:cNvSpPr/>
            <p:nvPr/>
          </p:nvSpPr>
          <p:spPr>
            <a:xfrm>
              <a:off x="3834925" y="1932350"/>
              <a:ext cx="15075" cy="87900"/>
            </a:xfrm>
            <a:custGeom>
              <a:avLst/>
              <a:gdLst/>
              <a:ahLst/>
              <a:cxnLst/>
              <a:rect l="l" t="t" r="r" b="b"/>
              <a:pathLst>
                <a:path w="603" h="3516" extrusionOk="0">
                  <a:moveTo>
                    <a:pt x="191" y="3516"/>
                  </a:moveTo>
                  <a:cubicBezTo>
                    <a:pt x="349" y="3484"/>
                    <a:pt x="381" y="3326"/>
                    <a:pt x="381" y="3199"/>
                  </a:cubicBezTo>
                  <a:cubicBezTo>
                    <a:pt x="444" y="2661"/>
                    <a:pt x="539" y="2122"/>
                    <a:pt x="571" y="1584"/>
                  </a:cubicBezTo>
                  <a:cubicBezTo>
                    <a:pt x="602" y="1235"/>
                    <a:pt x="571" y="855"/>
                    <a:pt x="571" y="475"/>
                  </a:cubicBezTo>
                  <a:cubicBezTo>
                    <a:pt x="571" y="285"/>
                    <a:pt x="539" y="95"/>
                    <a:pt x="286" y="0"/>
                  </a:cubicBezTo>
                  <a:cubicBezTo>
                    <a:pt x="96" y="190"/>
                    <a:pt x="159" y="380"/>
                    <a:pt x="159" y="570"/>
                  </a:cubicBezTo>
                  <a:cubicBezTo>
                    <a:pt x="127" y="1204"/>
                    <a:pt x="159" y="1806"/>
                    <a:pt x="32" y="2439"/>
                  </a:cubicBezTo>
                  <a:cubicBezTo>
                    <a:pt x="1" y="2661"/>
                    <a:pt x="1" y="2914"/>
                    <a:pt x="1" y="3167"/>
                  </a:cubicBezTo>
                  <a:cubicBezTo>
                    <a:pt x="1" y="3326"/>
                    <a:pt x="32" y="3452"/>
                    <a:pt x="191" y="35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" name="Google Shape;314;p27"/>
            <p:cNvSpPr/>
            <p:nvPr/>
          </p:nvSpPr>
          <p:spPr>
            <a:xfrm>
              <a:off x="3628275" y="2007550"/>
              <a:ext cx="18250" cy="103750"/>
            </a:xfrm>
            <a:custGeom>
              <a:avLst/>
              <a:gdLst/>
              <a:ahLst/>
              <a:cxnLst/>
              <a:rect l="l" t="t" r="r" b="b"/>
              <a:pathLst>
                <a:path w="730" h="4150" extrusionOk="0">
                  <a:moveTo>
                    <a:pt x="508" y="1"/>
                  </a:moveTo>
                  <a:cubicBezTo>
                    <a:pt x="318" y="191"/>
                    <a:pt x="381" y="444"/>
                    <a:pt x="349" y="666"/>
                  </a:cubicBezTo>
                  <a:cubicBezTo>
                    <a:pt x="318" y="1173"/>
                    <a:pt x="286" y="1648"/>
                    <a:pt x="254" y="2154"/>
                  </a:cubicBezTo>
                  <a:cubicBezTo>
                    <a:pt x="223" y="2534"/>
                    <a:pt x="128" y="2883"/>
                    <a:pt x="64" y="3263"/>
                  </a:cubicBezTo>
                  <a:cubicBezTo>
                    <a:pt x="33" y="3485"/>
                    <a:pt x="1" y="3706"/>
                    <a:pt x="1" y="3960"/>
                  </a:cubicBezTo>
                  <a:cubicBezTo>
                    <a:pt x="1" y="4055"/>
                    <a:pt x="33" y="4150"/>
                    <a:pt x="159" y="4150"/>
                  </a:cubicBezTo>
                  <a:cubicBezTo>
                    <a:pt x="254" y="4150"/>
                    <a:pt x="318" y="4086"/>
                    <a:pt x="349" y="3991"/>
                  </a:cubicBezTo>
                  <a:cubicBezTo>
                    <a:pt x="381" y="3896"/>
                    <a:pt x="413" y="3801"/>
                    <a:pt x="413" y="3706"/>
                  </a:cubicBezTo>
                  <a:cubicBezTo>
                    <a:pt x="508" y="3168"/>
                    <a:pt x="634" y="2661"/>
                    <a:pt x="698" y="2154"/>
                  </a:cubicBezTo>
                  <a:cubicBezTo>
                    <a:pt x="729" y="1553"/>
                    <a:pt x="729" y="983"/>
                    <a:pt x="729" y="413"/>
                  </a:cubicBezTo>
                  <a:cubicBezTo>
                    <a:pt x="729" y="254"/>
                    <a:pt x="698" y="96"/>
                    <a:pt x="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" name="Google Shape;315;p27"/>
            <p:cNvSpPr/>
            <p:nvPr/>
          </p:nvSpPr>
          <p:spPr>
            <a:xfrm>
              <a:off x="3869775" y="1925225"/>
              <a:ext cx="22975" cy="103750"/>
            </a:xfrm>
            <a:custGeom>
              <a:avLst/>
              <a:gdLst/>
              <a:ahLst/>
              <a:cxnLst/>
              <a:rect l="l" t="t" r="r" b="b"/>
              <a:pathLst>
                <a:path w="919" h="4150" extrusionOk="0">
                  <a:moveTo>
                    <a:pt x="507" y="1109"/>
                  </a:moveTo>
                  <a:cubicBezTo>
                    <a:pt x="443" y="1806"/>
                    <a:pt x="317" y="2439"/>
                    <a:pt x="127" y="3104"/>
                  </a:cubicBezTo>
                  <a:cubicBezTo>
                    <a:pt x="95" y="3326"/>
                    <a:pt x="32" y="3579"/>
                    <a:pt x="32" y="3801"/>
                  </a:cubicBezTo>
                  <a:cubicBezTo>
                    <a:pt x="0" y="3896"/>
                    <a:pt x="63" y="3991"/>
                    <a:pt x="63" y="4086"/>
                  </a:cubicBezTo>
                  <a:cubicBezTo>
                    <a:pt x="95" y="4117"/>
                    <a:pt x="127" y="4149"/>
                    <a:pt x="158" y="4149"/>
                  </a:cubicBezTo>
                  <a:cubicBezTo>
                    <a:pt x="222" y="4149"/>
                    <a:pt x="285" y="4117"/>
                    <a:pt x="317" y="4086"/>
                  </a:cubicBezTo>
                  <a:cubicBezTo>
                    <a:pt x="348" y="4022"/>
                    <a:pt x="380" y="3959"/>
                    <a:pt x="380" y="3896"/>
                  </a:cubicBezTo>
                  <a:cubicBezTo>
                    <a:pt x="538" y="3041"/>
                    <a:pt x="823" y="2217"/>
                    <a:pt x="887" y="1362"/>
                  </a:cubicBezTo>
                  <a:cubicBezTo>
                    <a:pt x="918" y="1014"/>
                    <a:pt x="918" y="665"/>
                    <a:pt x="918" y="317"/>
                  </a:cubicBezTo>
                  <a:cubicBezTo>
                    <a:pt x="918" y="254"/>
                    <a:pt x="855" y="190"/>
                    <a:pt x="760" y="0"/>
                  </a:cubicBezTo>
                  <a:cubicBezTo>
                    <a:pt x="665" y="444"/>
                    <a:pt x="538" y="760"/>
                    <a:pt x="507" y="110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" name="Google Shape;316;p27"/>
            <p:cNvSpPr/>
            <p:nvPr/>
          </p:nvSpPr>
          <p:spPr>
            <a:xfrm>
              <a:off x="6851400" y="1458900"/>
              <a:ext cx="92650" cy="8725"/>
            </a:xfrm>
            <a:custGeom>
              <a:avLst/>
              <a:gdLst/>
              <a:ahLst/>
              <a:cxnLst/>
              <a:rect l="l" t="t" r="r" b="b"/>
              <a:pathLst>
                <a:path w="3706" h="349" extrusionOk="0">
                  <a:moveTo>
                    <a:pt x="96" y="190"/>
                  </a:moveTo>
                  <a:cubicBezTo>
                    <a:pt x="191" y="222"/>
                    <a:pt x="286" y="254"/>
                    <a:pt x="381" y="254"/>
                  </a:cubicBezTo>
                  <a:cubicBezTo>
                    <a:pt x="1172" y="285"/>
                    <a:pt x="1933" y="317"/>
                    <a:pt x="2724" y="349"/>
                  </a:cubicBezTo>
                  <a:cubicBezTo>
                    <a:pt x="2978" y="349"/>
                    <a:pt x="3199" y="317"/>
                    <a:pt x="3453" y="285"/>
                  </a:cubicBezTo>
                  <a:cubicBezTo>
                    <a:pt x="3516" y="285"/>
                    <a:pt x="3579" y="254"/>
                    <a:pt x="3706" y="222"/>
                  </a:cubicBezTo>
                  <a:cubicBezTo>
                    <a:pt x="3421" y="95"/>
                    <a:pt x="3168" y="95"/>
                    <a:pt x="2914" y="95"/>
                  </a:cubicBezTo>
                  <a:cubicBezTo>
                    <a:pt x="2534" y="64"/>
                    <a:pt x="2154" y="64"/>
                    <a:pt x="1774" y="32"/>
                  </a:cubicBezTo>
                  <a:cubicBezTo>
                    <a:pt x="1426" y="32"/>
                    <a:pt x="1046" y="0"/>
                    <a:pt x="666" y="0"/>
                  </a:cubicBezTo>
                  <a:cubicBezTo>
                    <a:pt x="444" y="0"/>
                    <a:pt x="222" y="0"/>
                    <a:pt x="32" y="32"/>
                  </a:cubicBezTo>
                  <a:cubicBezTo>
                    <a:pt x="1" y="159"/>
                    <a:pt x="64" y="190"/>
                    <a:pt x="96" y="190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" name="Google Shape;317;p27"/>
            <p:cNvSpPr/>
            <p:nvPr/>
          </p:nvSpPr>
          <p:spPr>
            <a:xfrm>
              <a:off x="6859325" y="1488975"/>
              <a:ext cx="62575" cy="9525"/>
            </a:xfrm>
            <a:custGeom>
              <a:avLst/>
              <a:gdLst/>
              <a:ahLst/>
              <a:cxnLst/>
              <a:rect l="l" t="t" r="r" b="b"/>
              <a:pathLst>
                <a:path w="2503" h="381" extrusionOk="0">
                  <a:moveTo>
                    <a:pt x="159" y="1"/>
                  </a:moveTo>
                  <a:cubicBezTo>
                    <a:pt x="127" y="1"/>
                    <a:pt x="64" y="1"/>
                    <a:pt x="0" y="1"/>
                  </a:cubicBezTo>
                  <a:cubicBezTo>
                    <a:pt x="0" y="159"/>
                    <a:pt x="64" y="191"/>
                    <a:pt x="127" y="223"/>
                  </a:cubicBezTo>
                  <a:cubicBezTo>
                    <a:pt x="222" y="286"/>
                    <a:pt x="317" y="318"/>
                    <a:pt x="444" y="318"/>
                  </a:cubicBezTo>
                  <a:cubicBezTo>
                    <a:pt x="1014" y="381"/>
                    <a:pt x="1616" y="381"/>
                    <a:pt x="2186" y="349"/>
                  </a:cubicBezTo>
                  <a:cubicBezTo>
                    <a:pt x="2281" y="349"/>
                    <a:pt x="2344" y="318"/>
                    <a:pt x="2407" y="286"/>
                  </a:cubicBezTo>
                  <a:cubicBezTo>
                    <a:pt x="2471" y="254"/>
                    <a:pt x="2471" y="191"/>
                    <a:pt x="2502" y="128"/>
                  </a:cubicBezTo>
                  <a:cubicBezTo>
                    <a:pt x="2439" y="96"/>
                    <a:pt x="2439" y="96"/>
                    <a:pt x="2407" y="96"/>
                  </a:cubicBezTo>
                  <a:cubicBezTo>
                    <a:pt x="1647" y="32"/>
                    <a:pt x="919" y="128"/>
                    <a:pt x="159" y="1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" name="Google Shape;318;p27"/>
            <p:cNvSpPr/>
            <p:nvPr/>
          </p:nvSpPr>
          <p:spPr>
            <a:xfrm>
              <a:off x="6824475" y="1528575"/>
              <a:ext cx="45950" cy="9525"/>
            </a:xfrm>
            <a:custGeom>
              <a:avLst/>
              <a:gdLst/>
              <a:ahLst/>
              <a:cxnLst/>
              <a:rect l="l" t="t" r="r" b="b"/>
              <a:pathLst>
                <a:path w="1838" h="381" extrusionOk="0">
                  <a:moveTo>
                    <a:pt x="1458" y="32"/>
                  </a:moveTo>
                  <a:cubicBezTo>
                    <a:pt x="1268" y="64"/>
                    <a:pt x="1078" y="95"/>
                    <a:pt x="919" y="95"/>
                  </a:cubicBezTo>
                  <a:cubicBezTo>
                    <a:pt x="666" y="95"/>
                    <a:pt x="413" y="95"/>
                    <a:pt x="159" y="32"/>
                  </a:cubicBezTo>
                  <a:cubicBezTo>
                    <a:pt x="128" y="32"/>
                    <a:pt x="33" y="64"/>
                    <a:pt x="33" y="95"/>
                  </a:cubicBezTo>
                  <a:cubicBezTo>
                    <a:pt x="1" y="159"/>
                    <a:pt x="33" y="222"/>
                    <a:pt x="96" y="254"/>
                  </a:cubicBezTo>
                  <a:cubicBezTo>
                    <a:pt x="159" y="285"/>
                    <a:pt x="254" y="349"/>
                    <a:pt x="349" y="349"/>
                  </a:cubicBezTo>
                  <a:cubicBezTo>
                    <a:pt x="761" y="380"/>
                    <a:pt x="1204" y="380"/>
                    <a:pt x="1616" y="285"/>
                  </a:cubicBezTo>
                  <a:cubicBezTo>
                    <a:pt x="1679" y="254"/>
                    <a:pt x="1743" y="190"/>
                    <a:pt x="1838" y="159"/>
                  </a:cubicBezTo>
                  <a:cubicBezTo>
                    <a:pt x="1711" y="0"/>
                    <a:pt x="1584" y="32"/>
                    <a:pt x="1458" y="32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" name="Google Shape;319;p27"/>
            <p:cNvSpPr/>
            <p:nvPr/>
          </p:nvSpPr>
          <p:spPr>
            <a:xfrm>
              <a:off x="6842700" y="1508775"/>
              <a:ext cx="46725" cy="7950"/>
            </a:xfrm>
            <a:custGeom>
              <a:avLst/>
              <a:gdLst/>
              <a:ahLst/>
              <a:cxnLst/>
              <a:rect l="l" t="t" r="r" b="b"/>
              <a:pathLst>
                <a:path w="1869" h="318" extrusionOk="0">
                  <a:moveTo>
                    <a:pt x="1616" y="1"/>
                  </a:moveTo>
                  <a:cubicBezTo>
                    <a:pt x="1140" y="1"/>
                    <a:pt x="665" y="1"/>
                    <a:pt x="190" y="32"/>
                  </a:cubicBezTo>
                  <a:cubicBezTo>
                    <a:pt x="127" y="32"/>
                    <a:pt x="95" y="32"/>
                    <a:pt x="0" y="96"/>
                  </a:cubicBezTo>
                  <a:cubicBezTo>
                    <a:pt x="95" y="127"/>
                    <a:pt x="159" y="191"/>
                    <a:pt x="190" y="191"/>
                  </a:cubicBezTo>
                  <a:cubicBezTo>
                    <a:pt x="697" y="317"/>
                    <a:pt x="1235" y="286"/>
                    <a:pt x="1742" y="254"/>
                  </a:cubicBezTo>
                  <a:cubicBezTo>
                    <a:pt x="1806" y="254"/>
                    <a:pt x="1837" y="191"/>
                    <a:pt x="1869" y="159"/>
                  </a:cubicBezTo>
                  <a:cubicBezTo>
                    <a:pt x="1837" y="1"/>
                    <a:pt x="1711" y="1"/>
                    <a:pt x="1616" y="1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" name="Google Shape;320;p27"/>
            <p:cNvSpPr/>
            <p:nvPr/>
          </p:nvSpPr>
          <p:spPr>
            <a:xfrm>
              <a:off x="6879900" y="1463650"/>
              <a:ext cx="45150" cy="8725"/>
            </a:xfrm>
            <a:custGeom>
              <a:avLst/>
              <a:gdLst/>
              <a:ahLst/>
              <a:cxnLst/>
              <a:rect l="l" t="t" r="r" b="b"/>
              <a:pathLst>
                <a:path w="1806" h="349" extrusionOk="0">
                  <a:moveTo>
                    <a:pt x="159" y="95"/>
                  </a:moveTo>
                  <a:cubicBezTo>
                    <a:pt x="96" y="95"/>
                    <a:pt x="32" y="95"/>
                    <a:pt x="1" y="159"/>
                  </a:cubicBezTo>
                  <a:cubicBezTo>
                    <a:pt x="444" y="349"/>
                    <a:pt x="1331" y="349"/>
                    <a:pt x="1806" y="127"/>
                  </a:cubicBezTo>
                  <a:cubicBezTo>
                    <a:pt x="1268" y="0"/>
                    <a:pt x="729" y="64"/>
                    <a:pt x="159" y="95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" name="Google Shape;321;p27"/>
            <p:cNvSpPr/>
            <p:nvPr/>
          </p:nvSpPr>
          <p:spPr>
            <a:xfrm>
              <a:off x="6819725" y="1545200"/>
              <a:ext cx="18250" cy="9525"/>
            </a:xfrm>
            <a:custGeom>
              <a:avLst/>
              <a:gdLst/>
              <a:ahLst/>
              <a:cxnLst/>
              <a:rect l="l" t="t" r="r" b="b"/>
              <a:pathLst>
                <a:path w="730" h="381" extrusionOk="0">
                  <a:moveTo>
                    <a:pt x="634" y="95"/>
                  </a:moveTo>
                  <a:cubicBezTo>
                    <a:pt x="444" y="64"/>
                    <a:pt x="254" y="32"/>
                    <a:pt x="33" y="0"/>
                  </a:cubicBezTo>
                  <a:cubicBezTo>
                    <a:pt x="1" y="64"/>
                    <a:pt x="1" y="127"/>
                    <a:pt x="1" y="159"/>
                  </a:cubicBezTo>
                  <a:cubicBezTo>
                    <a:pt x="33" y="222"/>
                    <a:pt x="64" y="285"/>
                    <a:pt x="96" y="285"/>
                  </a:cubicBezTo>
                  <a:cubicBezTo>
                    <a:pt x="286" y="380"/>
                    <a:pt x="476" y="380"/>
                    <a:pt x="666" y="317"/>
                  </a:cubicBezTo>
                  <a:cubicBezTo>
                    <a:pt x="698" y="285"/>
                    <a:pt x="729" y="254"/>
                    <a:pt x="729" y="222"/>
                  </a:cubicBezTo>
                  <a:cubicBezTo>
                    <a:pt x="729" y="190"/>
                    <a:pt x="666" y="127"/>
                    <a:pt x="634" y="95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" name="Google Shape;322;p27"/>
            <p:cNvSpPr/>
            <p:nvPr/>
          </p:nvSpPr>
          <p:spPr>
            <a:xfrm>
              <a:off x="6677225" y="1325900"/>
              <a:ext cx="30900" cy="11900"/>
            </a:xfrm>
            <a:custGeom>
              <a:avLst/>
              <a:gdLst/>
              <a:ahLst/>
              <a:cxnLst/>
              <a:rect l="l" t="t" r="r" b="b"/>
              <a:pathLst>
                <a:path w="1236" h="476" extrusionOk="0">
                  <a:moveTo>
                    <a:pt x="159" y="285"/>
                  </a:moveTo>
                  <a:cubicBezTo>
                    <a:pt x="444" y="443"/>
                    <a:pt x="761" y="475"/>
                    <a:pt x="1109" y="443"/>
                  </a:cubicBezTo>
                  <a:cubicBezTo>
                    <a:pt x="1141" y="443"/>
                    <a:pt x="1172" y="412"/>
                    <a:pt x="1172" y="412"/>
                  </a:cubicBezTo>
                  <a:cubicBezTo>
                    <a:pt x="1204" y="380"/>
                    <a:pt x="1236" y="348"/>
                    <a:pt x="1236" y="317"/>
                  </a:cubicBezTo>
                  <a:cubicBezTo>
                    <a:pt x="1236" y="285"/>
                    <a:pt x="1204" y="253"/>
                    <a:pt x="1172" y="222"/>
                  </a:cubicBezTo>
                  <a:cubicBezTo>
                    <a:pt x="1141" y="190"/>
                    <a:pt x="1109" y="190"/>
                    <a:pt x="1077" y="190"/>
                  </a:cubicBezTo>
                  <a:cubicBezTo>
                    <a:pt x="729" y="190"/>
                    <a:pt x="412" y="95"/>
                    <a:pt x="96" y="0"/>
                  </a:cubicBezTo>
                  <a:cubicBezTo>
                    <a:pt x="1" y="158"/>
                    <a:pt x="64" y="253"/>
                    <a:pt x="159" y="285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" name="Google Shape;323;p27"/>
            <p:cNvSpPr/>
            <p:nvPr/>
          </p:nvSpPr>
          <p:spPr>
            <a:xfrm>
              <a:off x="6666150" y="1347275"/>
              <a:ext cx="39600" cy="5550"/>
            </a:xfrm>
            <a:custGeom>
              <a:avLst/>
              <a:gdLst/>
              <a:ahLst/>
              <a:cxnLst/>
              <a:rect l="l" t="t" r="r" b="b"/>
              <a:pathLst>
                <a:path w="1584" h="222" extrusionOk="0">
                  <a:moveTo>
                    <a:pt x="1457" y="222"/>
                  </a:moveTo>
                  <a:cubicBezTo>
                    <a:pt x="1520" y="222"/>
                    <a:pt x="1584" y="190"/>
                    <a:pt x="1584" y="95"/>
                  </a:cubicBezTo>
                  <a:cubicBezTo>
                    <a:pt x="1235" y="0"/>
                    <a:pt x="665" y="0"/>
                    <a:pt x="0" y="95"/>
                  </a:cubicBezTo>
                  <a:cubicBezTo>
                    <a:pt x="222" y="222"/>
                    <a:pt x="349" y="222"/>
                    <a:pt x="507" y="222"/>
                  </a:cubicBezTo>
                  <a:cubicBezTo>
                    <a:pt x="824" y="222"/>
                    <a:pt x="1140" y="222"/>
                    <a:pt x="1457" y="222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" name="Google Shape;324;p27"/>
            <p:cNvSpPr/>
            <p:nvPr/>
          </p:nvSpPr>
          <p:spPr>
            <a:xfrm>
              <a:off x="6683550" y="1309250"/>
              <a:ext cx="27750" cy="7950"/>
            </a:xfrm>
            <a:custGeom>
              <a:avLst/>
              <a:gdLst/>
              <a:ahLst/>
              <a:cxnLst/>
              <a:rect l="l" t="t" r="r" b="b"/>
              <a:pathLst>
                <a:path w="1110" h="318" extrusionOk="0">
                  <a:moveTo>
                    <a:pt x="824" y="223"/>
                  </a:moveTo>
                  <a:cubicBezTo>
                    <a:pt x="919" y="223"/>
                    <a:pt x="951" y="223"/>
                    <a:pt x="1109" y="64"/>
                  </a:cubicBezTo>
                  <a:cubicBezTo>
                    <a:pt x="761" y="1"/>
                    <a:pt x="444" y="33"/>
                    <a:pt x="128" y="33"/>
                  </a:cubicBezTo>
                  <a:cubicBezTo>
                    <a:pt x="96" y="64"/>
                    <a:pt x="64" y="96"/>
                    <a:pt x="1" y="128"/>
                  </a:cubicBezTo>
                  <a:cubicBezTo>
                    <a:pt x="286" y="318"/>
                    <a:pt x="539" y="254"/>
                    <a:pt x="824" y="223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" name="Google Shape;325;p27"/>
            <p:cNvSpPr/>
            <p:nvPr/>
          </p:nvSpPr>
          <p:spPr>
            <a:xfrm>
              <a:off x="6704150" y="1271250"/>
              <a:ext cx="20600" cy="10325"/>
            </a:xfrm>
            <a:custGeom>
              <a:avLst/>
              <a:gdLst/>
              <a:ahLst/>
              <a:cxnLst/>
              <a:rect l="l" t="t" r="r" b="b"/>
              <a:pathLst>
                <a:path w="824" h="413" extrusionOk="0">
                  <a:moveTo>
                    <a:pt x="127" y="413"/>
                  </a:moveTo>
                  <a:cubicBezTo>
                    <a:pt x="349" y="413"/>
                    <a:pt x="570" y="349"/>
                    <a:pt x="760" y="191"/>
                  </a:cubicBezTo>
                  <a:cubicBezTo>
                    <a:pt x="760" y="159"/>
                    <a:pt x="792" y="128"/>
                    <a:pt x="824" y="33"/>
                  </a:cubicBezTo>
                  <a:cubicBezTo>
                    <a:pt x="507" y="1"/>
                    <a:pt x="285" y="96"/>
                    <a:pt x="32" y="191"/>
                  </a:cubicBezTo>
                  <a:cubicBezTo>
                    <a:pt x="0" y="223"/>
                    <a:pt x="0" y="254"/>
                    <a:pt x="0" y="318"/>
                  </a:cubicBezTo>
                  <a:cubicBezTo>
                    <a:pt x="0" y="349"/>
                    <a:pt x="32" y="381"/>
                    <a:pt x="64" y="381"/>
                  </a:cubicBezTo>
                  <a:cubicBezTo>
                    <a:pt x="64" y="413"/>
                    <a:pt x="95" y="413"/>
                    <a:pt x="127" y="413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" name="Google Shape;326;p27"/>
            <p:cNvSpPr/>
            <p:nvPr/>
          </p:nvSpPr>
          <p:spPr>
            <a:xfrm>
              <a:off x="6697800" y="1293425"/>
              <a:ext cx="20625" cy="7150"/>
            </a:xfrm>
            <a:custGeom>
              <a:avLst/>
              <a:gdLst/>
              <a:ahLst/>
              <a:cxnLst/>
              <a:rect l="l" t="t" r="r" b="b"/>
              <a:pathLst>
                <a:path w="825" h="286" extrusionOk="0">
                  <a:moveTo>
                    <a:pt x="96" y="222"/>
                  </a:moveTo>
                  <a:cubicBezTo>
                    <a:pt x="318" y="254"/>
                    <a:pt x="571" y="286"/>
                    <a:pt x="824" y="127"/>
                  </a:cubicBezTo>
                  <a:cubicBezTo>
                    <a:pt x="539" y="1"/>
                    <a:pt x="318" y="32"/>
                    <a:pt x="64" y="64"/>
                  </a:cubicBezTo>
                  <a:cubicBezTo>
                    <a:pt x="64" y="64"/>
                    <a:pt x="1" y="127"/>
                    <a:pt x="33" y="127"/>
                  </a:cubicBezTo>
                  <a:cubicBezTo>
                    <a:pt x="33" y="159"/>
                    <a:pt x="64" y="222"/>
                    <a:pt x="96" y="222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" name="Google Shape;327;p27"/>
            <p:cNvSpPr/>
            <p:nvPr/>
          </p:nvSpPr>
          <p:spPr>
            <a:xfrm>
              <a:off x="6722350" y="1259375"/>
              <a:ext cx="7950" cy="4775"/>
            </a:xfrm>
            <a:custGeom>
              <a:avLst/>
              <a:gdLst/>
              <a:ahLst/>
              <a:cxnLst/>
              <a:rect l="l" t="t" r="r" b="b"/>
              <a:pathLst>
                <a:path w="318" h="191" extrusionOk="0">
                  <a:moveTo>
                    <a:pt x="317" y="1"/>
                  </a:moveTo>
                  <a:cubicBezTo>
                    <a:pt x="191" y="1"/>
                    <a:pt x="96" y="33"/>
                    <a:pt x="1" y="33"/>
                  </a:cubicBezTo>
                  <a:cubicBezTo>
                    <a:pt x="64" y="191"/>
                    <a:pt x="159" y="191"/>
                    <a:pt x="317" y="1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" name="Google Shape;328;p27"/>
            <p:cNvSpPr/>
            <p:nvPr/>
          </p:nvSpPr>
          <p:spPr>
            <a:xfrm>
              <a:off x="6704150" y="1473150"/>
              <a:ext cx="28525" cy="11100"/>
            </a:xfrm>
            <a:custGeom>
              <a:avLst/>
              <a:gdLst/>
              <a:ahLst/>
              <a:cxnLst/>
              <a:rect l="l" t="t" r="r" b="b"/>
              <a:pathLst>
                <a:path w="1141" h="444" extrusionOk="0">
                  <a:moveTo>
                    <a:pt x="1045" y="285"/>
                  </a:moveTo>
                  <a:cubicBezTo>
                    <a:pt x="1077" y="285"/>
                    <a:pt x="1109" y="254"/>
                    <a:pt x="1109" y="222"/>
                  </a:cubicBezTo>
                  <a:cubicBezTo>
                    <a:pt x="1140" y="190"/>
                    <a:pt x="1140" y="159"/>
                    <a:pt x="1140" y="127"/>
                  </a:cubicBezTo>
                  <a:cubicBezTo>
                    <a:pt x="1140" y="95"/>
                    <a:pt x="1109" y="64"/>
                    <a:pt x="1077" y="32"/>
                  </a:cubicBezTo>
                  <a:cubicBezTo>
                    <a:pt x="1045" y="32"/>
                    <a:pt x="982" y="0"/>
                    <a:pt x="950" y="32"/>
                  </a:cubicBezTo>
                  <a:cubicBezTo>
                    <a:pt x="665" y="64"/>
                    <a:pt x="380" y="95"/>
                    <a:pt x="95" y="159"/>
                  </a:cubicBezTo>
                  <a:cubicBezTo>
                    <a:pt x="64" y="159"/>
                    <a:pt x="32" y="159"/>
                    <a:pt x="0" y="190"/>
                  </a:cubicBezTo>
                  <a:cubicBezTo>
                    <a:pt x="0" y="317"/>
                    <a:pt x="64" y="380"/>
                    <a:pt x="159" y="412"/>
                  </a:cubicBezTo>
                  <a:cubicBezTo>
                    <a:pt x="475" y="444"/>
                    <a:pt x="760" y="380"/>
                    <a:pt x="1045" y="285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" name="Google Shape;329;p27"/>
            <p:cNvSpPr/>
            <p:nvPr/>
          </p:nvSpPr>
          <p:spPr>
            <a:xfrm>
              <a:off x="6710475" y="1489775"/>
              <a:ext cx="30125" cy="8725"/>
            </a:xfrm>
            <a:custGeom>
              <a:avLst/>
              <a:gdLst/>
              <a:ahLst/>
              <a:cxnLst/>
              <a:rect l="l" t="t" r="r" b="b"/>
              <a:pathLst>
                <a:path w="1205" h="349" extrusionOk="0">
                  <a:moveTo>
                    <a:pt x="1046" y="254"/>
                  </a:moveTo>
                  <a:cubicBezTo>
                    <a:pt x="1077" y="254"/>
                    <a:pt x="1109" y="159"/>
                    <a:pt x="1204" y="64"/>
                  </a:cubicBezTo>
                  <a:cubicBezTo>
                    <a:pt x="1046" y="32"/>
                    <a:pt x="982" y="32"/>
                    <a:pt x="887" y="32"/>
                  </a:cubicBezTo>
                  <a:cubicBezTo>
                    <a:pt x="666" y="0"/>
                    <a:pt x="444" y="0"/>
                    <a:pt x="222" y="0"/>
                  </a:cubicBezTo>
                  <a:cubicBezTo>
                    <a:pt x="159" y="0"/>
                    <a:pt x="127" y="0"/>
                    <a:pt x="96" y="0"/>
                  </a:cubicBezTo>
                  <a:cubicBezTo>
                    <a:pt x="64" y="32"/>
                    <a:pt x="32" y="64"/>
                    <a:pt x="32" y="96"/>
                  </a:cubicBezTo>
                  <a:cubicBezTo>
                    <a:pt x="1" y="127"/>
                    <a:pt x="32" y="159"/>
                    <a:pt x="32" y="191"/>
                  </a:cubicBezTo>
                  <a:cubicBezTo>
                    <a:pt x="64" y="222"/>
                    <a:pt x="96" y="254"/>
                    <a:pt x="127" y="254"/>
                  </a:cubicBezTo>
                  <a:cubicBezTo>
                    <a:pt x="444" y="317"/>
                    <a:pt x="729" y="349"/>
                    <a:pt x="1046" y="254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" name="Google Shape;330;p27"/>
            <p:cNvSpPr/>
            <p:nvPr/>
          </p:nvSpPr>
          <p:spPr>
            <a:xfrm>
              <a:off x="6695425" y="1438325"/>
              <a:ext cx="23775" cy="7925"/>
            </a:xfrm>
            <a:custGeom>
              <a:avLst/>
              <a:gdLst/>
              <a:ahLst/>
              <a:cxnLst/>
              <a:rect l="l" t="t" r="r" b="b"/>
              <a:pathLst>
                <a:path w="951" h="317" extrusionOk="0">
                  <a:moveTo>
                    <a:pt x="888" y="222"/>
                  </a:moveTo>
                  <a:cubicBezTo>
                    <a:pt x="919" y="190"/>
                    <a:pt x="951" y="158"/>
                    <a:pt x="951" y="127"/>
                  </a:cubicBezTo>
                  <a:cubicBezTo>
                    <a:pt x="951" y="95"/>
                    <a:pt x="919" y="32"/>
                    <a:pt x="888" y="32"/>
                  </a:cubicBezTo>
                  <a:cubicBezTo>
                    <a:pt x="761" y="0"/>
                    <a:pt x="634" y="0"/>
                    <a:pt x="571" y="0"/>
                  </a:cubicBezTo>
                  <a:cubicBezTo>
                    <a:pt x="381" y="32"/>
                    <a:pt x="223" y="32"/>
                    <a:pt x="96" y="63"/>
                  </a:cubicBezTo>
                  <a:cubicBezTo>
                    <a:pt x="64" y="63"/>
                    <a:pt x="1" y="127"/>
                    <a:pt x="1" y="158"/>
                  </a:cubicBezTo>
                  <a:cubicBezTo>
                    <a:pt x="1" y="190"/>
                    <a:pt x="33" y="253"/>
                    <a:pt x="96" y="285"/>
                  </a:cubicBezTo>
                  <a:cubicBezTo>
                    <a:pt x="128" y="317"/>
                    <a:pt x="223" y="317"/>
                    <a:pt x="286" y="317"/>
                  </a:cubicBezTo>
                  <a:cubicBezTo>
                    <a:pt x="413" y="317"/>
                    <a:pt x="571" y="285"/>
                    <a:pt x="698" y="285"/>
                  </a:cubicBezTo>
                  <a:cubicBezTo>
                    <a:pt x="761" y="253"/>
                    <a:pt x="824" y="253"/>
                    <a:pt x="888" y="222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" name="Google Shape;331;p27"/>
            <p:cNvSpPr/>
            <p:nvPr/>
          </p:nvSpPr>
          <p:spPr>
            <a:xfrm>
              <a:off x="6704925" y="1456525"/>
              <a:ext cx="21400" cy="8725"/>
            </a:xfrm>
            <a:custGeom>
              <a:avLst/>
              <a:gdLst/>
              <a:ahLst/>
              <a:cxnLst/>
              <a:rect l="l" t="t" r="r" b="b"/>
              <a:pathLst>
                <a:path w="856" h="349" extrusionOk="0">
                  <a:moveTo>
                    <a:pt x="1" y="95"/>
                  </a:moveTo>
                  <a:cubicBezTo>
                    <a:pt x="33" y="285"/>
                    <a:pt x="191" y="317"/>
                    <a:pt x="318" y="317"/>
                  </a:cubicBezTo>
                  <a:cubicBezTo>
                    <a:pt x="508" y="317"/>
                    <a:pt x="729" y="349"/>
                    <a:pt x="856" y="127"/>
                  </a:cubicBezTo>
                  <a:cubicBezTo>
                    <a:pt x="571" y="0"/>
                    <a:pt x="286" y="0"/>
                    <a:pt x="1" y="95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" name="Google Shape;332;p27"/>
            <p:cNvSpPr/>
            <p:nvPr/>
          </p:nvSpPr>
          <p:spPr>
            <a:xfrm>
              <a:off x="6724725" y="1517475"/>
              <a:ext cx="21400" cy="8750"/>
            </a:xfrm>
            <a:custGeom>
              <a:avLst/>
              <a:gdLst/>
              <a:ahLst/>
              <a:cxnLst/>
              <a:rect l="l" t="t" r="r" b="b"/>
              <a:pathLst>
                <a:path w="856" h="350" extrusionOk="0">
                  <a:moveTo>
                    <a:pt x="761" y="254"/>
                  </a:moveTo>
                  <a:cubicBezTo>
                    <a:pt x="792" y="254"/>
                    <a:pt x="824" y="159"/>
                    <a:pt x="856" y="128"/>
                  </a:cubicBezTo>
                  <a:cubicBezTo>
                    <a:pt x="729" y="1"/>
                    <a:pt x="602" y="64"/>
                    <a:pt x="476" y="64"/>
                  </a:cubicBezTo>
                  <a:cubicBezTo>
                    <a:pt x="349" y="33"/>
                    <a:pt x="222" y="33"/>
                    <a:pt x="96" y="33"/>
                  </a:cubicBezTo>
                  <a:cubicBezTo>
                    <a:pt x="64" y="33"/>
                    <a:pt x="32" y="64"/>
                    <a:pt x="1" y="96"/>
                  </a:cubicBezTo>
                  <a:cubicBezTo>
                    <a:pt x="1" y="128"/>
                    <a:pt x="1" y="159"/>
                    <a:pt x="32" y="191"/>
                  </a:cubicBezTo>
                  <a:cubicBezTo>
                    <a:pt x="32" y="223"/>
                    <a:pt x="64" y="254"/>
                    <a:pt x="96" y="286"/>
                  </a:cubicBezTo>
                  <a:cubicBezTo>
                    <a:pt x="317" y="349"/>
                    <a:pt x="539" y="349"/>
                    <a:pt x="761" y="254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" name="Google Shape;333;p27"/>
            <p:cNvSpPr/>
            <p:nvPr/>
          </p:nvSpPr>
          <p:spPr>
            <a:xfrm>
              <a:off x="6722350" y="1502450"/>
              <a:ext cx="20625" cy="7925"/>
            </a:xfrm>
            <a:custGeom>
              <a:avLst/>
              <a:gdLst/>
              <a:ahLst/>
              <a:cxnLst/>
              <a:rect l="l" t="t" r="r" b="b"/>
              <a:pathLst>
                <a:path w="825" h="317" extrusionOk="0">
                  <a:moveTo>
                    <a:pt x="761" y="254"/>
                  </a:moveTo>
                  <a:cubicBezTo>
                    <a:pt x="792" y="254"/>
                    <a:pt x="824" y="190"/>
                    <a:pt x="824" y="159"/>
                  </a:cubicBezTo>
                  <a:cubicBezTo>
                    <a:pt x="824" y="127"/>
                    <a:pt x="792" y="64"/>
                    <a:pt x="729" y="64"/>
                  </a:cubicBezTo>
                  <a:cubicBezTo>
                    <a:pt x="507" y="0"/>
                    <a:pt x="286" y="0"/>
                    <a:pt x="32" y="64"/>
                  </a:cubicBezTo>
                  <a:cubicBezTo>
                    <a:pt x="1" y="159"/>
                    <a:pt x="32" y="222"/>
                    <a:pt x="127" y="254"/>
                  </a:cubicBezTo>
                  <a:cubicBezTo>
                    <a:pt x="317" y="317"/>
                    <a:pt x="539" y="317"/>
                    <a:pt x="761" y="254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" name="Google Shape;334;p27"/>
            <p:cNvSpPr/>
            <p:nvPr/>
          </p:nvSpPr>
          <p:spPr>
            <a:xfrm>
              <a:off x="6729475" y="1530950"/>
              <a:ext cx="19025" cy="7925"/>
            </a:xfrm>
            <a:custGeom>
              <a:avLst/>
              <a:gdLst/>
              <a:ahLst/>
              <a:cxnLst/>
              <a:rect l="l" t="t" r="r" b="b"/>
              <a:pathLst>
                <a:path w="761" h="317" extrusionOk="0">
                  <a:moveTo>
                    <a:pt x="729" y="159"/>
                  </a:moveTo>
                  <a:cubicBezTo>
                    <a:pt x="761" y="95"/>
                    <a:pt x="634" y="0"/>
                    <a:pt x="317" y="0"/>
                  </a:cubicBezTo>
                  <a:cubicBezTo>
                    <a:pt x="286" y="0"/>
                    <a:pt x="191" y="0"/>
                    <a:pt x="127" y="32"/>
                  </a:cubicBezTo>
                  <a:cubicBezTo>
                    <a:pt x="64" y="32"/>
                    <a:pt x="1" y="95"/>
                    <a:pt x="1" y="127"/>
                  </a:cubicBezTo>
                  <a:cubicBezTo>
                    <a:pt x="1" y="190"/>
                    <a:pt x="64" y="254"/>
                    <a:pt x="127" y="254"/>
                  </a:cubicBezTo>
                  <a:cubicBezTo>
                    <a:pt x="222" y="285"/>
                    <a:pt x="317" y="285"/>
                    <a:pt x="381" y="285"/>
                  </a:cubicBezTo>
                  <a:cubicBezTo>
                    <a:pt x="507" y="285"/>
                    <a:pt x="666" y="317"/>
                    <a:pt x="729" y="159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" name="Google Shape;335;p27"/>
            <p:cNvSpPr/>
            <p:nvPr/>
          </p:nvSpPr>
          <p:spPr>
            <a:xfrm>
              <a:off x="6739775" y="1547575"/>
              <a:ext cx="12700" cy="7950"/>
            </a:xfrm>
            <a:custGeom>
              <a:avLst/>
              <a:gdLst/>
              <a:ahLst/>
              <a:cxnLst/>
              <a:rect l="l" t="t" r="r" b="b"/>
              <a:pathLst>
                <a:path w="508" h="318" extrusionOk="0">
                  <a:moveTo>
                    <a:pt x="507" y="127"/>
                  </a:moveTo>
                  <a:cubicBezTo>
                    <a:pt x="254" y="0"/>
                    <a:pt x="254" y="0"/>
                    <a:pt x="0" y="127"/>
                  </a:cubicBezTo>
                  <a:cubicBezTo>
                    <a:pt x="64" y="254"/>
                    <a:pt x="95" y="317"/>
                    <a:pt x="159" y="317"/>
                  </a:cubicBezTo>
                  <a:cubicBezTo>
                    <a:pt x="317" y="317"/>
                    <a:pt x="444" y="285"/>
                    <a:pt x="507" y="127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" name="Google Shape;336;p27"/>
            <p:cNvSpPr/>
            <p:nvPr/>
          </p:nvSpPr>
          <p:spPr>
            <a:xfrm>
              <a:off x="6742950" y="1562625"/>
              <a:ext cx="15050" cy="7150"/>
            </a:xfrm>
            <a:custGeom>
              <a:avLst/>
              <a:gdLst/>
              <a:ahLst/>
              <a:cxnLst/>
              <a:rect l="l" t="t" r="r" b="b"/>
              <a:pathLst>
                <a:path w="602" h="286" extrusionOk="0">
                  <a:moveTo>
                    <a:pt x="570" y="127"/>
                  </a:moveTo>
                  <a:cubicBezTo>
                    <a:pt x="538" y="63"/>
                    <a:pt x="475" y="0"/>
                    <a:pt x="317" y="0"/>
                  </a:cubicBezTo>
                  <a:cubicBezTo>
                    <a:pt x="127" y="0"/>
                    <a:pt x="0" y="95"/>
                    <a:pt x="32" y="158"/>
                  </a:cubicBezTo>
                  <a:cubicBezTo>
                    <a:pt x="63" y="285"/>
                    <a:pt x="190" y="285"/>
                    <a:pt x="285" y="285"/>
                  </a:cubicBezTo>
                  <a:cubicBezTo>
                    <a:pt x="475" y="285"/>
                    <a:pt x="602" y="222"/>
                    <a:pt x="570" y="127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7" name="Google Shape;337;p27"/>
            <p:cNvSpPr/>
            <p:nvPr/>
          </p:nvSpPr>
          <p:spPr>
            <a:xfrm>
              <a:off x="6727900" y="1572125"/>
              <a:ext cx="7950" cy="6350"/>
            </a:xfrm>
            <a:custGeom>
              <a:avLst/>
              <a:gdLst/>
              <a:ahLst/>
              <a:cxnLst/>
              <a:rect l="l" t="t" r="r" b="b"/>
              <a:pathLst>
                <a:path w="318" h="254" extrusionOk="0">
                  <a:moveTo>
                    <a:pt x="32" y="95"/>
                  </a:moveTo>
                  <a:cubicBezTo>
                    <a:pt x="0" y="190"/>
                    <a:pt x="95" y="253"/>
                    <a:pt x="159" y="222"/>
                  </a:cubicBezTo>
                  <a:cubicBezTo>
                    <a:pt x="190" y="222"/>
                    <a:pt x="222" y="158"/>
                    <a:pt x="317" y="95"/>
                  </a:cubicBezTo>
                  <a:cubicBezTo>
                    <a:pt x="222" y="63"/>
                    <a:pt x="159" y="0"/>
                    <a:pt x="127" y="0"/>
                  </a:cubicBezTo>
                  <a:cubicBezTo>
                    <a:pt x="95" y="0"/>
                    <a:pt x="32" y="63"/>
                    <a:pt x="32" y="95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" name="Google Shape;338;p27"/>
            <p:cNvSpPr/>
            <p:nvPr/>
          </p:nvSpPr>
          <p:spPr>
            <a:xfrm>
              <a:off x="6797575" y="1350425"/>
              <a:ext cx="36425" cy="13500"/>
            </a:xfrm>
            <a:custGeom>
              <a:avLst/>
              <a:gdLst/>
              <a:ahLst/>
              <a:cxnLst/>
              <a:rect l="l" t="t" r="r" b="b"/>
              <a:pathLst>
                <a:path w="1457" h="540" extrusionOk="0">
                  <a:moveTo>
                    <a:pt x="127" y="32"/>
                  </a:moveTo>
                  <a:cubicBezTo>
                    <a:pt x="95" y="1"/>
                    <a:pt x="64" y="32"/>
                    <a:pt x="32" y="32"/>
                  </a:cubicBezTo>
                  <a:cubicBezTo>
                    <a:pt x="32" y="32"/>
                    <a:pt x="32" y="64"/>
                    <a:pt x="0" y="64"/>
                  </a:cubicBezTo>
                  <a:cubicBezTo>
                    <a:pt x="0" y="96"/>
                    <a:pt x="0" y="127"/>
                    <a:pt x="0" y="127"/>
                  </a:cubicBezTo>
                  <a:cubicBezTo>
                    <a:pt x="32" y="191"/>
                    <a:pt x="64" y="222"/>
                    <a:pt x="127" y="254"/>
                  </a:cubicBezTo>
                  <a:cubicBezTo>
                    <a:pt x="444" y="412"/>
                    <a:pt x="792" y="507"/>
                    <a:pt x="1140" y="539"/>
                  </a:cubicBezTo>
                  <a:cubicBezTo>
                    <a:pt x="1235" y="539"/>
                    <a:pt x="1362" y="507"/>
                    <a:pt x="1457" y="349"/>
                  </a:cubicBezTo>
                  <a:cubicBezTo>
                    <a:pt x="1109" y="254"/>
                    <a:pt x="792" y="159"/>
                    <a:pt x="475" y="96"/>
                  </a:cubicBezTo>
                  <a:cubicBezTo>
                    <a:pt x="349" y="64"/>
                    <a:pt x="222" y="32"/>
                    <a:pt x="127" y="32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" name="Google Shape;339;p27"/>
            <p:cNvSpPr/>
            <p:nvPr/>
          </p:nvSpPr>
          <p:spPr>
            <a:xfrm>
              <a:off x="6801525" y="1363100"/>
              <a:ext cx="31700" cy="11100"/>
            </a:xfrm>
            <a:custGeom>
              <a:avLst/>
              <a:gdLst/>
              <a:ahLst/>
              <a:cxnLst/>
              <a:rect l="l" t="t" r="r" b="b"/>
              <a:pathLst>
                <a:path w="1268" h="444" extrusionOk="0">
                  <a:moveTo>
                    <a:pt x="1014" y="190"/>
                  </a:moveTo>
                  <a:cubicBezTo>
                    <a:pt x="887" y="159"/>
                    <a:pt x="729" y="127"/>
                    <a:pt x="571" y="95"/>
                  </a:cubicBezTo>
                  <a:cubicBezTo>
                    <a:pt x="412" y="64"/>
                    <a:pt x="222" y="32"/>
                    <a:pt x="96" y="0"/>
                  </a:cubicBezTo>
                  <a:cubicBezTo>
                    <a:pt x="1" y="95"/>
                    <a:pt x="32" y="159"/>
                    <a:pt x="96" y="222"/>
                  </a:cubicBezTo>
                  <a:cubicBezTo>
                    <a:pt x="159" y="254"/>
                    <a:pt x="191" y="317"/>
                    <a:pt x="254" y="317"/>
                  </a:cubicBezTo>
                  <a:cubicBezTo>
                    <a:pt x="539" y="381"/>
                    <a:pt x="824" y="412"/>
                    <a:pt x="1109" y="444"/>
                  </a:cubicBezTo>
                  <a:cubicBezTo>
                    <a:pt x="1172" y="444"/>
                    <a:pt x="1204" y="412"/>
                    <a:pt x="1267" y="381"/>
                  </a:cubicBezTo>
                  <a:cubicBezTo>
                    <a:pt x="1236" y="222"/>
                    <a:pt x="1141" y="190"/>
                    <a:pt x="1014" y="190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" name="Google Shape;340;p27"/>
            <p:cNvSpPr/>
            <p:nvPr/>
          </p:nvSpPr>
          <p:spPr>
            <a:xfrm>
              <a:off x="6795975" y="1328275"/>
              <a:ext cx="31700" cy="10300"/>
            </a:xfrm>
            <a:custGeom>
              <a:avLst/>
              <a:gdLst/>
              <a:ahLst/>
              <a:cxnLst/>
              <a:rect l="l" t="t" r="r" b="b"/>
              <a:pathLst>
                <a:path w="1268" h="412" extrusionOk="0">
                  <a:moveTo>
                    <a:pt x="64" y="222"/>
                  </a:moveTo>
                  <a:cubicBezTo>
                    <a:pt x="96" y="285"/>
                    <a:pt x="159" y="317"/>
                    <a:pt x="223" y="317"/>
                  </a:cubicBezTo>
                  <a:cubicBezTo>
                    <a:pt x="539" y="380"/>
                    <a:pt x="888" y="412"/>
                    <a:pt x="1204" y="380"/>
                  </a:cubicBezTo>
                  <a:cubicBezTo>
                    <a:pt x="1204" y="380"/>
                    <a:pt x="1236" y="317"/>
                    <a:pt x="1268" y="285"/>
                  </a:cubicBezTo>
                  <a:cubicBezTo>
                    <a:pt x="888" y="32"/>
                    <a:pt x="476" y="127"/>
                    <a:pt x="1" y="0"/>
                  </a:cubicBezTo>
                  <a:cubicBezTo>
                    <a:pt x="33" y="127"/>
                    <a:pt x="33" y="190"/>
                    <a:pt x="64" y="222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1" name="Google Shape;341;p27"/>
            <p:cNvSpPr/>
            <p:nvPr/>
          </p:nvSpPr>
          <p:spPr>
            <a:xfrm>
              <a:off x="6793600" y="1312425"/>
              <a:ext cx="29325" cy="9525"/>
            </a:xfrm>
            <a:custGeom>
              <a:avLst/>
              <a:gdLst/>
              <a:ahLst/>
              <a:cxnLst/>
              <a:rect l="l" t="t" r="r" b="b"/>
              <a:pathLst>
                <a:path w="1173" h="381" extrusionOk="0">
                  <a:moveTo>
                    <a:pt x="666" y="64"/>
                  </a:moveTo>
                  <a:cubicBezTo>
                    <a:pt x="603" y="64"/>
                    <a:pt x="539" y="64"/>
                    <a:pt x="476" y="64"/>
                  </a:cubicBezTo>
                  <a:cubicBezTo>
                    <a:pt x="381" y="32"/>
                    <a:pt x="318" y="1"/>
                    <a:pt x="223" y="1"/>
                  </a:cubicBezTo>
                  <a:cubicBezTo>
                    <a:pt x="159" y="1"/>
                    <a:pt x="96" y="1"/>
                    <a:pt x="1" y="32"/>
                  </a:cubicBezTo>
                  <a:cubicBezTo>
                    <a:pt x="64" y="127"/>
                    <a:pt x="96" y="222"/>
                    <a:pt x="159" y="222"/>
                  </a:cubicBezTo>
                  <a:cubicBezTo>
                    <a:pt x="476" y="381"/>
                    <a:pt x="793" y="381"/>
                    <a:pt x="1173" y="191"/>
                  </a:cubicBezTo>
                  <a:cubicBezTo>
                    <a:pt x="1014" y="159"/>
                    <a:pt x="951" y="127"/>
                    <a:pt x="888" y="96"/>
                  </a:cubicBezTo>
                  <a:cubicBezTo>
                    <a:pt x="824" y="96"/>
                    <a:pt x="729" y="96"/>
                    <a:pt x="666" y="64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" name="Google Shape;342;p27"/>
            <p:cNvSpPr/>
            <p:nvPr/>
          </p:nvSpPr>
          <p:spPr>
            <a:xfrm>
              <a:off x="6793600" y="1291850"/>
              <a:ext cx="23775" cy="10300"/>
            </a:xfrm>
            <a:custGeom>
              <a:avLst/>
              <a:gdLst/>
              <a:ahLst/>
              <a:cxnLst/>
              <a:rect l="l" t="t" r="r" b="b"/>
              <a:pathLst>
                <a:path w="951" h="412" extrusionOk="0">
                  <a:moveTo>
                    <a:pt x="128" y="32"/>
                  </a:moveTo>
                  <a:cubicBezTo>
                    <a:pt x="128" y="32"/>
                    <a:pt x="96" y="0"/>
                    <a:pt x="96" y="32"/>
                  </a:cubicBezTo>
                  <a:cubicBezTo>
                    <a:pt x="64" y="32"/>
                    <a:pt x="1" y="64"/>
                    <a:pt x="1" y="95"/>
                  </a:cubicBezTo>
                  <a:cubicBezTo>
                    <a:pt x="1" y="127"/>
                    <a:pt x="1" y="159"/>
                    <a:pt x="33" y="190"/>
                  </a:cubicBezTo>
                  <a:cubicBezTo>
                    <a:pt x="33" y="222"/>
                    <a:pt x="64" y="254"/>
                    <a:pt x="64" y="254"/>
                  </a:cubicBezTo>
                  <a:cubicBezTo>
                    <a:pt x="349" y="380"/>
                    <a:pt x="634" y="412"/>
                    <a:pt x="919" y="254"/>
                  </a:cubicBezTo>
                  <a:cubicBezTo>
                    <a:pt x="919" y="254"/>
                    <a:pt x="919" y="222"/>
                    <a:pt x="951" y="190"/>
                  </a:cubicBezTo>
                  <a:cubicBezTo>
                    <a:pt x="888" y="159"/>
                    <a:pt x="824" y="95"/>
                    <a:pt x="761" y="95"/>
                  </a:cubicBezTo>
                  <a:cubicBezTo>
                    <a:pt x="539" y="64"/>
                    <a:pt x="318" y="32"/>
                    <a:pt x="128" y="32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" name="Google Shape;343;p27"/>
            <p:cNvSpPr/>
            <p:nvPr/>
          </p:nvSpPr>
          <p:spPr>
            <a:xfrm>
              <a:off x="6787275" y="1260975"/>
              <a:ext cx="20600" cy="6350"/>
            </a:xfrm>
            <a:custGeom>
              <a:avLst/>
              <a:gdLst/>
              <a:ahLst/>
              <a:cxnLst/>
              <a:rect l="l" t="t" r="r" b="b"/>
              <a:pathLst>
                <a:path w="824" h="254" extrusionOk="0">
                  <a:moveTo>
                    <a:pt x="64" y="222"/>
                  </a:moveTo>
                  <a:cubicBezTo>
                    <a:pt x="127" y="254"/>
                    <a:pt x="191" y="254"/>
                    <a:pt x="222" y="254"/>
                  </a:cubicBezTo>
                  <a:cubicBezTo>
                    <a:pt x="412" y="254"/>
                    <a:pt x="602" y="222"/>
                    <a:pt x="824" y="127"/>
                  </a:cubicBezTo>
                  <a:cubicBezTo>
                    <a:pt x="729" y="95"/>
                    <a:pt x="666" y="32"/>
                    <a:pt x="571" y="32"/>
                  </a:cubicBezTo>
                  <a:cubicBezTo>
                    <a:pt x="412" y="0"/>
                    <a:pt x="254" y="0"/>
                    <a:pt x="64" y="0"/>
                  </a:cubicBezTo>
                  <a:cubicBezTo>
                    <a:pt x="32" y="0"/>
                    <a:pt x="1" y="95"/>
                    <a:pt x="1" y="127"/>
                  </a:cubicBezTo>
                  <a:cubicBezTo>
                    <a:pt x="1" y="159"/>
                    <a:pt x="32" y="222"/>
                    <a:pt x="64" y="222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4" name="Google Shape;344;p27"/>
            <p:cNvSpPr/>
            <p:nvPr/>
          </p:nvSpPr>
          <p:spPr>
            <a:xfrm>
              <a:off x="6795975" y="1275225"/>
              <a:ext cx="20625" cy="6350"/>
            </a:xfrm>
            <a:custGeom>
              <a:avLst/>
              <a:gdLst/>
              <a:ahLst/>
              <a:cxnLst/>
              <a:rect l="l" t="t" r="r" b="b"/>
              <a:pathLst>
                <a:path w="825" h="254" extrusionOk="0">
                  <a:moveTo>
                    <a:pt x="1" y="159"/>
                  </a:moveTo>
                  <a:cubicBezTo>
                    <a:pt x="318" y="222"/>
                    <a:pt x="476" y="254"/>
                    <a:pt x="729" y="159"/>
                  </a:cubicBezTo>
                  <a:cubicBezTo>
                    <a:pt x="761" y="159"/>
                    <a:pt x="793" y="95"/>
                    <a:pt x="824" y="64"/>
                  </a:cubicBezTo>
                  <a:cubicBezTo>
                    <a:pt x="413" y="0"/>
                    <a:pt x="159" y="32"/>
                    <a:pt x="1" y="159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" name="Google Shape;345;p27"/>
            <p:cNvSpPr/>
            <p:nvPr/>
          </p:nvSpPr>
          <p:spPr>
            <a:xfrm>
              <a:off x="6540250" y="1426425"/>
              <a:ext cx="23000" cy="20625"/>
            </a:xfrm>
            <a:custGeom>
              <a:avLst/>
              <a:gdLst/>
              <a:ahLst/>
              <a:cxnLst/>
              <a:rect l="l" t="t" r="r" b="b"/>
              <a:pathLst>
                <a:path w="920" h="825" extrusionOk="0">
                  <a:moveTo>
                    <a:pt x="603" y="761"/>
                  </a:moveTo>
                  <a:cubicBezTo>
                    <a:pt x="666" y="793"/>
                    <a:pt x="729" y="824"/>
                    <a:pt x="761" y="824"/>
                  </a:cubicBezTo>
                  <a:cubicBezTo>
                    <a:pt x="793" y="824"/>
                    <a:pt x="856" y="793"/>
                    <a:pt x="888" y="761"/>
                  </a:cubicBezTo>
                  <a:cubicBezTo>
                    <a:pt x="919" y="729"/>
                    <a:pt x="888" y="666"/>
                    <a:pt x="856" y="634"/>
                  </a:cubicBezTo>
                  <a:cubicBezTo>
                    <a:pt x="666" y="444"/>
                    <a:pt x="476" y="254"/>
                    <a:pt x="254" y="64"/>
                  </a:cubicBezTo>
                  <a:cubicBezTo>
                    <a:pt x="222" y="33"/>
                    <a:pt x="127" y="33"/>
                    <a:pt x="1" y="1"/>
                  </a:cubicBezTo>
                  <a:cubicBezTo>
                    <a:pt x="159" y="381"/>
                    <a:pt x="381" y="634"/>
                    <a:pt x="603" y="761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" name="Google Shape;346;p27"/>
            <p:cNvSpPr/>
            <p:nvPr/>
          </p:nvSpPr>
          <p:spPr>
            <a:xfrm>
              <a:off x="6572725" y="1411400"/>
              <a:ext cx="19025" cy="20600"/>
            </a:xfrm>
            <a:custGeom>
              <a:avLst/>
              <a:gdLst/>
              <a:ahLst/>
              <a:cxnLst/>
              <a:rect l="l" t="t" r="r" b="b"/>
              <a:pathLst>
                <a:path w="761" h="824" extrusionOk="0">
                  <a:moveTo>
                    <a:pt x="507" y="792"/>
                  </a:moveTo>
                  <a:cubicBezTo>
                    <a:pt x="539" y="824"/>
                    <a:pt x="602" y="824"/>
                    <a:pt x="634" y="824"/>
                  </a:cubicBezTo>
                  <a:cubicBezTo>
                    <a:pt x="665" y="824"/>
                    <a:pt x="697" y="792"/>
                    <a:pt x="729" y="792"/>
                  </a:cubicBezTo>
                  <a:cubicBezTo>
                    <a:pt x="729" y="729"/>
                    <a:pt x="760" y="729"/>
                    <a:pt x="729" y="697"/>
                  </a:cubicBezTo>
                  <a:cubicBezTo>
                    <a:pt x="602" y="412"/>
                    <a:pt x="412" y="159"/>
                    <a:pt x="127" y="0"/>
                  </a:cubicBezTo>
                  <a:cubicBezTo>
                    <a:pt x="95" y="0"/>
                    <a:pt x="32" y="0"/>
                    <a:pt x="32" y="32"/>
                  </a:cubicBezTo>
                  <a:cubicBezTo>
                    <a:pt x="0" y="64"/>
                    <a:pt x="0" y="159"/>
                    <a:pt x="0" y="159"/>
                  </a:cubicBezTo>
                  <a:cubicBezTo>
                    <a:pt x="190" y="380"/>
                    <a:pt x="349" y="570"/>
                    <a:pt x="507" y="792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" name="Google Shape;347;p27"/>
            <p:cNvSpPr/>
            <p:nvPr/>
          </p:nvSpPr>
          <p:spPr>
            <a:xfrm>
              <a:off x="6529975" y="1431175"/>
              <a:ext cx="18225" cy="19825"/>
            </a:xfrm>
            <a:custGeom>
              <a:avLst/>
              <a:gdLst/>
              <a:ahLst/>
              <a:cxnLst/>
              <a:rect l="l" t="t" r="r" b="b"/>
              <a:pathLst>
                <a:path w="729" h="793" extrusionOk="0">
                  <a:moveTo>
                    <a:pt x="507" y="761"/>
                  </a:moveTo>
                  <a:cubicBezTo>
                    <a:pt x="507" y="793"/>
                    <a:pt x="570" y="793"/>
                    <a:pt x="602" y="793"/>
                  </a:cubicBezTo>
                  <a:cubicBezTo>
                    <a:pt x="665" y="793"/>
                    <a:pt x="697" y="761"/>
                    <a:pt x="728" y="729"/>
                  </a:cubicBezTo>
                  <a:cubicBezTo>
                    <a:pt x="697" y="666"/>
                    <a:pt x="697" y="634"/>
                    <a:pt x="665" y="603"/>
                  </a:cubicBezTo>
                  <a:cubicBezTo>
                    <a:pt x="538" y="413"/>
                    <a:pt x="412" y="254"/>
                    <a:pt x="285" y="96"/>
                  </a:cubicBezTo>
                  <a:cubicBezTo>
                    <a:pt x="253" y="64"/>
                    <a:pt x="190" y="33"/>
                    <a:pt x="158" y="33"/>
                  </a:cubicBezTo>
                  <a:cubicBezTo>
                    <a:pt x="127" y="1"/>
                    <a:pt x="63" y="1"/>
                    <a:pt x="32" y="33"/>
                  </a:cubicBezTo>
                  <a:cubicBezTo>
                    <a:pt x="0" y="64"/>
                    <a:pt x="0" y="96"/>
                    <a:pt x="0" y="128"/>
                  </a:cubicBezTo>
                  <a:cubicBezTo>
                    <a:pt x="127" y="381"/>
                    <a:pt x="317" y="571"/>
                    <a:pt x="507" y="761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8" name="Google Shape;348;p27"/>
            <p:cNvSpPr/>
            <p:nvPr/>
          </p:nvSpPr>
          <p:spPr>
            <a:xfrm>
              <a:off x="6507800" y="1436725"/>
              <a:ext cx="22200" cy="18250"/>
            </a:xfrm>
            <a:custGeom>
              <a:avLst/>
              <a:gdLst/>
              <a:ahLst/>
              <a:cxnLst/>
              <a:rect l="l" t="t" r="r" b="b"/>
              <a:pathLst>
                <a:path w="888" h="730" extrusionOk="0">
                  <a:moveTo>
                    <a:pt x="0" y="1"/>
                  </a:moveTo>
                  <a:cubicBezTo>
                    <a:pt x="0" y="191"/>
                    <a:pt x="159" y="286"/>
                    <a:pt x="285" y="381"/>
                  </a:cubicBezTo>
                  <a:cubicBezTo>
                    <a:pt x="444" y="507"/>
                    <a:pt x="602" y="697"/>
                    <a:pt x="887" y="729"/>
                  </a:cubicBezTo>
                  <a:cubicBezTo>
                    <a:pt x="665" y="412"/>
                    <a:pt x="254" y="64"/>
                    <a:pt x="0" y="1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" name="Google Shape;349;p27"/>
            <p:cNvSpPr/>
            <p:nvPr/>
          </p:nvSpPr>
          <p:spPr>
            <a:xfrm>
              <a:off x="6589350" y="1405850"/>
              <a:ext cx="16650" cy="18225"/>
            </a:xfrm>
            <a:custGeom>
              <a:avLst/>
              <a:gdLst/>
              <a:ahLst/>
              <a:cxnLst/>
              <a:rect l="l" t="t" r="r" b="b"/>
              <a:pathLst>
                <a:path w="666" h="729" extrusionOk="0">
                  <a:moveTo>
                    <a:pt x="507" y="729"/>
                  </a:moveTo>
                  <a:cubicBezTo>
                    <a:pt x="539" y="729"/>
                    <a:pt x="602" y="729"/>
                    <a:pt x="634" y="697"/>
                  </a:cubicBezTo>
                  <a:cubicBezTo>
                    <a:pt x="634" y="697"/>
                    <a:pt x="665" y="634"/>
                    <a:pt x="634" y="602"/>
                  </a:cubicBezTo>
                  <a:cubicBezTo>
                    <a:pt x="475" y="381"/>
                    <a:pt x="285" y="127"/>
                    <a:pt x="0" y="1"/>
                  </a:cubicBezTo>
                  <a:cubicBezTo>
                    <a:pt x="95" y="317"/>
                    <a:pt x="285" y="507"/>
                    <a:pt x="507" y="729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" name="Google Shape;350;p27"/>
            <p:cNvSpPr/>
            <p:nvPr/>
          </p:nvSpPr>
          <p:spPr>
            <a:xfrm>
              <a:off x="6559250" y="1422475"/>
              <a:ext cx="14275" cy="14275"/>
            </a:xfrm>
            <a:custGeom>
              <a:avLst/>
              <a:gdLst/>
              <a:ahLst/>
              <a:cxnLst/>
              <a:rect l="l" t="t" r="r" b="b"/>
              <a:pathLst>
                <a:path w="571" h="571" extrusionOk="0">
                  <a:moveTo>
                    <a:pt x="444" y="571"/>
                  </a:moveTo>
                  <a:cubicBezTo>
                    <a:pt x="476" y="571"/>
                    <a:pt x="539" y="539"/>
                    <a:pt x="539" y="507"/>
                  </a:cubicBezTo>
                  <a:cubicBezTo>
                    <a:pt x="571" y="476"/>
                    <a:pt x="571" y="444"/>
                    <a:pt x="571" y="412"/>
                  </a:cubicBezTo>
                  <a:cubicBezTo>
                    <a:pt x="444" y="254"/>
                    <a:pt x="318" y="64"/>
                    <a:pt x="64" y="1"/>
                  </a:cubicBezTo>
                  <a:cubicBezTo>
                    <a:pt x="1" y="191"/>
                    <a:pt x="96" y="286"/>
                    <a:pt x="159" y="381"/>
                  </a:cubicBezTo>
                  <a:cubicBezTo>
                    <a:pt x="254" y="444"/>
                    <a:pt x="318" y="539"/>
                    <a:pt x="444" y="571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" name="Google Shape;351;p27"/>
            <p:cNvSpPr/>
            <p:nvPr/>
          </p:nvSpPr>
          <p:spPr>
            <a:xfrm>
              <a:off x="6621025" y="1392400"/>
              <a:ext cx="13475" cy="12675"/>
            </a:xfrm>
            <a:custGeom>
              <a:avLst/>
              <a:gdLst/>
              <a:ahLst/>
              <a:cxnLst/>
              <a:rect l="l" t="t" r="r" b="b"/>
              <a:pathLst>
                <a:path w="539" h="507" extrusionOk="0">
                  <a:moveTo>
                    <a:pt x="380" y="475"/>
                  </a:moveTo>
                  <a:cubicBezTo>
                    <a:pt x="412" y="507"/>
                    <a:pt x="475" y="475"/>
                    <a:pt x="507" y="444"/>
                  </a:cubicBezTo>
                  <a:cubicBezTo>
                    <a:pt x="538" y="412"/>
                    <a:pt x="538" y="317"/>
                    <a:pt x="507" y="285"/>
                  </a:cubicBezTo>
                  <a:cubicBezTo>
                    <a:pt x="443" y="190"/>
                    <a:pt x="317" y="95"/>
                    <a:pt x="222" y="32"/>
                  </a:cubicBezTo>
                  <a:cubicBezTo>
                    <a:pt x="222" y="0"/>
                    <a:pt x="158" y="0"/>
                    <a:pt x="158" y="0"/>
                  </a:cubicBezTo>
                  <a:cubicBezTo>
                    <a:pt x="63" y="0"/>
                    <a:pt x="0" y="95"/>
                    <a:pt x="32" y="159"/>
                  </a:cubicBezTo>
                  <a:cubicBezTo>
                    <a:pt x="127" y="285"/>
                    <a:pt x="222" y="412"/>
                    <a:pt x="380" y="475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2" name="Google Shape;352;p27"/>
            <p:cNvSpPr/>
            <p:nvPr/>
          </p:nvSpPr>
          <p:spPr>
            <a:xfrm>
              <a:off x="6606750" y="1398725"/>
              <a:ext cx="12700" cy="15850"/>
            </a:xfrm>
            <a:custGeom>
              <a:avLst/>
              <a:gdLst/>
              <a:ahLst/>
              <a:cxnLst/>
              <a:rect l="l" t="t" r="r" b="b"/>
              <a:pathLst>
                <a:path w="508" h="634" extrusionOk="0">
                  <a:moveTo>
                    <a:pt x="254" y="507"/>
                  </a:moveTo>
                  <a:cubicBezTo>
                    <a:pt x="318" y="571"/>
                    <a:pt x="413" y="634"/>
                    <a:pt x="508" y="539"/>
                  </a:cubicBezTo>
                  <a:cubicBezTo>
                    <a:pt x="381" y="286"/>
                    <a:pt x="349" y="222"/>
                    <a:pt x="1" y="1"/>
                  </a:cubicBezTo>
                  <a:cubicBezTo>
                    <a:pt x="1" y="254"/>
                    <a:pt x="33" y="317"/>
                    <a:pt x="254" y="507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3" name="Google Shape;353;p27"/>
            <p:cNvSpPr/>
            <p:nvPr/>
          </p:nvSpPr>
          <p:spPr>
            <a:xfrm>
              <a:off x="6647925" y="1381300"/>
              <a:ext cx="8750" cy="7950"/>
            </a:xfrm>
            <a:custGeom>
              <a:avLst/>
              <a:gdLst/>
              <a:ahLst/>
              <a:cxnLst/>
              <a:rect l="l" t="t" r="r" b="b"/>
              <a:pathLst>
                <a:path w="350" h="318" extrusionOk="0">
                  <a:moveTo>
                    <a:pt x="127" y="286"/>
                  </a:moveTo>
                  <a:cubicBezTo>
                    <a:pt x="191" y="318"/>
                    <a:pt x="254" y="286"/>
                    <a:pt x="317" y="286"/>
                  </a:cubicBezTo>
                  <a:cubicBezTo>
                    <a:pt x="317" y="286"/>
                    <a:pt x="349" y="254"/>
                    <a:pt x="349" y="223"/>
                  </a:cubicBezTo>
                  <a:cubicBezTo>
                    <a:pt x="349" y="223"/>
                    <a:pt x="349" y="191"/>
                    <a:pt x="349" y="191"/>
                  </a:cubicBezTo>
                  <a:cubicBezTo>
                    <a:pt x="317" y="64"/>
                    <a:pt x="159" y="1"/>
                    <a:pt x="64" y="33"/>
                  </a:cubicBezTo>
                  <a:cubicBezTo>
                    <a:pt x="32" y="64"/>
                    <a:pt x="1" y="96"/>
                    <a:pt x="1" y="96"/>
                  </a:cubicBezTo>
                  <a:cubicBezTo>
                    <a:pt x="1" y="223"/>
                    <a:pt x="64" y="254"/>
                    <a:pt x="127" y="286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4" name="Google Shape;354;p27"/>
            <p:cNvSpPr/>
            <p:nvPr/>
          </p:nvSpPr>
          <p:spPr>
            <a:xfrm>
              <a:off x="6635275" y="1385275"/>
              <a:ext cx="7925" cy="8725"/>
            </a:xfrm>
            <a:custGeom>
              <a:avLst/>
              <a:gdLst/>
              <a:ahLst/>
              <a:cxnLst/>
              <a:rect l="l" t="t" r="r" b="b"/>
              <a:pathLst>
                <a:path w="317" h="349" extrusionOk="0">
                  <a:moveTo>
                    <a:pt x="317" y="285"/>
                  </a:moveTo>
                  <a:cubicBezTo>
                    <a:pt x="317" y="254"/>
                    <a:pt x="285" y="159"/>
                    <a:pt x="253" y="127"/>
                  </a:cubicBezTo>
                  <a:cubicBezTo>
                    <a:pt x="222" y="64"/>
                    <a:pt x="127" y="32"/>
                    <a:pt x="63" y="0"/>
                  </a:cubicBezTo>
                  <a:cubicBezTo>
                    <a:pt x="0" y="127"/>
                    <a:pt x="32" y="222"/>
                    <a:pt x="127" y="285"/>
                  </a:cubicBezTo>
                  <a:cubicBezTo>
                    <a:pt x="190" y="349"/>
                    <a:pt x="317" y="349"/>
                    <a:pt x="317" y="285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5" name="Google Shape;355;p27"/>
            <p:cNvSpPr/>
            <p:nvPr/>
          </p:nvSpPr>
          <p:spPr>
            <a:xfrm>
              <a:off x="6618650" y="1476325"/>
              <a:ext cx="14275" cy="17425"/>
            </a:xfrm>
            <a:custGeom>
              <a:avLst/>
              <a:gdLst/>
              <a:ahLst/>
              <a:cxnLst/>
              <a:rect l="l" t="t" r="r" b="b"/>
              <a:pathLst>
                <a:path w="571" h="697" extrusionOk="0">
                  <a:moveTo>
                    <a:pt x="190" y="634"/>
                  </a:moveTo>
                  <a:cubicBezTo>
                    <a:pt x="190" y="570"/>
                    <a:pt x="158" y="507"/>
                    <a:pt x="158" y="443"/>
                  </a:cubicBezTo>
                  <a:cubicBezTo>
                    <a:pt x="158" y="443"/>
                    <a:pt x="190" y="412"/>
                    <a:pt x="190" y="412"/>
                  </a:cubicBezTo>
                  <a:cubicBezTo>
                    <a:pt x="443" y="412"/>
                    <a:pt x="443" y="412"/>
                    <a:pt x="570" y="285"/>
                  </a:cubicBezTo>
                  <a:cubicBezTo>
                    <a:pt x="475" y="158"/>
                    <a:pt x="222" y="32"/>
                    <a:pt x="127" y="0"/>
                  </a:cubicBezTo>
                  <a:cubicBezTo>
                    <a:pt x="63" y="0"/>
                    <a:pt x="0" y="63"/>
                    <a:pt x="0" y="127"/>
                  </a:cubicBezTo>
                  <a:cubicBezTo>
                    <a:pt x="0" y="285"/>
                    <a:pt x="32" y="443"/>
                    <a:pt x="63" y="602"/>
                  </a:cubicBezTo>
                  <a:cubicBezTo>
                    <a:pt x="63" y="665"/>
                    <a:pt x="127" y="697"/>
                    <a:pt x="190" y="634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6" name="Google Shape;356;p27"/>
            <p:cNvSpPr/>
            <p:nvPr/>
          </p:nvSpPr>
          <p:spPr>
            <a:xfrm>
              <a:off x="6630525" y="1453350"/>
              <a:ext cx="19800" cy="8750"/>
            </a:xfrm>
            <a:custGeom>
              <a:avLst/>
              <a:gdLst/>
              <a:ahLst/>
              <a:cxnLst/>
              <a:rect l="l" t="t" r="r" b="b"/>
              <a:pathLst>
                <a:path w="792" h="350" extrusionOk="0">
                  <a:moveTo>
                    <a:pt x="95" y="254"/>
                  </a:moveTo>
                  <a:cubicBezTo>
                    <a:pt x="285" y="286"/>
                    <a:pt x="475" y="317"/>
                    <a:pt x="697" y="317"/>
                  </a:cubicBezTo>
                  <a:cubicBezTo>
                    <a:pt x="728" y="349"/>
                    <a:pt x="792" y="286"/>
                    <a:pt x="792" y="222"/>
                  </a:cubicBezTo>
                  <a:cubicBezTo>
                    <a:pt x="792" y="191"/>
                    <a:pt x="760" y="127"/>
                    <a:pt x="728" y="96"/>
                  </a:cubicBezTo>
                  <a:cubicBezTo>
                    <a:pt x="570" y="64"/>
                    <a:pt x="412" y="32"/>
                    <a:pt x="253" y="1"/>
                  </a:cubicBezTo>
                  <a:cubicBezTo>
                    <a:pt x="190" y="1"/>
                    <a:pt x="127" y="32"/>
                    <a:pt x="63" y="32"/>
                  </a:cubicBezTo>
                  <a:cubicBezTo>
                    <a:pt x="32" y="32"/>
                    <a:pt x="0" y="64"/>
                    <a:pt x="0" y="96"/>
                  </a:cubicBezTo>
                  <a:cubicBezTo>
                    <a:pt x="0" y="127"/>
                    <a:pt x="32" y="159"/>
                    <a:pt x="32" y="191"/>
                  </a:cubicBezTo>
                  <a:cubicBezTo>
                    <a:pt x="63" y="222"/>
                    <a:pt x="63" y="254"/>
                    <a:pt x="95" y="254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7" name="Google Shape;357;p27"/>
            <p:cNvSpPr/>
            <p:nvPr/>
          </p:nvSpPr>
          <p:spPr>
            <a:xfrm>
              <a:off x="6627350" y="1465225"/>
              <a:ext cx="15850" cy="8750"/>
            </a:xfrm>
            <a:custGeom>
              <a:avLst/>
              <a:gdLst/>
              <a:ahLst/>
              <a:cxnLst/>
              <a:rect l="l" t="t" r="r" b="b"/>
              <a:pathLst>
                <a:path w="634" h="350" extrusionOk="0">
                  <a:moveTo>
                    <a:pt x="64" y="222"/>
                  </a:moveTo>
                  <a:cubicBezTo>
                    <a:pt x="190" y="286"/>
                    <a:pt x="317" y="317"/>
                    <a:pt x="412" y="349"/>
                  </a:cubicBezTo>
                  <a:cubicBezTo>
                    <a:pt x="475" y="349"/>
                    <a:pt x="507" y="349"/>
                    <a:pt x="507" y="349"/>
                  </a:cubicBezTo>
                  <a:cubicBezTo>
                    <a:pt x="570" y="317"/>
                    <a:pt x="634" y="286"/>
                    <a:pt x="634" y="254"/>
                  </a:cubicBezTo>
                  <a:cubicBezTo>
                    <a:pt x="634" y="191"/>
                    <a:pt x="602" y="127"/>
                    <a:pt x="570" y="127"/>
                  </a:cubicBezTo>
                  <a:cubicBezTo>
                    <a:pt x="412" y="64"/>
                    <a:pt x="285" y="32"/>
                    <a:pt x="127" y="1"/>
                  </a:cubicBezTo>
                  <a:cubicBezTo>
                    <a:pt x="95" y="1"/>
                    <a:pt x="0" y="32"/>
                    <a:pt x="0" y="64"/>
                  </a:cubicBezTo>
                  <a:cubicBezTo>
                    <a:pt x="32" y="127"/>
                    <a:pt x="32" y="222"/>
                    <a:pt x="64" y="222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8" name="Google Shape;358;p27"/>
            <p:cNvSpPr/>
            <p:nvPr/>
          </p:nvSpPr>
          <p:spPr>
            <a:xfrm>
              <a:off x="6638425" y="1440700"/>
              <a:ext cx="18250" cy="9525"/>
            </a:xfrm>
            <a:custGeom>
              <a:avLst/>
              <a:gdLst/>
              <a:ahLst/>
              <a:cxnLst/>
              <a:rect l="l" t="t" r="r" b="b"/>
              <a:pathLst>
                <a:path w="730" h="381" extrusionOk="0">
                  <a:moveTo>
                    <a:pt x="729" y="285"/>
                  </a:moveTo>
                  <a:cubicBezTo>
                    <a:pt x="476" y="95"/>
                    <a:pt x="286" y="0"/>
                    <a:pt x="1" y="63"/>
                  </a:cubicBezTo>
                  <a:cubicBezTo>
                    <a:pt x="159" y="317"/>
                    <a:pt x="317" y="380"/>
                    <a:pt x="729" y="285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9" name="Google Shape;359;p27"/>
            <p:cNvSpPr/>
            <p:nvPr/>
          </p:nvSpPr>
          <p:spPr>
            <a:xfrm>
              <a:off x="6605175" y="1512725"/>
              <a:ext cx="12700" cy="8750"/>
            </a:xfrm>
            <a:custGeom>
              <a:avLst/>
              <a:gdLst/>
              <a:ahLst/>
              <a:cxnLst/>
              <a:rect l="l" t="t" r="r" b="b"/>
              <a:pathLst>
                <a:path w="508" h="350" extrusionOk="0">
                  <a:moveTo>
                    <a:pt x="286" y="349"/>
                  </a:moveTo>
                  <a:cubicBezTo>
                    <a:pt x="349" y="349"/>
                    <a:pt x="349" y="349"/>
                    <a:pt x="381" y="349"/>
                  </a:cubicBezTo>
                  <a:cubicBezTo>
                    <a:pt x="412" y="349"/>
                    <a:pt x="476" y="318"/>
                    <a:pt x="476" y="286"/>
                  </a:cubicBezTo>
                  <a:cubicBezTo>
                    <a:pt x="507" y="254"/>
                    <a:pt x="476" y="159"/>
                    <a:pt x="444" y="159"/>
                  </a:cubicBezTo>
                  <a:cubicBezTo>
                    <a:pt x="349" y="96"/>
                    <a:pt x="254" y="33"/>
                    <a:pt x="159" y="33"/>
                  </a:cubicBezTo>
                  <a:cubicBezTo>
                    <a:pt x="96" y="1"/>
                    <a:pt x="32" y="33"/>
                    <a:pt x="1" y="64"/>
                  </a:cubicBezTo>
                  <a:cubicBezTo>
                    <a:pt x="1" y="96"/>
                    <a:pt x="1" y="191"/>
                    <a:pt x="1" y="223"/>
                  </a:cubicBezTo>
                  <a:cubicBezTo>
                    <a:pt x="127" y="286"/>
                    <a:pt x="222" y="318"/>
                    <a:pt x="286" y="349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0" name="Google Shape;360;p27"/>
            <p:cNvSpPr/>
            <p:nvPr/>
          </p:nvSpPr>
          <p:spPr>
            <a:xfrm>
              <a:off x="6643975" y="1431975"/>
              <a:ext cx="20600" cy="6375"/>
            </a:xfrm>
            <a:custGeom>
              <a:avLst/>
              <a:gdLst/>
              <a:ahLst/>
              <a:cxnLst/>
              <a:rect l="l" t="t" r="r" b="b"/>
              <a:pathLst>
                <a:path w="824" h="255" extrusionOk="0">
                  <a:moveTo>
                    <a:pt x="0" y="96"/>
                  </a:moveTo>
                  <a:cubicBezTo>
                    <a:pt x="190" y="222"/>
                    <a:pt x="254" y="254"/>
                    <a:pt x="444" y="222"/>
                  </a:cubicBezTo>
                  <a:cubicBezTo>
                    <a:pt x="570" y="222"/>
                    <a:pt x="697" y="191"/>
                    <a:pt x="824" y="191"/>
                  </a:cubicBezTo>
                  <a:cubicBezTo>
                    <a:pt x="539" y="32"/>
                    <a:pt x="317" y="1"/>
                    <a:pt x="0" y="96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1" name="Google Shape;361;p27"/>
            <p:cNvSpPr/>
            <p:nvPr/>
          </p:nvSpPr>
          <p:spPr>
            <a:xfrm>
              <a:off x="6609150" y="1496900"/>
              <a:ext cx="9525" cy="8725"/>
            </a:xfrm>
            <a:custGeom>
              <a:avLst/>
              <a:gdLst/>
              <a:ahLst/>
              <a:cxnLst/>
              <a:rect l="l" t="t" r="r" b="b"/>
              <a:pathLst>
                <a:path w="381" h="349" extrusionOk="0">
                  <a:moveTo>
                    <a:pt x="380" y="286"/>
                  </a:moveTo>
                  <a:cubicBezTo>
                    <a:pt x="348" y="96"/>
                    <a:pt x="222" y="1"/>
                    <a:pt x="95" y="1"/>
                  </a:cubicBezTo>
                  <a:cubicBezTo>
                    <a:pt x="63" y="1"/>
                    <a:pt x="32" y="32"/>
                    <a:pt x="0" y="64"/>
                  </a:cubicBezTo>
                  <a:cubicBezTo>
                    <a:pt x="0" y="96"/>
                    <a:pt x="0" y="159"/>
                    <a:pt x="0" y="191"/>
                  </a:cubicBezTo>
                  <a:cubicBezTo>
                    <a:pt x="95" y="317"/>
                    <a:pt x="190" y="349"/>
                    <a:pt x="380" y="286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2" name="Google Shape;362;p27"/>
            <p:cNvSpPr/>
            <p:nvPr/>
          </p:nvSpPr>
          <p:spPr>
            <a:xfrm>
              <a:off x="6605175" y="1528575"/>
              <a:ext cx="6350" cy="5550"/>
            </a:xfrm>
            <a:custGeom>
              <a:avLst/>
              <a:gdLst/>
              <a:ahLst/>
              <a:cxnLst/>
              <a:rect l="l" t="t" r="r" b="b"/>
              <a:pathLst>
                <a:path w="254" h="222" extrusionOk="0">
                  <a:moveTo>
                    <a:pt x="254" y="127"/>
                  </a:moveTo>
                  <a:cubicBezTo>
                    <a:pt x="222" y="95"/>
                    <a:pt x="191" y="32"/>
                    <a:pt x="159" y="0"/>
                  </a:cubicBezTo>
                  <a:cubicBezTo>
                    <a:pt x="127" y="0"/>
                    <a:pt x="64" y="0"/>
                    <a:pt x="32" y="0"/>
                  </a:cubicBezTo>
                  <a:cubicBezTo>
                    <a:pt x="1" y="0"/>
                    <a:pt x="1" y="32"/>
                    <a:pt x="1" y="64"/>
                  </a:cubicBezTo>
                  <a:cubicBezTo>
                    <a:pt x="1" y="159"/>
                    <a:pt x="64" y="222"/>
                    <a:pt x="159" y="190"/>
                  </a:cubicBezTo>
                  <a:cubicBezTo>
                    <a:pt x="191" y="190"/>
                    <a:pt x="222" y="159"/>
                    <a:pt x="254" y="127"/>
                  </a:cubicBezTo>
                  <a:close/>
                </a:path>
              </a:pathLst>
            </a:cu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" name="Google Shape;363;p27"/>
            <p:cNvSpPr/>
            <p:nvPr/>
          </p:nvSpPr>
          <p:spPr>
            <a:xfrm>
              <a:off x="6619425" y="1768450"/>
              <a:ext cx="150450" cy="192425"/>
            </a:xfrm>
            <a:custGeom>
              <a:avLst/>
              <a:gdLst/>
              <a:ahLst/>
              <a:cxnLst/>
              <a:rect l="l" t="t" r="r" b="b"/>
              <a:pathLst>
                <a:path w="6018" h="7697" extrusionOk="0">
                  <a:moveTo>
                    <a:pt x="2978" y="5416"/>
                  </a:moveTo>
                  <a:cubicBezTo>
                    <a:pt x="2724" y="5321"/>
                    <a:pt x="2566" y="5511"/>
                    <a:pt x="2439" y="5670"/>
                  </a:cubicBezTo>
                  <a:cubicBezTo>
                    <a:pt x="2344" y="5796"/>
                    <a:pt x="2281" y="5891"/>
                    <a:pt x="2186" y="6018"/>
                  </a:cubicBezTo>
                  <a:cubicBezTo>
                    <a:pt x="1901" y="6398"/>
                    <a:pt x="1869" y="6430"/>
                    <a:pt x="1362" y="6303"/>
                  </a:cubicBezTo>
                  <a:cubicBezTo>
                    <a:pt x="951" y="6176"/>
                    <a:pt x="507" y="6081"/>
                    <a:pt x="96" y="5986"/>
                  </a:cubicBezTo>
                  <a:cubicBezTo>
                    <a:pt x="64" y="6050"/>
                    <a:pt x="1" y="6145"/>
                    <a:pt x="32" y="6208"/>
                  </a:cubicBezTo>
                  <a:cubicBezTo>
                    <a:pt x="64" y="6335"/>
                    <a:pt x="159" y="6430"/>
                    <a:pt x="222" y="6556"/>
                  </a:cubicBezTo>
                  <a:cubicBezTo>
                    <a:pt x="349" y="6873"/>
                    <a:pt x="634" y="7031"/>
                    <a:pt x="951" y="7063"/>
                  </a:cubicBezTo>
                  <a:cubicBezTo>
                    <a:pt x="1236" y="7126"/>
                    <a:pt x="1521" y="7158"/>
                    <a:pt x="1806" y="7221"/>
                  </a:cubicBezTo>
                  <a:cubicBezTo>
                    <a:pt x="2123" y="7316"/>
                    <a:pt x="2344" y="7221"/>
                    <a:pt x="2534" y="6905"/>
                  </a:cubicBezTo>
                  <a:cubicBezTo>
                    <a:pt x="2629" y="6746"/>
                    <a:pt x="2661" y="6556"/>
                    <a:pt x="2851" y="6430"/>
                  </a:cubicBezTo>
                  <a:cubicBezTo>
                    <a:pt x="2946" y="6620"/>
                    <a:pt x="3041" y="6778"/>
                    <a:pt x="3104" y="6936"/>
                  </a:cubicBezTo>
                  <a:cubicBezTo>
                    <a:pt x="3199" y="7285"/>
                    <a:pt x="3421" y="7443"/>
                    <a:pt x="3769" y="7475"/>
                  </a:cubicBezTo>
                  <a:cubicBezTo>
                    <a:pt x="3991" y="7506"/>
                    <a:pt x="4213" y="7538"/>
                    <a:pt x="4466" y="7570"/>
                  </a:cubicBezTo>
                  <a:cubicBezTo>
                    <a:pt x="4909" y="7696"/>
                    <a:pt x="5289" y="7538"/>
                    <a:pt x="5701" y="7380"/>
                  </a:cubicBezTo>
                  <a:cubicBezTo>
                    <a:pt x="5859" y="7316"/>
                    <a:pt x="5954" y="7158"/>
                    <a:pt x="5986" y="6968"/>
                  </a:cubicBezTo>
                  <a:cubicBezTo>
                    <a:pt x="5986" y="6810"/>
                    <a:pt x="5986" y="6651"/>
                    <a:pt x="5986" y="6493"/>
                  </a:cubicBezTo>
                  <a:cubicBezTo>
                    <a:pt x="6018" y="5955"/>
                    <a:pt x="6018" y="5416"/>
                    <a:pt x="6018" y="4878"/>
                  </a:cubicBezTo>
                  <a:cubicBezTo>
                    <a:pt x="6018" y="3675"/>
                    <a:pt x="6018" y="2439"/>
                    <a:pt x="6018" y="1236"/>
                  </a:cubicBezTo>
                  <a:cubicBezTo>
                    <a:pt x="5986" y="571"/>
                    <a:pt x="5574" y="159"/>
                    <a:pt x="4909" y="96"/>
                  </a:cubicBezTo>
                  <a:cubicBezTo>
                    <a:pt x="4624" y="64"/>
                    <a:pt x="4308" y="33"/>
                    <a:pt x="3991" y="33"/>
                  </a:cubicBezTo>
                  <a:cubicBezTo>
                    <a:pt x="3864" y="1"/>
                    <a:pt x="3706" y="1"/>
                    <a:pt x="3579" y="33"/>
                  </a:cubicBezTo>
                  <a:cubicBezTo>
                    <a:pt x="3484" y="64"/>
                    <a:pt x="3358" y="128"/>
                    <a:pt x="3294" y="191"/>
                  </a:cubicBezTo>
                  <a:cubicBezTo>
                    <a:pt x="3104" y="444"/>
                    <a:pt x="2883" y="729"/>
                    <a:pt x="2724" y="983"/>
                  </a:cubicBezTo>
                  <a:cubicBezTo>
                    <a:pt x="2281" y="1711"/>
                    <a:pt x="1838" y="2408"/>
                    <a:pt x="1426" y="3136"/>
                  </a:cubicBezTo>
                  <a:cubicBezTo>
                    <a:pt x="1299" y="3358"/>
                    <a:pt x="1236" y="3548"/>
                    <a:pt x="1109" y="3770"/>
                  </a:cubicBezTo>
                  <a:cubicBezTo>
                    <a:pt x="792" y="4498"/>
                    <a:pt x="444" y="5258"/>
                    <a:pt x="96" y="5986"/>
                  </a:cubicBezTo>
                  <a:cubicBezTo>
                    <a:pt x="222" y="5986"/>
                    <a:pt x="286" y="5891"/>
                    <a:pt x="349" y="5796"/>
                  </a:cubicBezTo>
                  <a:cubicBezTo>
                    <a:pt x="729" y="5258"/>
                    <a:pt x="1046" y="4720"/>
                    <a:pt x="1299" y="4118"/>
                  </a:cubicBezTo>
                  <a:cubicBezTo>
                    <a:pt x="1521" y="3643"/>
                    <a:pt x="1743" y="3200"/>
                    <a:pt x="2028" y="2724"/>
                  </a:cubicBezTo>
                  <a:cubicBezTo>
                    <a:pt x="2313" y="2313"/>
                    <a:pt x="2566" y="1869"/>
                    <a:pt x="2819" y="1426"/>
                  </a:cubicBezTo>
                  <a:cubicBezTo>
                    <a:pt x="2946" y="1236"/>
                    <a:pt x="3041" y="1046"/>
                    <a:pt x="3263" y="919"/>
                  </a:cubicBezTo>
                  <a:cubicBezTo>
                    <a:pt x="3421" y="824"/>
                    <a:pt x="3484" y="634"/>
                    <a:pt x="3643" y="444"/>
                  </a:cubicBezTo>
                  <a:cubicBezTo>
                    <a:pt x="4149" y="349"/>
                    <a:pt x="4656" y="508"/>
                    <a:pt x="5226" y="539"/>
                  </a:cubicBezTo>
                  <a:cubicBezTo>
                    <a:pt x="5258" y="698"/>
                    <a:pt x="5289" y="824"/>
                    <a:pt x="5289" y="951"/>
                  </a:cubicBezTo>
                  <a:cubicBezTo>
                    <a:pt x="5289" y="1933"/>
                    <a:pt x="5321" y="2914"/>
                    <a:pt x="5226" y="3865"/>
                  </a:cubicBezTo>
                  <a:cubicBezTo>
                    <a:pt x="5163" y="4561"/>
                    <a:pt x="5194" y="5290"/>
                    <a:pt x="5194" y="5986"/>
                  </a:cubicBezTo>
                  <a:cubicBezTo>
                    <a:pt x="5194" y="6176"/>
                    <a:pt x="5163" y="6366"/>
                    <a:pt x="5163" y="6588"/>
                  </a:cubicBezTo>
                  <a:cubicBezTo>
                    <a:pt x="4529" y="6651"/>
                    <a:pt x="3959" y="6430"/>
                    <a:pt x="3421" y="6493"/>
                  </a:cubicBezTo>
                  <a:cubicBezTo>
                    <a:pt x="3199" y="6271"/>
                    <a:pt x="3231" y="6081"/>
                    <a:pt x="3231" y="5891"/>
                  </a:cubicBezTo>
                  <a:cubicBezTo>
                    <a:pt x="3199" y="5701"/>
                    <a:pt x="3199" y="5480"/>
                    <a:pt x="2978" y="54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4" name="Google Shape;364;p27"/>
            <p:cNvSpPr/>
            <p:nvPr/>
          </p:nvSpPr>
          <p:spPr>
            <a:xfrm>
              <a:off x="6965425" y="1826250"/>
              <a:ext cx="77600" cy="28525"/>
            </a:xfrm>
            <a:custGeom>
              <a:avLst/>
              <a:gdLst/>
              <a:ahLst/>
              <a:cxnLst/>
              <a:rect l="l" t="t" r="r" b="b"/>
              <a:pathLst>
                <a:path w="3104" h="1141" extrusionOk="0">
                  <a:moveTo>
                    <a:pt x="127" y="1141"/>
                  </a:moveTo>
                  <a:cubicBezTo>
                    <a:pt x="190" y="1141"/>
                    <a:pt x="253" y="1141"/>
                    <a:pt x="317" y="1109"/>
                  </a:cubicBezTo>
                  <a:cubicBezTo>
                    <a:pt x="855" y="983"/>
                    <a:pt x="1425" y="856"/>
                    <a:pt x="1995" y="697"/>
                  </a:cubicBezTo>
                  <a:cubicBezTo>
                    <a:pt x="2280" y="602"/>
                    <a:pt x="2597" y="507"/>
                    <a:pt x="2882" y="381"/>
                  </a:cubicBezTo>
                  <a:cubicBezTo>
                    <a:pt x="3040" y="317"/>
                    <a:pt x="3104" y="222"/>
                    <a:pt x="3040" y="127"/>
                  </a:cubicBezTo>
                  <a:cubicBezTo>
                    <a:pt x="2977" y="1"/>
                    <a:pt x="2850" y="32"/>
                    <a:pt x="2755" y="64"/>
                  </a:cubicBezTo>
                  <a:cubicBezTo>
                    <a:pt x="2692" y="64"/>
                    <a:pt x="2629" y="96"/>
                    <a:pt x="2565" y="96"/>
                  </a:cubicBezTo>
                  <a:cubicBezTo>
                    <a:pt x="1869" y="317"/>
                    <a:pt x="1204" y="507"/>
                    <a:pt x="507" y="697"/>
                  </a:cubicBezTo>
                  <a:cubicBezTo>
                    <a:pt x="348" y="761"/>
                    <a:pt x="222" y="792"/>
                    <a:pt x="63" y="888"/>
                  </a:cubicBezTo>
                  <a:cubicBezTo>
                    <a:pt x="32" y="888"/>
                    <a:pt x="0" y="983"/>
                    <a:pt x="0" y="1078"/>
                  </a:cubicBezTo>
                  <a:cubicBezTo>
                    <a:pt x="0" y="1078"/>
                    <a:pt x="63" y="1109"/>
                    <a:pt x="127" y="11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5" name="Google Shape;365;p27"/>
            <p:cNvSpPr/>
            <p:nvPr/>
          </p:nvSpPr>
          <p:spPr>
            <a:xfrm>
              <a:off x="6955925" y="1853975"/>
              <a:ext cx="70475" cy="22175"/>
            </a:xfrm>
            <a:custGeom>
              <a:avLst/>
              <a:gdLst/>
              <a:ahLst/>
              <a:cxnLst/>
              <a:rect l="l" t="t" r="r" b="b"/>
              <a:pathLst>
                <a:path w="2819" h="887" extrusionOk="0">
                  <a:moveTo>
                    <a:pt x="317" y="855"/>
                  </a:moveTo>
                  <a:cubicBezTo>
                    <a:pt x="1077" y="697"/>
                    <a:pt x="1837" y="539"/>
                    <a:pt x="2597" y="380"/>
                  </a:cubicBezTo>
                  <a:cubicBezTo>
                    <a:pt x="2660" y="349"/>
                    <a:pt x="2724" y="317"/>
                    <a:pt x="2787" y="254"/>
                  </a:cubicBezTo>
                  <a:cubicBezTo>
                    <a:pt x="2819" y="222"/>
                    <a:pt x="2819" y="159"/>
                    <a:pt x="2819" y="127"/>
                  </a:cubicBezTo>
                  <a:cubicBezTo>
                    <a:pt x="2787" y="64"/>
                    <a:pt x="2755" y="0"/>
                    <a:pt x="2692" y="0"/>
                  </a:cubicBezTo>
                  <a:cubicBezTo>
                    <a:pt x="2629" y="0"/>
                    <a:pt x="2534" y="0"/>
                    <a:pt x="2470" y="32"/>
                  </a:cubicBezTo>
                  <a:cubicBezTo>
                    <a:pt x="1837" y="159"/>
                    <a:pt x="1235" y="317"/>
                    <a:pt x="602" y="475"/>
                  </a:cubicBezTo>
                  <a:cubicBezTo>
                    <a:pt x="443" y="507"/>
                    <a:pt x="317" y="570"/>
                    <a:pt x="190" y="634"/>
                  </a:cubicBezTo>
                  <a:cubicBezTo>
                    <a:pt x="127" y="665"/>
                    <a:pt x="95" y="729"/>
                    <a:pt x="0" y="824"/>
                  </a:cubicBezTo>
                  <a:cubicBezTo>
                    <a:pt x="158" y="855"/>
                    <a:pt x="222" y="887"/>
                    <a:pt x="317" y="8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6" name="Google Shape;366;p27"/>
            <p:cNvSpPr/>
            <p:nvPr/>
          </p:nvSpPr>
          <p:spPr>
            <a:xfrm>
              <a:off x="6989950" y="1805675"/>
              <a:ext cx="64150" cy="20600"/>
            </a:xfrm>
            <a:custGeom>
              <a:avLst/>
              <a:gdLst/>
              <a:ahLst/>
              <a:cxnLst/>
              <a:rect l="l" t="t" r="r" b="b"/>
              <a:pathLst>
                <a:path w="2566" h="824" extrusionOk="0">
                  <a:moveTo>
                    <a:pt x="1014" y="697"/>
                  </a:moveTo>
                  <a:cubicBezTo>
                    <a:pt x="1489" y="570"/>
                    <a:pt x="1964" y="444"/>
                    <a:pt x="2439" y="317"/>
                  </a:cubicBezTo>
                  <a:cubicBezTo>
                    <a:pt x="2503" y="285"/>
                    <a:pt x="2566" y="190"/>
                    <a:pt x="2566" y="159"/>
                  </a:cubicBezTo>
                  <a:cubicBezTo>
                    <a:pt x="2566" y="95"/>
                    <a:pt x="2471" y="32"/>
                    <a:pt x="2408" y="0"/>
                  </a:cubicBezTo>
                  <a:cubicBezTo>
                    <a:pt x="2281" y="0"/>
                    <a:pt x="2154" y="0"/>
                    <a:pt x="2028" y="32"/>
                  </a:cubicBezTo>
                  <a:cubicBezTo>
                    <a:pt x="1521" y="190"/>
                    <a:pt x="1014" y="317"/>
                    <a:pt x="539" y="475"/>
                  </a:cubicBezTo>
                  <a:cubicBezTo>
                    <a:pt x="349" y="539"/>
                    <a:pt x="159" y="602"/>
                    <a:pt x="1" y="792"/>
                  </a:cubicBezTo>
                  <a:cubicBezTo>
                    <a:pt x="128" y="792"/>
                    <a:pt x="191" y="824"/>
                    <a:pt x="254" y="824"/>
                  </a:cubicBezTo>
                  <a:cubicBezTo>
                    <a:pt x="508" y="792"/>
                    <a:pt x="761" y="760"/>
                    <a:pt x="1014" y="6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7" name="Google Shape;367;p27"/>
            <p:cNvSpPr/>
            <p:nvPr/>
          </p:nvSpPr>
          <p:spPr>
            <a:xfrm>
              <a:off x="6956700" y="1872975"/>
              <a:ext cx="60200" cy="23775"/>
            </a:xfrm>
            <a:custGeom>
              <a:avLst/>
              <a:gdLst/>
              <a:ahLst/>
              <a:cxnLst/>
              <a:rect l="l" t="t" r="r" b="b"/>
              <a:pathLst>
                <a:path w="2408" h="951" extrusionOk="0">
                  <a:moveTo>
                    <a:pt x="2408" y="190"/>
                  </a:moveTo>
                  <a:cubicBezTo>
                    <a:pt x="2376" y="127"/>
                    <a:pt x="2344" y="64"/>
                    <a:pt x="2281" y="32"/>
                  </a:cubicBezTo>
                  <a:cubicBezTo>
                    <a:pt x="2249" y="32"/>
                    <a:pt x="2186" y="0"/>
                    <a:pt x="2123" y="32"/>
                  </a:cubicBezTo>
                  <a:cubicBezTo>
                    <a:pt x="1489" y="222"/>
                    <a:pt x="887" y="412"/>
                    <a:pt x="254" y="634"/>
                  </a:cubicBezTo>
                  <a:cubicBezTo>
                    <a:pt x="159" y="665"/>
                    <a:pt x="96" y="760"/>
                    <a:pt x="1" y="824"/>
                  </a:cubicBezTo>
                  <a:cubicBezTo>
                    <a:pt x="32" y="855"/>
                    <a:pt x="32" y="887"/>
                    <a:pt x="32" y="919"/>
                  </a:cubicBezTo>
                  <a:cubicBezTo>
                    <a:pt x="127" y="919"/>
                    <a:pt x="222" y="950"/>
                    <a:pt x="317" y="919"/>
                  </a:cubicBezTo>
                  <a:cubicBezTo>
                    <a:pt x="919" y="760"/>
                    <a:pt x="1553" y="570"/>
                    <a:pt x="2154" y="380"/>
                  </a:cubicBezTo>
                  <a:cubicBezTo>
                    <a:pt x="2218" y="349"/>
                    <a:pt x="2281" y="317"/>
                    <a:pt x="2344" y="285"/>
                  </a:cubicBezTo>
                  <a:cubicBezTo>
                    <a:pt x="2376" y="254"/>
                    <a:pt x="2408" y="190"/>
                    <a:pt x="2408" y="1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8" name="Google Shape;368;p27"/>
            <p:cNvSpPr/>
            <p:nvPr/>
          </p:nvSpPr>
          <p:spPr>
            <a:xfrm>
              <a:off x="7001825" y="1782700"/>
              <a:ext cx="59425" cy="27750"/>
            </a:xfrm>
            <a:custGeom>
              <a:avLst/>
              <a:gdLst/>
              <a:ahLst/>
              <a:cxnLst/>
              <a:rect l="l" t="t" r="r" b="b"/>
              <a:pathLst>
                <a:path w="2377" h="1110" extrusionOk="0">
                  <a:moveTo>
                    <a:pt x="539" y="1014"/>
                  </a:moveTo>
                  <a:cubicBezTo>
                    <a:pt x="1109" y="888"/>
                    <a:pt x="1679" y="666"/>
                    <a:pt x="2186" y="381"/>
                  </a:cubicBezTo>
                  <a:cubicBezTo>
                    <a:pt x="2344" y="286"/>
                    <a:pt x="2376" y="191"/>
                    <a:pt x="2344" y="96"/>
                  </a:cubicBezTo>
                  <a:cubicBezTo>
                    <a:pt x="2249" y="1"/>
                    <a:pt x="2154" y="33"/>
                    <a:pt x="2059" y="64"/>
                  </a:cubicBezTo>
                  <a:cubicBezTo>
                    <a:pt x="2028" y="64"/>
                    <a:pt x="1996" y="64"/>
                    <a:pt x="1964" y="96"/>
                  </a:cubicBezTo>
                  <a:cubicBezTo>
                    <a:pt x="1426" y="318"/>
                    <a:pt x="888" y="508"/>
                    <a:pt x="349" y="729"/>
                  </a:cubicBezTo>
                  <a:cubicBezTo>
                    <a:pt x="254" y="793"/>
                    <a:pt x="128" y="856"/>
                    <a:pt x="1" y="951"/>
                  </a:cubicBezTo>
                  <a:cubicBezTo>
                    <a:pt x="223" y="1109"/>
                    <a:pt x="381" y="1046"/>
                    <a:pt x="539" y="10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9" name="Google Shape;369;p27"/>
            <p:cNvSpPr/>
            <p:nvPr/>
          </p:nvSpPr>
          <p:spPr>
            <a:xfrm>
              <a:off x="7053300" y="1735200"/>
              <a:ext cx="43575" cy="20625"/>
            </a:xfrm>
            <a:custGeom>
              <a:avLst/>
              <a:gdLst/>
              <a:ahLst/>
              <a:cxnLst/>
              <a:rect l="l" t="t" r="r" b="b"/>
              <a:pathLst>
                <a:path w="1743" h="825" extrusionOk="0">
                  <a:moveTo>
                    <a:pt x="285" y="793"/>
                  </a:moveTo>
                  <a:cubicBezTo>
                    <a:pt x="760" y="634"/>
                    <a:pt x="1204" y="444"/>
                    <a:pt x="1679" y="286"/>
                  </a:cubicBezTo>
                  <a:cubicBezTo>
                    <a:pt x="1679" y="286"/>
                    <a:pt x="1710" y="254"/>
                    <a:pt x="1710" y="223"/>
                  </a:cubicBezTo>
                  <a:cubicBezTo>
                    <a:pt x="1710" y="191"/>
                    <a:pt x="1742" y="159"/>
                    <a:pt x="1710" y="128"/>
                  </a:cubicBezTo>
                  <a:cubicBezTo>
                    <a:pt x="1710" y="96"/>
                    <a:pt x="1679" y="64"/>
                    <a:pt x="1647" y="33"/>
                  </a:cubicBezTo>
                  <a:cubicBezTo>
                    <a:pt x="1584" y="33"/>
                    <a:pt x="1489" y="1"/>
                    <a:pt x="1425" y="33"/>
                  </a:cubicBezTo>
                  <a:cubicBezTo>
                    <a:pt x="1014" y="191"/>
                    <a:pt x="634" y="349"/>
                    <a:pt x="222" y="539"/>
                  </a:cubicBezTo>
                  <a:cubicBezTo>
                    <a:pt x="127" y="571"/>
                    <a:pt x="95" y="666"/>
                    <a:pt x="0" y="761"/>
                  </a:cubicBezTo>
                  <a:cubicBezTo>
                    <a:pt x="127" y="793"/>
                    <a:pt x="222" y="824"/>
                    <a:pt x="285" y="7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" name="Google Shape;370;p27"/>
            <p:cNvSpPr/>
            <p:nvPr/>
          </p:nvSpPr>
          <p:spPr>
            <a:xfrm>
              <a:off x="7019250" y="1762925"/>
              <a:ext cx="45150" cy="22175"/>
            </a:xfrm>
            <a:custGeom>
              <a:avLst/>
              <a:gdLst/>
              <a:ahLst/>
              <a:cxnLst/>
              <a:rect l="l" t="t" r="r" b="b"/>
              <a:pathLst>
                <a:path w="1806" h="887" extrusionOk="0">
                  <a:moveTo>
                    <a:pt x="1742" y="254"/>
                  </a:moveTo>
                  <a:cubicBezTo>
                    <a:pt x="1774" y="254"/>
                    <a:pt x="1774" y="222"/>
                    <a:pt x="1774" y="190"/>
                  </a:cubicBezTo>
                  <a:cubicBezTo>
                    <a:pt x="1806" y="159"/>
                    <a:pt x="1806" y="95"/>
                    <a:pt x="1774" y="64"/>
                  </a:cubicBezTo>
                  <a:cubicBezTo>
                    <a:pt x="1774" y="32"/>
                    <a:pt x="1742" y="0"/>
                    <a:pt x="1679" y="0"/>
                  </a:cubicBezTo>
                  <a:cubicBezTo>
                    <a:pt x="1647" y="0"/>
                    <a:pt x="1584" y="0"/>
                    <a:pt x="1521" y="32"/>
                  </a:cubicBezTo>
                  <a:cubicBezTo>
                    <a:pt x="1077" y="222"/>
                    <a:pt x="634" y="412"/>
                    <a:pt x="222" y="602"/>
                  </a:cubicBezTo>
                  <a:cubicBezTo>
                    <a:pt x="159" y="634"/>
                    <a:pt x="96" y="729"/>
                    <a:pt x="1" y="855"/>
                  </a:cubicBezTo>
                  <a:cubicBezTo>
                    <a:pt x="127" y="887"/>
                    <a:pt x="159" y="887"/>
                    <a:pt x="191" y="887"/>
                  </a:cubicBezTo>
                  <a:cubicBezTo>
                    <a:pt x="729" y="760"/>
                    <a:pt x="1236" y="507"/>
                    <a:pt x="1742" y="2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" name="Google Shape;371;p27"/>
            <p:cNvSpPr/>
            <p:nvPr/>
          </p:nvSpPr>
          <p:spPr>
            <a:xfrm>
              <a:off x="6953550" y="1925225"/>
              <a:ext cx="41975" cy="15850"/>
            </a:xfrm>
            <a:custGeom>
              <a:avLst/>
              <a:gdLst/>
              <a:ahLst/>
              <a:cxnLst/>
              <a:rect l="l" t="t" r="r" b="b"/>
              <a:pathLst>
                <a:path w="1679" h="634" extrusionOk="0">
                  <a:moveTo>
                    <a:pt x="222" y="602"/>
                  </a:moveTo>
                  <a:cubicBezTo>
                    <a:pt x="665" y="507"/>
                    <a:pt x="1140" y="412"/>
                    <a:pt x="1584" y="317"/>
                  </a:cubicBezTo>
                  <a:cubicBezTo>
                    <a:pt x="1615" y="317"/>
                    <a:pt x="1679" y="222"/>
                    <a:pt x="1679" y="190"/>
                  </a:cubicBezTo>
                  <a:cubicBezTo>
                    <a:pt x="1679" y="127"/>
                    <a:pt x="1615" y="64"/>
                    <a:pt x="1584" y="64"/>
                  </a:cubicBezTo>
                  <a:cubicBezTo>
                    <a:pt x="1520" y="32"/>
                    <a:pt x="1425" y="0"/>
                    <a:pt x="1362" y="0"/>
                  </a:cubicBezTo>
                  <a:cubicBezTo>
                    <a:pt x="918" y="64"/>
                    <a:pt x="475" y="190"/>
                    <a:pt x="95" y="412"/>
                  </a:cubicBezTo>
                  <a:cubicBezTo>
                    <a:pt x="63" y="412"/>
                    <a:pt x="32" y="507"/>
                    <a:pt x="0" y="570"/>
                  </a:cubicBezTo>
                  <a:cubicBezTo>
                    <a:pt x="95" y="602"/>
                    <a:pt x="158" y="634"/>
                    <a:pt x="222" y="6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2" name="Google Shape;372;p27"/>
            <p:cNvSpPr/>
            <p:nvPr/>
          </p:nvSpPr>
          <p:spPr>
            <a:xfrm>
              <a:off x="6965425" y="1902250"/>
              <a:ext cx="42775" cy="15075"/>
            </a:xfrm>
            <a:custGeom>
              <a:avLst/>
              <a:gdLst/>
              <a:ahLst/>
              <a:cxnLst/>
              <a:rect l="l" t="t" r="r" b="b"/>
              <a:pathLst>
                <a:path w="1711" h="603" extrusionOk="0">
                  <a:moveTo>
                    <a:pt x="1552" y="33"/>
                  </a:moveTo>
                  <a:cubicBezTo>
                    <a:pt x="1520" y="1"/>
                    <a:pt x="1457" y="1"/>
                    <a:pt x="1394" y="1"/>
                  </a:cubicBezTo>
                  <a:cubicBezTo>
                    <a:pt x="887" y="33"/>
                    <a:pt x="412" y="191"/>
                    <a:pt x="0" y="508"/>
                  </a:cubicBezTo>
                  <a:cubicBezTo>
                    <a:pt x="0" y="508"/>
                    <a:pt x="0" y="539"/>
                    <a:pt x="0" y="603"/>
                  </a:cubicBezTo>
                  <a:cubicBezTo>
                    <a:pt x="222" y="571"/>
                    <a:pt x="443" y="539"/>
                    <a:pt x="665" y="476"/>
                  </a:cubicBezTo>
                  <a:cubicBezTo>
                    <a:pt x="982" y="444"/>
                    <a:pt x="1267" y="381"/>
                    <a:pt x="1552" y="318"/>
                  </a:cubicBezTo>
                  <a:cubicBezTo>
                    <a:pt x="1615" y="318"/>
                    <a:pt x="1710" y="223"/>
                    <a:pt x="1710" y="159"/>
                  </a:cubicBezTo>
                  <a:cubicBezTo>
                    <a:pt x="1679" y="128"/>
                    <a:pt x="1615" y="64"/>
                    <a:pt x="1552" y="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3" name="Google Shape;373;p27"/>
            <p:cNvSpPr/>
            <p:nvPr/>
          </p:nvSpPr>
          <p:spPr>
            <a:xfrm>
              <a:off x="6965425" y="1917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4" name="Google Shape;374;p27"/>
            <p:cNvSpPr/>
            <p:nvPr/>
          </p:nvSpPr>
          <p:spPr>
            <a:xfrm>
              <a:off x="6399325" y="1830225"/>
              <a:ext cx="18250" cy="44350"/>
            </a:xfrm>
            <a:custGeom>
              <a:avLst/>
              <a:gdLst/>
              <a:ahLst/>
              <a:cxnLst/>
              <a:rect l="l" t="t" r="r" b="b"/>
              <a:pathLst>
                <a:path w="730" h="1774" extrusionOk="0">
                  <a:moveTo>
                    <a:pt x="96" y="665"/>
                  </a:moveTo>
                  <a:cubicBezTo>
                    <a:pt x="222" y="1045"/>
                    <a:pt x="286" y="1457"/>
                    <a:pt x="666" y="1774"/>
                  </a:cubicBezTo>
                  <a:cubicBezTo>
                    <a:pt x="729" y="1457"/>
                    <a:pt x="729" y="1457"/>
                    <a:pt x="666" y="1235"/>
                  </a:cubicBezTo>
                  <a:cubicBezTo>
                    <a:pt x="507" y="919"/>
                    <a:pt x="349" y="602"/>
                    <a:pt x="286" y="222"/>
                  </a:cubicBezTo>
                  <a:cubicBezTo>
                    <a:pt x="286" y="158"/>
                    <a:pt x="254" y="95"/>
                    <a:pt x="222" y="0"/>
                  </a:cubicBezTo>
                  <a:cubicBezTo>
                    <a:pt x="32" y="222"/>
                    <a:pt x="1" y="443"/>
                    <a:pt x="96" y="6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5" name="Google Shape;375;p27"/>
            <p:cNvSpPr/>
            <p:nvPr/>
          </p:nvSpPr>
          <p:spPr>
            <a:xfrm>
              <a:off x="6957500" y="1974300"/>
              <a:ext cx="40400" cy="29325"/>
            </a:xfrm>
            <a:custGeom>
              <a:avLst/>
              <a:gdLst/>
              <a:ahLst/>
              <a:cxnLst/>
              <a:rect l="l" t="t" r="r" b="b"/>
              <a:pathLst>
                <a:path w="1616" h="1173" extrusionOk="0">
                  <a:moveTo>
                    <a:pt x="475" y="666"/>
                  </a:moveTo>
                  <a:cubicBezTo>
                    <a:pt x="349" y="761"/>
                    <a:pt x="254" y="824"/>
                    <a:pt x="127" y="919"/>
                  </a:cubicBezTo>
                  <a:cubicBezTo>
                    <a:pt x="64" y="983"/>
                    <a:pt x="0" y="1046"/>
                    <a:pt x="159" y="1173"/>
                  </a:cubicBezTo>
                  <a:cubicBezTo>
                    <a:pt x="444" y="983"/>
                    <a:pt x="760" y="824"/>
                    <a:pt x="1077" y="634"/>
                  </a:cubicBezTo>
                  <a:cubicBezTo>
                    <a:pt x="1204" y="539"/>
                    <a:pt x="1330" y="444"/>
                    <a:pt x="1426" y="318"/>
                  </a:cubicBezTo>
                  <a:cubicBezTo>
                    <a:pt x="1489" y="286"/>
                    <a:pt x="1489" y="191"/>
                    <a:pt x="1616" y="1"/>
                  </a:cubicBezTo>
                  <a:cubicBezTo>
                    <a:pt x="1394" y="64"/>
                    <a:pt x="1330" y="96"/>
                    <a:pt x="1267" y="128"/>
                  </a:cubicBezTo>
                  <a:cubicBezTo>
                    <a:pt x="1014" y="318"/>
                    <a:pt x="729" y="476"/>
                    <a:pt x="475" y="6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6" name="Google Shape;376;p27"/>
            <p:cNvSpPr/>
            <p:nvPr/>
          </p:nvSpPr>
          <p:spPr>
            <a:xfrm>
              <a:off x="6938500" y="1951350"/>
              <a:ext cx="37225" cy="17450"/>
            </a:xfrm>
            <a:custGeom>
              <a:avLst/>
              <a:gdLst/>
              <a:ahLst/>
              <a:cxnLst/>
              <a:rect l="l" t="t" r="r" b="b"/>
              <a:pathLst>
                <a:path w="1489" h="698" extrusionOk="0">
                  <a:moveTo>
                    <a:pt x="1489" y="159"/>
                  </a:moveTo>
                  <a:cubicBezTo>
                    <a:pt x="1457" y="95"/>
                    <a:pt x="1425" y="64"/>
                    <a:pt x="1362" y="32"/>
                  </a:cubicBezTo>
                  <a:cubicBezTo>
                    <a:pt x="1330" y="0"/>
                    <a:pt x="1267" y="0"/>
                    <a:pt x="1204" y="32"/>
                  </a:cubicBezTo>
                  <a:cubicBezTo>
                    <a:pt x="887" y="159"/>
                    <a:pt x="570" y="285"/>
                    <a:pt x="254" y="412"/>
                  </a:cubicBezTo>
                  <a:cubicBezTo>
                    <a:pt x="159" y="444"/>
                    <a:pt x="127" y="539"/>
                    <a:pt x="0" y="697"/>
                  </a:cubicBezTo>
                  <a:cubicBezTo>
                    <a:pt x="570" y="634"/>
                    <a:pt x="1014" y="475"/>
                    <a:pt x="1457" y="254"/>
                  </a:cubicBezTo>
                  <a:cubicBezTo>
                    <a:pt x="1457" y="222"/>
                    <a:pt x="1489" y="159"/>
                    <a:pt x="1489" y="1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7" name="Google Shape;377;p27"/>
            <p:cNvSpPr/>
            <p:nvPr/>
          </p:nvSpPr>
          <p:spPr>
            <a:xfrm>
              <a:off x="6567975" y="1988550"/>
              <a:ext cx="38800" cy="11900"/>
            </a:xfrm>
            <a:custGeom>
              <a:avLst/>
              <a:gdLst/>
              <a:ahLst/>
              <a:cxnLst/>
              <a:rect l="l" t="t" r="r" b="b"/>
              <a:pathLst>
                <a:path w="1552" h="476" extrusionOk="0">
                  <a:moveTo>
                    <a:pt x="1552" y="381"/>
                  </a:moveTo>
                  <a:cubicBezTo>
                    <a:pt x="1552" y="349"/>
                    <a:pt x="1552" y="318"/>
                    <a:pt x="1552" y="286"/>
                  </a:cubicBezTo>
                  <a:cubicBezTo>
                    <a:pt x="1109" y="159"/>
                    <a:pt x="697" y="1"/>
                    <a:pt x="222" y="64"/>
                  </a:cubicBezTo>
                  <a:cubicBezTo>
                    <a:pt x="159" y="96"/>
                    <a:pt x="127" y="159"/>
                    <a:pt x="0" y="223"/>
                  </a:cubicBezTo>
                  <a:cubicBezTo>
                    <a:pt x="475" y="381"/>
                    <a:pt x="919" y="444"/>
                    <a:pt x="1362" y="476"/>
                  </a:cubicBezTo>
                  <a:cubicBezTo>
                    <a:pt x="1425" y="476"/>
                    <a:pt x="1489" y="413"/>
                    <a:pt x="1552" y="3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8" name="Google Shape;378;p27"/>
            <p:cNvSpPr/>
            <p:nvPr/>
          </p:nvSpPr>
          <p:spPr>
            <a:xfrm>
              <a:off x="6658225" y="2002025"/>
              <a:ext cx="41200" cy="13475"/>
            </a:xfrm>
            <a:custGeom>
              <a:avLst/>
              <a:gdLst/>
              <a:ahLst/>
              <a:cxnLst/>
              <a:rect l="l" t="t" r="r" b="b"/>
              <a:pathLst>
                <a:path w="1648" h="539" extrusionOk="0">
                  <a:moveTo>
                    <a:pt x="0" y="127"/>
                  </a:moveTo>
                  <a:cubicBezTo>
                    <a:pt x="95" y="222"/>
                    <a:pt x="127" y="285"/>
                    <a:pt x="191" y="317"/>
                  </a:cubicBezTo>
                  <a:cubicBezTo>
                    <a:pt x="539" y="380"/>
                    <a:pt x="887" y="475"/>
                    <a:pt x="1267" y="507"/>
                  </a:cubicBezTo>
                  <a:cubicBezTo>
                    <a:pt x="1331" y="539"/>
                    <a:pt x="1457" y="444"/>
                    <a:pt x="1647" y="380"/>
                  </a:cubicBezTo>
                  <a:cubicBezTo>
                    <a:pt x="1077" y="159"/>
                    <a:pt x="602" y="0"/>
                    <a:pt x="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9" name="Google Shape;379;p27"/>
            <p:cNvSpPr/>
            <p:nvPr/>
          </p:nvSpPr>
          <p:spPr>
            <a:xfrm>
              <a:off x="6892575" y="2015475"/>
              <a:ext cx="31700" cy="11100"/>
            </a:xfrm>
            <a:custGeom>
              <a:avLst/>
              <a:gdLst/>
              <a:ahLst/>
              <a:cxnLst/>
              <a:rect l="l" t="t" r="r" b="b"/>
              <a:pathLst>
                <a:path w="1268" h="444" extrusionOk="0">
                  <a:moveTo>
                    <a:pt x="254" y="444"/>
                  </a:moveTo>
                  <a:cubicBezTo>
                    <a:pt x="507" y="412"/>
                    <a:pt x="761" y="349"/>
                    <a:pt x="1014" y="317"/>
                  </a:cubicBezTo>
                  <a:cubicBezTo>
                    <a:pt x="1077" y="286"/>
                    <a:pt x="1109" y="222"/>
                    <a:pt x="1267" y="127"/>
                  </a:cubicBezTo>
                  <a:cubicBezTo>
                    <a:pt x="761" y="1"/>
                    <a:pt x="381" y="127"/>
                    <a:pt x="32" y="191"/>
                  </a:cubicBezTo>
                  <a:cubicBezTo>
                    <a:pt x="1" y="191"/>
                    <a:pt x="1" y="317"/>
                    <a:pt x="1" y="317"/>
                  </a:cubicBezTo>
                  <a:cubicBezTo>
                    <a:pt x="96" y="381"/>
                    <a:pt x="191" y="444"/>
                    <a:pt x="254" y="4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0" name="Google Shape;380;p27"/>
            <p:cNvSpPr/>
            <p:nvPr/>
          </p:nvSpPr>
          <p:spPr>
            <a:xfrm>
              <a:off x="7015300" y="1925225"/>
              <a:ext cx="17425" cy="24575"/>
            </a:xfrm>
            <a:custGeom>
              <a:avLst/>
              <a:gdLst/>
              <a:ahLst/>
              <a:cxnLst/>
              <a:rect l="l" t="t" r="r" b="b"/>
              <a:pathLst>
                <a:path w="697" h="983" extrusionOk="0">
                  <a:moveTo>
                    <a:pt x="539" y="32"/>
                  </a:moveTo>
                  <a:cubicBezTo>
                    <a:pt x="539" y="0"/>
                    <a:pt x="412" y="32"/>
                    <a:pt x="412" y="95"/>
                  </a:cubicBezTo>
                  <a:cubicBezTo>
                    <a:pt x="254" y="349"/>
                    <a:pt x="32" y="570"/>
                    <a:pt x="0" y="919"/>
                  </a:cubicBezTo>
                  <a:cubicBezTo>
                    <a:pt x="64" y="919"/>
                    <a:pt x="159" y="982"/>
                    <a:pt x="222" y="950"/>
                  </a:cubicBezTo>
                  <a:cubicBezTo>
                    <a:pt x="507" y="792"/>
                    <a:pt x="665" y="539"/>
                    <a:pt x="697" y="190"/>
                  </a:cubicBezTo>
                  <a:cubicBezTo>
                    <a:pt x="697" y="159"/>
                    <a:pt x="602" y="64"/>
                    <a:pt x="539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1" name="Google Shape;381;p27"/>
            <p:cNvSpPr/>
            <p:nvPr/>
          </p:nvSpPr>
          <p:spPr>
            <a:xfrm>
              <a:off x="7072300" y="1766075"/>
              <a:ext cx="13475" cy="24575"/>
            </a:xfrm>
            <a:custGeom>
              <a:avLst/>
              <a:gdLst/>
              <a:ahLst/>
              <a:cxnLst/>
              <a:rect l="l" t="t" r="r" b="b"/>
              <a:pathLst>
                <a:path w="539" h="983" extrusionOk="0">
                  <a:moveTo>
                    <a:pt x="0" y="856"/>
                  </a:moveTo>
                  <a:cubicBezTo>
                    <a:pt x="0" y="888"/>
                    <a:pt x="64" y="951"/>
                    <a:pt x="127" y="983"/>
                  </a:cubicBezTo>
                  <a:cubicBezTo>
                    <a:pt x="159" y="983"/>
                    <a:pt x="254" y="951"/>
                    <a:pt x="254" y="919"/>
                  </a:cubicBezTo>
                  <a:cubicBezTo>
                    <a:pt x="349" y="634"/>
                    <a:pt x="539" y="349"/>
                    <a:pt x="475" y="1"/>
                  </a:cubicBezTo>
                  <a:cubicBezTo>
                    <a:pt x="159" y="223"/>
                    <a:pt x="0" y="476"/>
                    <a:pt x="0" y="8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2" name="Google Shape;382;p27"/>
            <p:cNvSpPr/>
            <p:nvPr/>
          </p:nvSpPr>
          <p:spPr>
            <a:xfrm>
              <a:off x="6396950" y="1765300"/>
              <a:ext cx="11900" cy="27725"/>
            </a:xfrm>
            <a:custGeom>
              <a:avLst/>
              <a:gdLst/>
              <a:ahLst/>
              <a:cxnLst/>
              <a:rect l="l" t="t" r="r" b="b"/>
              <a:pathLst>
                <a:path w="476" h="1109" extrusionOk="0">
                  <a:moveTo>
                    <a:pt x="349" y="317"/>
                  </a:moveTo>
                  <a:cubicBezTo>
                    <a:pt x="381" y="222"/>
                    <a:pt x="412" y="64"/>
                    <a:pt x="191" y="0"/>
                  </a:cubicBezTo>
                  <a:cubicBezTo>
                    <a:pt x="1" y="380"/>
                    <a:pt x="32" y="729"/>
                    <a:pt x="191" y="1109"/>
                  </a:cubicBezTo>
                  <a:cubicBezTo>
                    <a:pt x="476" y="855"/>
                    <a:pt x="349" y="570"/>
                    <a:pt x="349" y="3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3" name="Google Shape;383;p27"/>
            <p:cNvSpPr/>
            <p:nvPr/>
          </p:nvSpPr>
          <p:spPr>
            <a:xfrm>
              <a:off x="6424675" y="1918900"/>
              <a:ext cx="17425" cy="17425"/>
            </a:xfrm>
            <a:custGeom>
              <a:avLst/>
              <a:gdLst/>
              <a:ahLst/>
              <a:cxnLst/>
              <a:rect l="l" t="t" r="r" b="b"/>
              <a:pathLst>
                <a:path w="697" h="697" extrusionOk="0">
                  <a:moveTo>
                    <a:pt x="602" y="697"/>
                  </a:moveTo>
                  <a:cubicBezTo>
                    <a:pt x="633" y="697"/>
                    <a:pt x="697" y="665"/>
                    <a:pt x="697" y="633"/>
                  </a:cubicBezTo>
                  <a:cubicBezTo>
                    <a:pt x="697" y="602"/>
                    <a:pt x="697" y="507"/>
                    <a:pt x="697" y="507"/>
                  </a:cubicBezTo>
                  <a:cubicBezTo>
                    <a:pt x="507" y="317"/>
                    <a:pt x="317" y="190"/>
                    <a:pt x="95" y="0"/>
                  </a:cubicBezTo>
                  <a:cubicBezTo>
                    <a:pt x="32" y="95"/>
                    <a:pt x="0" y="95"/>
                    <a:pt x="0" y="127"/>
                  </a:cubicBezTo>
                  <a:cubicBezTo>
                    <a:pt x="32" y="443"/>
                    <a:pt x="285" y="697"/>
                    <a:pt x="602" y="6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4" name="Google Shape;384;p27"/>
            <p:cNvSpPr/>
            <p:nvPr/>
          </p:nvSpPr>
          <p:spPr>
            <a:xfrm>
              <a:off x="7049350" y="1839725"/>
              <a:ext cx="11900" cy="21400"/>
            </a:xfrm>
            <a:custGeom>
              <a:avLst/>
              <a:gdLst/>
              <a:ahLst/>
              <a:cxnLst/>
              <a:rect l="l" t="t" r="r" b="b"/>
              <a:pathLst>
                <a:path w="476" h="856" extrusionOk="0">
                  <a:moveTo>
                    <a:pt x="0" y="729"/>
                  </a:moveTo>
                  <a:cubicBezTo>
                    <a:pt x="0" y="760"/>
                    <a:pt x="32" y="824"/>
                    <a:pt x="63" y="855"/>
                  </a:cubicBezTo>
                  <a:cubicBezTo>
                    <a:pt x="443" y="570"/>
                    <a:pt x="475" y="475"/>
                    <a:pt x="380" y="0"/>
                  </a:cubicBezTo>
                  <a:cubicBezTo>
                    <a:pt x="158" y="222"/>
                    <a:pt x="95" y="317"/>
                    <a:pt x="0" y="7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5" name="Google Shape;385;p27"/>
            <p:cNvSpPr/>
            <p:nvPr/>
          </p:nvSpPr>
          <p:spPr>
            <a:xfrm>
              <a:off x="6413575" y="1697200"/>
              <a:ext cx="8750" cy="22200"/>
            </a:xfrm>
            <a:custGeom>
              <a:avLst/>
              <a:gdLst/>
              <a:ahLst/>
              <a:cxnLst/>
              <a:rect l="l" t="t" r="r" b="b"/>
              <a:pathLst>
                <a:path w="350" h="888" extrusionOk="0">
                  <a:moveTo>
                    <a:pt x="349" y="1"/>
                  </a:moveTo>
                  <a:cubicBezTo>
                    <a:pt x="32" y="349"/>
                    <a:pt x="1" y="444"/>
                    <a:pt x="127" y="887"/>
                  </a:cubicBezTo>
                  <a:cubicBezTo>
                    <a:pt x="317" y="666"/>
                    <a:pt x="317" y="666"/>
                    <a:pt x="3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6" name="Google Shape;386;p27"/>
            <p:cNvSpPr/>
            <p:nvPr/>
          </p:nvSpPr>
          <p:spPr>
            <a:xfrm>
              <a:off x="6941675" y="1978275"/>
              <a:ext cx="14275" cy="11900"/>
            </a:xfrm>
            <a:custGeom>
              <a:avLst/>
              <a:gdLst/>
              <a:ahLst/>
              <a:cxnLst/>
              <a:rect l="l" t="t" r="r" b="b"/>
              <a:pathLst>
                <a:path w="571" h="476" extrusionOk="0">
                  <a:moveTo>
                    <a:pt x="0" y="254"/>
                  </a:moveTo>
                  <a:cubicBezTo>
                    <a:pt x="0" y="285"/>
                    <a:pt x="0" y="285"/>
                    <a:pt x="0" y="317"/>
                  </a:cubicBezTo>
                  <a:cubicBezTo>
                    <a:pt x="0" y="317"/>
                    <a:pt x="0" y="349"/>
                    <a:pt x="32" y="349"/>
                  </a:cubicBezTo>
                  <a:cubicBezTo>
                    <a:pt x="158" y="475"/>
                    <a:pt x="475" y="412"/>
                    <a:pt x="570" y="254"/>
                  </a:cubicBezTo>
                  <a:cubicBezTo>
                    <a:pt x="570" y="222"/>
                    <a:pt x="570" y="127"/>
                    <a:pt x="538" y="95"/>
                  </a:cubicBezTo>
                  <a:cubicBezTo>
                    <a:pt x="348" y="0"/>
                    <a:pt x="63" y="95"/>
                    <a:pt x="0" y="2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7" name="Google Shape;387;p27"/>
            <p:cNvSpPr/>
            <p:nvPr/>
          </p:nvSpPr>
          <p:spPr>
            <a:xfrm>
              <a:off x="6749275" y="2011525"/>
              <a:ext cx="20600" cy="8725"/>
            </a:xfrm>
            <a:custGeom>
              <a:avLst/>
              <a:gdLst/>
              <a:ahLst/>
              <a:cxnLst/>
              <a:rect l="l" t="t" r="r" b="b"/>
              <a:pathLst>
                <a:path w="824" h="349" extrusionOk="0">
                  <a:moveTo>
                    <a:pt x="0" y="95"/>
                  </a:moveTo>
                  <a:cubicBezTo>
                    <a:pt x="95" y="190"/>
                    <a:pt x="159" y="254"/>
                    <a:pt x="254" y="285"/>
                  </a:cubicBezTo>
                  <a:cubicBezTo>
                    <a:pt x="412" y="317"/>
                    <a:pt x="602" y="349"/>
                    <a:pt x="824" y="127"/>
                  </a:cubicBezTo>
                  <a:cubicBezTo>
                    <a:pt x="380" y="0"/>
                    <a:pt x="380" y="0"/>
                    <a:pt x="0" y="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8" name="Google Shape;388;p27"/>
            <p:cNvSpPr/>
            <p:nvPr/>
          </p:nvSpPr>
          <p:spPr>
            <a:xfrm>
              <a:off x="6963050" y="1916525"/>
              <a:ext cx="2400" cy="1600"/>
            </a:xfrm>
            <a:custGeom>
              <a:avLst/>
              <a:gdLst/>
              <a:ahLst/>
              <a:cxnLst/>
              <a:rect l="l" t="t" r="r" b="b"/>
              <a:pathLst>
                <a:path w="96" h="64" extrusionOk="0">
                  <a:moveTo>
                    <a:pt x="95" y="32"/>
                  </a:moveTo>
                  <a:lnTo>
                    <a:pt x="95" y="0"/>
                  </a:lnTo>
                  <a:cubicBezTo>
                    <a:pt x="63" y="32"/>
                    <a:pt x="32" y="32"/>
                    <a:pt x="0" y="63"/>
                  </a:cubicBezTo>
                  <a:cubicBezTo>
                    <a:pt x="32" y="32"/>
                    <a:pt x="63" y="32"/>
                    <a:pt x="95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9" name="Google Shape;389;p27"/>
            <p:cNvSpPr/>
            <p:nvPr/>
          </p:nvSpPr>
          <p:spPr>
            <a:xfrm>
              <a:off x="6963825" y="2085950"/>
              <a:ext cx="51500" cy="34050"/>
            </a:xfrm>
            <a:custGeom>
              <a:avLst/>
              <a:gdLst/>
              <a:ahLst/>
              <a:cxnLst/>
              <a:rect l="l" t="t" r="r" b="b"/>
              <a:pathLst>
                <a:path w="2060" h="1362" extrusionOk="0">
                  <a:moveTo>
                    <a:pt x="1996" y="317"/>
                  </a:moveTo>
                  <a:cubicBezTo>
                    <a:pt x="2028" y="254"/>
                    <a:pt x="2059" y="159"/>
                    <a:pt x="2028" y="95"/>
                  </a:cubicBezTo>
                  <a:cubicBezTo>
                    <a:pt x="1964" y="0"/>
                    <a:pt x="1869" y="0"/>
                    <a:pt x="1774" y="64"/>
                  </a:cubicBezTo>
                  <a:cubicBezTo>
                    <a:pt x="1774" y="64"/>
                    <a:pt x="1743" y="64"/>
                    <a:pt x="1743" y="95"/>
                  </a:cubicBezTo>
                  <a:cubicBezTo>
                    <a:pt x="1331" y="285"/>
                    <a:pt x="951" y="507"/>
                    <a:pt x="571" y="729"/>
                  </a:cubicBezTo>
                  <a:cubicBezTo>
                    <a:pt x="412" y="824"/>
                    <a:pt x="286" y="919"/>
                    <a:pt x="159" y="1045"/>
                  </a:cubicBezTo>
                  <a:cubicBezTo>
                    <a:pt x="96" y="1077"/>
                    <a:pt x="64" y="1172"/>
                    <a:pt x="1" y="1362"/>
                  </a:cubicBezTo>
                  <a:cubicBezTo>
                    <a:pt x="602" y="1172"/>
                    <a:pt x="1584" y="634"/>
                    <a:pt x="1901" y="380"/>
                  </a:cubicBezTo>
                  <a:cubicBezTo>
                    <a:pt x="1933" y="349"/>
                    <a:pt x="1996" y="349"/>
                    <a:pt x="1996" y="3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0" name="Google Shape;390;p27"/>
            <p:cNvSpPr/>
            <p:nvPr/>
          </p:nvSpPr>
          <p:spPr>
            <a:xfrm>
              <a:off x="6967800" y="2066150"/>
              <a:ext cx="49100" cy="34075"/>
            </a:xfrm>
            <a:custGeom>
              <a:avLst/>
              <a:gdLst/>
              <a:ahLst/>
              <a:cxnLst/>
              <a:rect l="l" t="t" r="r" b="b"/>
              <a:pathLst>
                <a:path w="1964" h="1363" extrusionOk="0">
                  <a:moveTo>
                    <a:pt x="1774" y="349"/>
                  </a:moveTo>
                  <a:cubicBezTo>
                    <a:pt x="1837" y="285"/>
                    <a:pt x="1869" y="222"/>
                    <a:pt x="1900" y="159"/>
                  </a:cubicBezTo>
                  <a:cubicBezTo>
                    <a:pt x="1964" y="127"/>
                    <a:pt x="1869" y="0"/>
                    <a:pt x="1805" y="0"/>
                  </a:cubicBezTo>
                  <a:cubicBezTo>
                    <a:pt x="1742" y="0"/>
                    <a:pt x="1679" y="0"/>
                    <a:pt x="1647" y="32"/>
                  </a:cubicBezTo>
                  <a:cubicBezTo>
                    <a:pt x="1172" y="317"/>
                    <a:pt x="728" y="602"/>
                    <a:pt x="285" y="919"/>
                  </a:cubicBezTo>
                  <a:cubicBezTo>
                    <a:pt x="158" y="982"/>
                    <a:pt x="32" y="1077"/>
                    <a:pt x="0" y="1299"/>
                  </a:cubicBezTo>
                  <a:cubicBezTo>
                    <a:pt x="95" y="1331"/>
                    <a:pt x="127" y="1362"/>
                    <a:pt x="158" y="1331"/>
                  </a:cubicBezTo>
                  <a:cubicBezTo>
                    <a:pt x="728" y="1077"/>
                    <a:pt x="1299" y="761"/>
                    <a:pt x="1774" y="3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1" name="Google Shape;391;p27"/>
            <p:cNvSpPr/>
            <p:nvPr/>
          </p:nvSpPr>
          <p:spPr>
            <a:xfrm>
              <a:off x="6977300" y="2036850"/>
              <a:ext cx="45925" cy="35650"/>
            </a:xfrm>
            <a:custGeom>
              <a:avLst/>
              <a:gdLst/>
              <a:ahLst/>
              <a:cxnLst/>
              <a:rect l="l" t="t" r="r" b="b"/>
              <a:pathLst>
                <a:path w="1837" h="1426" extrusionOk="0">
                  <a:moveTo>
                    <a:pt x="253" y="1394"/>
                  </a:moveTo>
                  <a:cubicBezTo>
                    <a:pt x="824" y="1109"/>
                    <a:pt x="1330" y="761"/>
                    <a:pt x="1742" y="317"/>
                  </a:cubicBezTo>
                  <a:cubicBezTo>
                    <a:pt x="1805" y="254"/>
                    <a:pt x="1805" y="191"/>
                    <a:pt x="1837" y="159"/>
                  </a:cubicBezTo>
                  <a:cubicBezTo>
                    <a:pt x="1837" y="127"/>
                    <a:pt x="1837" y="64"/>
                    <a:pt x="1805" y="32"/>
                  </a:cubicBezTo>
                  <a:cubicBezTo>
                    <a:pt x="1774" y="1"/>
                    <a:pt x="1710" y="1"/>
                    <a:pt x="1679" y="1"/>
                  </a:cubicBezTo>
                  <a:cubicBezTo>
                    <a:pt x="1615" y="1"/>
                    <a:pt x="1552" y="32"/>
                    <a:pt x="1520" y="64"/>
                  </a:cubicBezTo>
                  <a:cubicBezTo>
                    <a:pt x="1140" y="444"/>
                    <a:pt x="729" y="729"/>
                    <a:pt x="285" y="1014"/>
                  </a:cubicBezTo>
                  <a:cubicBezTo>
                    <a:pt x="158" y="1109"/>
                    <a:pt x="32" y="1172"/>
                    <a:pt x="0" y="1394"/>
                  </a:cubicBezTo>
                  <a:cubicBezTo>
                    <a:pt x="95" y="1394"/>
                    <a:pt x="190" y="1426"/>
                    <a:pt x="253" y="139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2" name="Google Shape;392;p27"/>
            <p:cNvSpPr/>
            <p:nvPr/>
          </p:nvSpPr>
          <p:spPr>
            <a:xfrm>
              <a:off x="6967800" y="2175400"/>
              <a:ext cx="41975" cy="30125"/>
            </a:xfrm>
            <a:custGeom>
              <a:avLst/>
              <a:gdLst/>
              <a:ahLst/>
              <a:cxnLst/>
              <a:rect l="l" t="t" r="r" b="b"/>
              <a:pathLst>
                <a:path w="1679" h="1205" extrusionOk="0">
                  <a:moveTo>
                    <a:pt x="1615" y="286"/>
                  </a:moveTo>
                  <a:cubicBezTo>
                    <a:pt x="1647" y="286"/>
                    <a:pt x="1679" y="191"/>
                    <a:pt x="1647" y="159"/>
                  </a:cubicBezTo>
                  <a:cubicBezTo>
                    <a:pt x="1647" y="96"/>
                    <a:pt x="1584" y="64"/>
                    <a:pt x="1520" y="64"/>
                  </a:cubicBezTo>
                  <a:cubicBezTo>
                    <a:pt x="1362" y="1"/>
                    <a:pt x="1235" y="64"/>
                    <a:pt x="1077" y="159"/>
                  </a:cubicBezTo>
                  <a:cubicBezTo>
                    <a:pt x="760" y="381"/>
                    <a:pt x="443" y="602"/>
                    <a:pt x="158" y="824"/>
                  </a:cubicBezTo>
                  <a:cubicBezTo>
                    <a:pt x="63" y="887"/>
                    <a:pt x="32" y="982"/>
                    <a:pt x="0" y="1046"/>
                  </a:cubicBezTo>
                  <a:cubicBezTo>
                    <a:pt x="0" y="1077"/>
                    <a:pt x="32" y="1141"/>
                    <a:pt x="63" y="1204"/>
                  </a:cubicBezTo>
                  <a:cubicBezTo>
                    <a:pt x="127" y="1204"/>
                    <a:pt x="190" y="1204"/>
                    <a:pt x="253" y="1173"/>
                  </a:cubicBezTo>
                  <a:cubicBezTo>
                    <a:pt x="697" y="887"/>
                    <a:pt x="1172" y="602"/>
                    <a:pt x="1615" y="28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3" name="Google Shape;393;p27"/>
            <p:cNvSpPr/>
            <p:nvPr/>
          </p:nvSpPr>
          <p:spPr>
            <a:xfrm>
              <a:off x="6962250" y="2112075"/>
              <a:ext cx="47525" cy="30900"/>
            </a:xfrm>
            <a:custGeom>
              <a:avLst/>
              <a:gdLst/>
              <a:ahLst/>
              <a:cxnLst/>
              <a:rect l="l" t="t" r="r" b="b"/>
              <a:pathLst>
                <a:path w="1901" h="1236" extrusionOk="0">
                  <a:moveTo>
                    <a:pt x="1901" y="32"/>
                  </a:moveTo>
                  <a:cubicBezTo>
                    <a:pt x="1806" y="32"/>
                    <a:pt x="1679" y="0"/>
                    <a:pt x="1584" y="64"/>
                  </a:cubicBezTo>
                  <a:cubicBezTo>
                    <a:pt x="1172" y="285"/>
                    <a:pt x="792" y="507"/>
                    <a:pt x="380" y="760"/>
                  </a:cubicBezTo>
                  <a:cubicBezTo>
                    <a:pt x="285" y="824"/>
                    <a:pt x="190" y="887"/>
                    <a:pt x="95" y="982"/>
                  </a:cubicBezTo>
                  <a:cubicBezTo>
                    <a:pt x="64" y="1014"/>
                    <a:pt x="32" y="1077"/>
                    <a:pt x="0" y="1140"/>
                  </a:cubicBezTo>
                  <a:cubicBezTo>
                    <a:pt x="32" y="1172"/>
                    <a:pt x="64" y="1204"/>
                    <a:pt x="95" y="1235"/>
                  </a:cubicBezTo>
                  <a:cubicBezTo>
                    <a:pt x="729" y="919"/>
                    <a:pt x="1426" y="729"/>
                    <a:pt x="1901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4" name="Google Shape;394;p27"/>
            <p:cNvSpPr/>
            <p:nvPr/>
          </p:nvSpPr>
          <p:spPr>
            <a:xfrm>
              <a:off x="6965425" y="2130275"/>
              <a:ext cx="38025" cy="30900"/>
            </a:xfrm>
            <a:custGeom>
              <a:avLst/>
              <a:gdLst/>
              <a:ahLst/>
              <a:cxnLst/>
              <a:rect l="l" t="t" r="r" b="b"/>
              <a:pathLst>
                <a:path w="1521" h="1236" extrusionOk="0">
                  <a:moveTo>
                    <a:pt x="190" y="1204"/>
                  </a:moveTo>
                  <a:cubicBezTo>
                    <a:pt x="570" y="982"/>
                    <a:pt x="918" y="761"/>
                    <a:pt x="1267" y="539"/>
                  </a:cubicBezTo>
                  <a:cubicBezTo>
                    <a:pt x="1362" y="476"/>
                    <a:pt x="1425" y="412"/>
                    <a:pt x="1457" y="317"/>
                  </a:cubicBezTo>
                  <a:cubicBezTo>
                    <a:pt x="1520" y="191"/>
                    <a:pt x="1520" y="96"/>
                    <a:pt x="1299" y="1"/>
                  </a:cubicBezTo>
                  <a:cubicBezTo>
                    <a:pt x="1140" y="159"/>
                    <a:pt x="982" y="286"/>
                    <a:pt x="823" y="412"/>
                  </a:cubicBezTo>
                  <a:cubicBezTo>
                    <a:pt x="665" y="539"/>
                    <a:pt x="475" y="634"/>
                    <a:pt x="285" y="761"/>
                  </a:cubicBezTo>
                  <a:cubicBezTo>
                    <a:pt x="190" y="824"/>
                    <a:pt x="95" y="919"/>
                    <a:pt x="32" y="1014"/>
                  </a:cubicBezTo>
                  <a:cubicBezTo>
                    <a:pt x="0" y="1046"/>
                    <a:pt x="32" y="1141"/>
                    <a:pt x="32" y="1204"/>
                  </a:cubicBezTo>
                  <a:cubicBezTo>
                    <a:pt x="63" y="1236"/>
                    <a:pt x="158" y="1236"/>
                    <a:pt x="190" y="12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5" name="Google Shape;395;p27"/>
            <p:cNvSpPr/>
            <p:nvPr/>
          </p:nvSpPr>
          <p:spPr>
            <a:xfrm>
              <a:off x="6963050" y="2161150"/>
              <a:ext cx="37225" cy="26950"/>
            </a:xfrm>
            <a:custGeom>
              <a:avLst/>
              <a:gdLst/>
              <a:ahLst/>
              <a:cxnLst/>
              <a:rect l="l" t="t" r="r" b="b"/>
              <a:pathLst>
                <a:path w="1489" h="1078" extrusionOk="0">
                  <a:moveTo>
                    <a:pt x="1425" y="286"/>
                  </a:moveTo>
                  <a:cubicBezTo>
                    <a:pt x="1425" y="222"/>
                    <a:pt x="1489" y="127"/>
                    <a:pt x="1457" y="96"/>
                  </a:cubicBezTo>
                  <a:cubicBezTo>
                    <a:pt x="1425" y="32"/>
                    <a:pt x="1299" y="1"/>
                    <a:pt x="1267" y="32"/>
                  </a:cubicBezTo>
                  <a:cubicBezTo>
                    <a:pt x="1013" y="127"/>
                    <a:pt x="823" y="254"/>
                    <a:pt x="602" y="381"/>
                  </a:cubicBezTo>
                  <a:cubicBezTo>
                    <a:pt x="443" y="476"/>
                    <a:pt x="285" y="602"/>
                    <a:pt x="127" y="729"/>
                  </a:cubicBezTo>
                  <a:cubicBezTo>
                    <a:pt x="32" y="792"/>
                    <a:pt x="0" y="919"/>
                    <a:pt x="127" y="1077"/>
                  </a:cubicBezTo>
                  <a:cubicBezTo>
                    <a:pt x="538" y="856"/>
                    <a:pt x="918" y="634"/>
                    <a:pt x="1299" y="412"/>
                  </a:cubicBezTo>
                  <a:cubicBezTo>
                    <a:pt x="1330" y="381"/>
                    <a:pt x="1394" y="349"/>
                    <a:pt x="1425" y="28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6" name="Google Shape;396;p27"/>
            <p:cNvSpPr/>
            <p:nvPr/>
          </p:nvSpPr>
          <p:spPr>
            <a:xfrm>
              <a:off x="6972550" y="2214200"/>
              <a:ext cx="35650" cy="26950"/>
            </a:xfrm>
            <a:custGeom>
              <a:avLst/>
              <a:gdLst/>
              <a:ahLst/>
              <a:cxnLst/>
              <a:rect l="l" t="t" r="r" b="b"/>
              <a:pathLst>
                <a:path w="1426" h="1078" extrusionOk="0">
                  <a:moveTo>
                    <a:pt x="1109" y="64"/>
                  </a:moveTo>
                  <a:cubicBezTo>
                    <a:pt x="792" y="286"/>
                    <a:pt x="475" y="507"/>
                    <a:pt x="158" y="729"/>
                  </a:cubicBezTo>
                  <a:cubicBezTo>
                    <a:pt x="95" y="792"/>
                    <a:pt x="63" y="856"/>
                    <a:pt x="32" y="919"/>
                  </a:cubicBezTo>
                  <a:cubicBezTo>
                    <a:pt x="0" y="951"/>
                    <a:pt x="63" y="1014"/>
                    <a:pt x="95" y="1046"/>
                  </a:cubicBezTo>
                  <a:cubicBezTo>
                    <a:pt x="158" y="1077"/>
                    <a:pt x="222" y="1077"/>
                    <a:pt x="253" y="1046"/>
                  </a:cubicBezTo>
                  <a:cubicBezTo>
                    <a:pt x="697" y="887"/>
                    <a:pt x="1045" y="634"/>
                    <a:pt x="1362" y="286"/>
                  </a:cubicBezTo>
                  <a:cubicBezTo>
                    <a:pt x="1394" y="254"/>
                    <a:pt x="1394" y="191"/>
                    <a:pt x="1425" y="96"/>
                  </a:cubicBezTo>
                  <a:cubicBezTo>
                    <a:pt x="1362" y="64"/>
                    <a:pt x="1330" y="32"/>
                    <a:pt x="1267" y="1"/>
                  </a:cubicBezTo>
                  <a:cubicBezTo>
                    <a:pt x="1204" y="1"/>
                    <a:pt x="1140" y="32"/>
                    <a:pt x="1109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7" name="Google Shape;397;p27"/>
            <p:cNvSpPr/>
            <p:nvPr/>
          </p:nvSpPr>
          <p:spPr>
            <a:xfrm>
              <a:off x="6983625" y="2196000"/>
              <a:ext cx="27725" cy="19025"/>
            </a:xfrm>
            <a:custGeom>
              <a:avLst/>
              <a:gdLst/>
              <a:ahLst/>
              <a:cxnLst/>
              <a:rect l="l" t="t" r="r" b="b"/>
              <a:pathLst>
                <a:path w="1109" h="761" extrusionOk="0">
                  <a:moveTo>
                    <a:pt x="982" y="0"/>
                  </a:moveTo>
                  <a:cubicBezTo>
                    <a:pt x="919" y="0"/>
                    <a:pt x="824" y="0"/>
                    <a:pt x="761" y="32"/>
                  </a:cubicBezTo>
                  <a:cubicBezTo>
                    <a:pt x="539" y="158"/>
                    <a:pt x="317" y="317"/>
                    <a:pt x="95" y="475"/>
                  </a:cubicBezTo>
                  <a:cubicBezTo>
                    <a:pt x="32" y="539"/>
                    <a:pt x="32" y="634"/>
                    <a:pt x="0" y="697"/>
                  </a:cubicBezTo>
                  <a:cubicBezTo>
                    <a:pt x="64" y="697"/>
                    <a:pt x="95" y="760"/>
                    <a:pt x="127" y="729"/>
                  </a:cubicBezTo>
                  <a:cubicBezTo>
                    <a:pt x="507" y="665"/>
                    <a:pt x="792" y="444"/>
                    <a:pt x="1077" y="222"/>
                  </a:cubicBezTo>
                  <a:cubicBezTo>
                    <a:pt x="1109" y="222"/>
                    <a:pt x="1109" y="158"/>
                    <a:pt x="1109" y="127"/>
                  </a:cubicBezTo>
                  <a:cubicBezTo>
                    <a:pt x="1077" y="63"/>
                    <a:pt x="1046" y="32"/>
                    <a:pt x="9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8" name="Google Shape;398;p27"/>
            <p:cNvSpPr/>
            <p:nvPr/>
          </p:nvSpPr>
          <p:spPr>
            <a:xfrm>
              <a:off x="7057250" y="2075650"/>
              <a:ext cx="161550" cy="149650"/>
            </a:xfrm>
            <a:custGeom>
              <a:avLst/>
              <a:gdLst/>
              <a:ahLst/>
              <a:cxnLst/>
              <a:rect l="l" t="t" r="r" b="b"/>
              <a:pathLst>
                <a:path w="6462" h="5986" extrusionOk="0">
                  <a:moveTo>
                    <a:pt x="5954" y="254"/>
                  </a:moveTo>
                  <a:cubicBezTo>
                    <a:pt x="5004" y="1236"/>
                    <a:pt x="3928" y="2091"/>
                    <a:pt x="2851" y="2882"/>
                  </a:cubicBezTo>
                  <a:cubicBezTo>
                    <a:pt x="2471" y="3167"/>
                    <a:pt x="2154" y="3452"/>
                    <a:pt x="1806" y="3737"/>
                  </a:cubicBezTo>
                  <a:cubicBezTo>
                    <a:pt x="1647" y="3864"/>
                    <a:pt x="1521" y="4022"/>
                    <a:pt x="1394" y="4149"/>
                  </a:cubicBezTo>
                  <a:cubicBezTo>
                    <a:pt x="1299" y="4276"/>
                    <a:pt x="1299" y="4402"/>
                    <a:pt x="1394" y="4592"/>
                  </a:cubicBezTo>
                  <a:cubicBezTo>
                    <a:pt x="1109" y="4814"/>
                    <a:pt x="824" y="5004"/>
                    <a:pt x="571" y="5226"/>
                  </a:cubicBezTo>
                  <a:cubicBezTo>
                    <a:pt x="412" y="5384"/>
                    <a:pt x="254" y="5543"/>
                    <a:pt x="96" y="5733"/>
                  </a:cubicBezTo>
                  <a:cubicBezTo>
                    <a:pt x="32" y="5796"/>
                    <a:pt x="1" y="5891"/>
                    <a:pt x="96" y="5986"/>
                  </a:cubicBezTo>
                  <a:cubicBezTo>
                    <a:pt x="286" y="5986"/>
                    <a:pt x="412" y="5828"/>
                    <a:pt x="539" y="5733"/>
                  </a:cubicBezTo>
                  <a:cubicBezTo>
                    <a:pt x="1489" y="4941"/>
                    <a:pt x="2471" y="4244"/>
                    <a:pt x="3516" y="3579"/>
                  </a:cubicBezTo>
                  <a:cubicBezTo>
                    <a:pt x="3801" y="3389"/>
                    <a:pt x="4086" y="3231"/>
                    <a:pt x="4339" y="3041"/>
                  </a:cubicBezTo>
                  <a:cubicBezTo>
                    <a:pt x="4719" y="2724"/>
                    <a:pt x="5068" y="2407"/>
                    <a:pt x="5448" y="2091"/>
                  </a:cubicBezTo>
                  <a:cubicBezTo>
                    <a:pt x="5511" y="2027"/>
                    <a:pt x="5574" y="1901"/>
                    <a:pt x="5606" y="1774"/>
                  </a:cubicBezTo>
                  <a:cubicBezTo>
                    <a:pt x="5606" y="1742"/>
                    <a:pt x="5543" y="1679"/>
                    <a:pt x="5511" y="1647"/>
                  </a:cubicBezTo>
                  <a:cubicBezTo>
                    <a:pt x="5511" y="1616"/>
                    <a:pt x="5448" y="1616"/>
                    <a:pt x="5416" y="1647"/>
                  </a:cubicBezTo>
                  <a:cubicBezTo>
                    <a:pt x="5353" y="1711"/>
                    <a:pt x="5258" y="1774"/>
                    <a:pt x="5194" y="1837"/>
                  </a:cubicBezTo>
                  <a:cubicBezTo>
                    <a:pt x="4751" y="2186"/>
                    <a:pt x="4339" y="2566"/>
                    <a:pt x="3896" y="2882"/>
                  </a:cubicBezTo>
                  <a:cubicBezTo>
                    <a:pt x="3421" y="3231"/>
                    <a:pt x="2946" y="3516"/>
                    <a:pt x="2471" y="3801"/>
                  </a:cubicBezTo>
                  <a:cubicBezTo>
                    <a:pt x="2408" y="3864"/>
                    <a:pt x="2344" y="3927"/>
                    <a:pt x="2281" y="3801"/>
                  </a:cubicBezTo>
                  <a:cubicBezTo>
                    <a:pt x="2471" y="3642"/>
                    <a:pt x="2629" y="3484"/>
                    <a:pt x="2819" y="3357"/>
                  </a:cubicBezTo>
                  <a:cubicBezTo>
                    <a:pt x="3231" y="3041"/>
                    <a:pt x="3643" y="2756"/>
                    <a:pt x="4023" y="2439"/>
                  </a:cubicBezTo>
                  <a:cubicBezTo>
                    <a:pt x="4814" y="1837"/>
                    <a:pt x="5543" y="1204"/>
                    <a:pt x="6208" y="507"/>
                  </a:cubicBezTo>
                  <a:cubicBezTo>
                    <a:pt x="6398" y="285"/>
                    <a:pt x="6461" y="127"/>
                    <a:pt x="6335" y="64"/>
                  </a:cubicBezTo>
                  <a:cubicBezTo>
                    <a:pt x="6144" y="0"/>
                    <a:pt x="6049" y="159"/>
                    <a:pt x="5954" y="2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9" name="Google Shape;399;p27"/>
            <p:cNvSpPr/>
            <p:nvPr/>
          </p:nvSpPr>
          <p:spPr>
            <a:xfrm>
              <a:off x="7054875" y="1992525"/>
              <a:ext cx="179750" cy="152825"/>
            </a:xfrm>
            <a:custGeom>
              <a:avLst/>
              <a:gdLst/>
              <a:ahLst/>
              <a:cxnLst/>
              <a:rect l="l" t="t" r="r" b="b"/>
              <a:pathLst>
                <a:path w="7190" h="6113" extrusionOk="0">
                  <a:moveTo>
                    <a:pt x="1806" y="4466"/>
                  </a:moveTo>
                  <a:cubicBezTo>
                    <a:pt x="1426" y="4719"/>
                    <a:pt x="1046" y="4972"/>
                    <a:pt x="697" y="5257"/>
                  </a:cubicBezTo>
                  <a:cubicBezTo>
                    <a:pt x="507" y="5384"/>
                    <a:pt x="317" y="5574"/>
                    <a:pt x="159" y="5764"/>
                  </a:cubicBezTo>
                  <a:cubicBezTo>
                    <a:pt x="96" y="5827"/>
                    <a:pt x="1" y="5954"/>
                    <a:pt x="96" y="6112"/>
                  </a:cubicBezTo>
                  <a:cubicBezTo>
                    <a:pt x="191" y="6049"/>
                    <a:pt x="317" y="6017"/>
                    <a:pt x="412" y="5954"/>
                  </a:cubicBezTo>
                  <a:cubicBezTo>
                    <a:pt x="1014" y="5511"/>
                    <a:pt x="1616" y="5036"/>
                    <a:pt x="2249" y="4624"/>
                  </a:cubicBezTo>
                  <a:cubicBezTo>
                    <a:pt x="3896" y="3515"/>
                    <a:pt x="5384" y="2217"/>
                    <a:pt x="6715" y="760"/>
                  </a:cubicBezTo>
                  <a:cubicBezTo>
                    <a:pt x="6873" y="570"/>
                    <a:pt x="7031" y="380"/>
                    <a:pt x="7190" y="190"/>
                  </a:cubicBezTo>
                  <a:cubicBezTo>
                    <a:pt x="7126" y="32"/>
                    <a:pt x="7031" y="0"/>
                    <a:pt x="6936" y="64"/>
                  </a:cubicBezTo>
                  <a:cubicBezTo>
                    <a:pt x="6810" y="127"/>
                    <a:pt x="6715" y="254"/>
                    <a:pt x="6588" y="349"/>
                  </a:cubicBezTo>
                  <a:cubicBezTo>
                    <a:pt x="5163" y="1932"/>
                    <a:pt x="3548" y="3294"/>
                    <a:pt x="1806" y="44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0" name="Google Shape;400;p27"/>
            <p:cNvSpPr/>
            <p:nvPr/>
          </p:nvSpPr>
          <p:spPr>
            <a:xfrm>
              <a:off x="7056475" y="1954525"/>
              <a:ext cx="166275" cy="159950"/>
            </a:xfrm>
            <a:custGeom>
              <a:avLst/>
              <a:gdLst/>
              <a:ahLst/>
              <a:cxnLst/>
              <a:rect l="l" t="t" r="r" b="b"/>
              <a:pathLst>
                <a:path w="6651" h="6398" extrusionOk="0">
                  <a:moveTo>
                    <a:pt x="0" y="6397"/>
                  </a:moveTo>
                  <a:cubicBezTo>
                    <a:pt x="253" y="6397"/>
                    <a:pt x="380" y="6207"/>
                    <a:pt x="507" y="6081"/>
                  </a:cubicBezTo>
                  <a:cubicBezTo>
                    <a:pt x="1583" y="5099"/>
                    <a:pt x="2692" y="4085"/>
                    <a:pt x="3769" y="3104"/>
                  </a:cubicBezTo>
                  <a:cubicBezTo>
                    <a:pt x="4560" y="2344"/>
                    <a:pt x="5384" y="1584"/>
                    <a:pt x="6175" y="824"/>
                  </a:cubicBezTo>
                  <a:cubicBezTo>
                    <a:pt x="6334" y="665"/>
                    <a:pt x="6461" y="475"/>
                    <a:pt x="6619" y="285"/>
                  </a:cubicBezTo>
                  <a:cubicBezTo>
                    <a:pt x="6651" y="253"/>
                    <a:pt x="6587" y="158"/>
                    <a:pt x="6587" y="0"/>
                  </a:cubicBezTo>
                  <a:cubicBezTo>
                    <a:pt x="6397" y="158"/>
                    <a:pt x="6271" y="253"/>
                    <a:pt x="6144" y="380"/>
                  </a:cubicBezTo>
                  <a:cubicBezTo>
                    <a:pt x="5194" y="1267"/>
                    <a:pt x="4244" y="2154"/>
                    <a:pt x="3294" y="3040"/>
                  </a:cubicBezTo>
                  <a:cubicBezTo>
                    <a:pt x="2597" y="3674"/>
                    <a:pt x="1869" y="4307"/>
                    <a:pt x="1172" y="4972"/>
                  </a:cubicBezTo>
                  <a:cubicBezTo>
                    <a:pt x="855" y="5257"/>
                    <a:pt x="570" y="5574"/>
                    <a:pt x="285" y="5859"/>
                  </a:cubicBezTo>
                  <a:cubicBezTo>
                    <a:pt x="127" y="5986"/>
                    <a:pt x="0" y="6144"/>
                    <a:pt x="0" y="63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1" name="Google Shape;401;p27"/>
            <p:cNvSpPr/>
            <p:nvPr/>
          </p:nvSpPr>
          <p:spPr>
            <a:xfrm>
              <a:off x="7077050" y="2040825"/>
              <a:ext cx="140950" cy="118775"/>
            </a:xfrm>
            <a:custGeom>
              <a:avLst/>
              <a:gdLst/>
              <a:ahLst/>
              <a:cxnLst/>
              <a:rect l="l" t="t" r="r" b="b"/>
              <a:pathLst>
                <a:path w="5638" h="4751" extrusionOk="0">
                  <a:moveTo>
                    <a:pt x="2471" y="2755"/>
                  </a:moveTo>
                  <a:cubicBezTo>
                    <a:pt x="1837" y="3167"/>
                    <a:pt x="1236" y="3579"/>
                    <a:pt x="602" y="4022"/>
                  </a:cubicBezTo>
                  <a:cubicBezTo>
                    <a:pt x="444" y="4149"/>
                    <a:pt x="254" y="4275"/>
                    <a:pt x="127" y="4434"/>
                  </a:cubicBezTo>
                  <a:cubicBezTo>
                    <a:pt x="64" y="4497"/>
                    <a:pt x="32" y="4592"/>
                    <a:pt x="0" y="4687"/>
                  </a:cubicBezTo>
                  <a:cubicBezTo>
                    <a:pt x="222" y="4750"/>
                    <a:pt x="349" y="4624"/>
                    <a:pt x="507" y="4529"/>
                  </a:cubicBezTo>
                  <a:cubicBezTo>
                    <a:pt x="1394" y="3927"/>
                    <a:pt x="2281" y="3294"/>
                    <a:pt x="3167" y="2692"/>
                  </a:cubicBezTo>
                  <a:cubicBezTo>
                    <a:pt x="3864" y="2217"/>
                    <a:pt x="4466" y="1647"/>
                    <a:pt x="5067" y="1045"/>
                  </a:cubicBezTo>
                  <a:cubicBezTo>
                    <a:pt x="5257" y="855"/>
                    <a:pt x="5416" y="633"/>
                    <a:pt x="5574" y="412"/>
                  </a:cubicBezTo>
                  <a:cubicBezTo>
                    <a:pt x="5606" y="348"/>
                    <a:pt x="5606" y="190"/>
                    <a:pt x="5638" y="0"/>
                  </a:cubicBezTo>
                  <a:cubicBezTo>
                    <a:pt x="5479" y="127"/>
                    <a:pt x="5384" y="190"/>
                    <a:pt x="5321" y="285"/>
                  </a:cubicBezTo>
                  <a:cubicBezTo>
                    <a:pt x="4497" y="1235"/>
                    <a:pt x="3516" y="2027"/>
                    <a:pt x="2471" y="27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2" name="Google Shape;402;p27"/>
            <p:cNvSpPr/>
            <p:nvPr/>
          </p:nvSpPr>
          <p:spPr>
            <a:xfrm>
              <a:off x="7088125" y="1812800"/>
              <a:ext cx="98200" cy="108500"/>
            </a:xfrm>
            <a:custGeom>
              <a:avLst/>
              <a:gdLst/>
              <a:ahLst/>
              <a:cxnLst/>
              <a:rect l="l" t="t" r="r" b="b"/>
              <a:pathLst>
                <a:path w="3928" h="4340" extrusionOk="0">
                  <a:moveTo>
                    <a:pt x="317" y="3611"/>
                  </a:moveTo>
                  <a:cubicBezTo>
                    <a:pt x="191" y="3801"/>
                    <a:pt x="1" y="3991"/>
                    <a:pt x="1" y="4339"/>
                  </a:cubicBezTo>
                  <a:cubicBezTo>
                    <a:pt x="254" y="4244"/>
                    <a:pt x="381" y="4054"/>
                    <a:pt x="507" y="3896"/>
                  </a:cubicBezTo>
                  <a:cubicBezTo>
                    <a:pt x="1173" y="3072"/>
                    <a:pt x="1933" y="2312"/>
                    <a:pt x="2724" y="1584"/>
                  </a:cubicBezTo>
                  <a:cubicBezTo>
                    <a:pt x="3041" y="1267"/>
                    <a:pt x="3326" y="950"/>
                    <a:pt x="3643" y="602"/>
                  </a:cubicBezTo>
                  <a:cubicBezTo>
                    <a:pt x="3738" y="507"/>
                    <a:pt x="3833" y="412"/>
                    <a:pt x="3896" y="285"/>
                  </a:cubicBezTo>
                  <a:cubicBezTo>
                    <a:pt x="3928" y="222"/>
                    <a:pt x="3896" y="95"/>
                    <a:pt x="3896" y="32"/>
                  </a:cubicBezTo>
                  <a:cubicBezTo>
                    <a:pt x="3674" y="0"/>
                    <a:pt x="3579" y="127"/>
                    <a:pt x="3484" y="254"/>
                  </a:cubicBezTo>
                  <a:cubicBezTo>
                    <a:pt x="3009" y="824"/>
                    <a:pt x="2471" y="1330"/>
                    <a:pt x="1933" y="1837"/>
                  </a:cubicBezTo>
                  <a:cubicBezTo>
                    <a:pt x="1331" y="2376"/>
                    <a:pt x="793" y="2946"/>
                    <a:pt x="317" y="36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3" name="Google Shape;403;p27"/>
            <p:cNvSpPr/>
            <p:nvPr/>
          </p:nvSpPr>
          <p:spPr>
            <a:xfrm>
              <a:off x="7106350" y="1799350"/>
              <a:ext cx="55425" cy="67300"/>
            </a:xfrm>
            <a:custGeom>
              <a:avLst/>
              <a:gdLst/>
              <a:ahLst/>
              <a:cxnLst/>
              <a:rect l="l" t="t" r="r" b="b"/>
              <a:pathLst>
                <a:path w="2217" h="2692" extrusionOk="0">
                  <a:moveTo>
                    <a:pt x="792" y="1488"/>
                  </a:moveTo>
                  <a:cubicBezTo>
                    <a:pt x="602" y="1710"/>
                    <a:pt x="380" y="1932"/>
                    <a:pt x="190" y="2185"/>
                  </a:cubicBezTo>
                  <a:cubicBezTo>
                    <a:pt x="95" y="2312"/>
                    <a:pt x="0" y="2407"/>
                    <a:pt x="64" y="2692"/>
                  </a:cubicBezTo>
                  <a:cubicBezTo>
                    <a:pt x="222" y="2534"/>
                    <a:pt x="380" y="2439"/>
                    <a:pt x="475" y="2312"/>
                  </a:cubicBezTo>
                  <a:cubicBezTo>
                    <a:pt x="919" y="1868"/>
                    <a:pt x="1330" y="1425"/>
                    <a:pt x="1742" y="950"/>
                  </a:cubicBezTo>
                  <a:cubicBezTo>
                    <a:pt x="1900" y="760"/>
                    <a:pt x="2059" y="570"/>
                    <a:pt x="2185" y="348"/>
                  </a:cubicBezTo>
                  <a:cubicBezTo>
                    <a:pt x="2217" y="285"/>
                    <a:pt x="2217" y="190"/>
                    <a:pt x="2217" y="0"/>
                  </a:cubicBezTo>
                  <a:cubicBezTo>
                    <a:pt x="2027" y="158"/>
                    <a:pt x="1900" y="253"/>
                    <a:pt x="1805" y="348"/>
                  </a:cubicBezTo>
                  <a:cubicBezTo>
                    <a:pt x="1457" y="728"/>
                    <a:pt x="1140" y="1108"/>
                    <a:pt x="792" y="14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4" name="Google Shape;404;p27"/>
            <p:cNvSpPr/>
            <p:nvPr/>
          </p:nvSpPr>
          <p:spPr>
            <a:xfrm>
              <a:off x="7109500" y="1780325"/>
              <a:ext cx="45950" cy="54675"/>
            </a:xfrm>
            <a:custGeom>
              <a:avLst/>
              <a:gdLst/>
              <a:ahLst/>
              <a:cxnLst/>
              <a:rect l="l" t="t" r="r" b="b"/>
              <a:pathLst>
                <a:path w="1838" h="2187" extrusionOk="0">
                  <a:moveTo>
                    <a:pt x="33" y="1933"/>
                  </a:moveTo>
                  <a:cubicBezTo>
                    <a:pt x="1" y="1996"/>
                    <a:pt x="33" y="2091"/>
                    <a:pt x="33" y="2186"/>
                  </a:cubicBezTo>
                  <a:cubicBezTo>
                    <a:pt x="128" y="2123"/>
                    <a:pt x="191" y="2123"/>
                    <a:pt x="223" y="2091"/>
                  </a:cubicBezTo>
                  <a:cubicBezTo>
                    <a:pt x="729" y="1489"/>
                    <a:pt x="1236" y="888"/>
                    <a:pt x="1743" y="286"/>
                  </a:cubicBezTo>
                  <a:cubicBezTo>
                    <a:pt x="1806" y="223"/>
                    <a:pt x="1806" y="159"/>
                    <a:pt x="1838" y="96"/>
                  </a:cubicBezTo>
                  <a:cubicBezTo>
                    <a:pt x="1711" y="1"/>
                    <a:pt x="1616" y="64"/>
                    <a:pt x="1553" y="128"/>
                  </a:cubicBezTo>
                  <a:cubicBezTo>
                    <a:pt x="1109" y="634"/>
                    <a:pt x="666" y="1141"/>
                    <a:pt x="223" y="1648"/>
                  </a:cubicBezTo>
                  <a:cubicBezTo>
                    <a:pt x="128" y="1711"/>
                    <a:pt x="64" y="1838"/>
                    <a:pt x="33" y="19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5" name="Google Shape;405;p27"/>
            <p:cNvSpPr/>
            <p:nvPr/>
          </p:nvSpPr>
          <p:spPr>
            <a:xfrm>
              <a:off x="3887175" y="2148500"/>
              <a:ext cx="23775" cy="110050"/>
            </a:xfrm>
            <a:custGeom>
              <a:avLst/>
              <a:gdLst/>
              <a:ahLst/>
              <a:cxnLst/>
              <a:rect l="l" t="t" r="r" b="b"/>
              <a:pathLst>
                <a:path w="951" h="4402" extrusionOk="0">
                  <a:moveTo>
                    <a:pt x="96" y="4307"/>
                  </a:moveTo>
                  <a:cubicBezTo>
                    <a:pt x="127" y="4339"/>
                    <a:pt x="191" y="4402"/>
                    <a:pt x="254" y="4402"/>
                  </a:cubicBezTo>
                  <a:cubicBezTo>
                    <a:pt x="286" y="4402"/>
                    <a:pt x="349" y="4339"/>
                    <a:pt x="381" y="4307"/>
                  </a:cubicBezTo>
                  <a:cubicBezTo>
                    <a:pt x="412" y="4149"/>
                    <a:pt x="412" y="3959"/>
                    <a:pt x="444" y="3800"/>
                  </a:cubicBezTo>
                  <a:cubicBezTo>
                    <a:pt x="476" y="3547"/>
                    <a:pt x="412" y="3294"/>
                    <a:pt x="507" y="3040"/>
                  </a:cubicBezTo>
                  <a:cubicBezTo>
                    <a:pt x="539" y="3072"/>
                    <a:pt x="571" y="3104"/>
                    <a:pt x="602" y="3104"/>
                  </a:cubicBezTo>
                  <a:cubicBezTo>
                    <a:pt x="792" y="3230"/>
                    <a:pt x="919" y="3199"/>
                    <a:pt x="951" y="3009"/>
                  </a:cubicBezTo>
                  <a:cubicBezTo>
                    <a:pt x="951" y="2977"/>
                    <a:pt x="951" y="2945"/>
                    <a:pt x="951" y="2914"/>
                  </a:cubicBezTo>
                  <a:cubicBezTo>
                    <a:pt x="919" y="2090"/>
                    <a:pt x="887" y="1267"/>
                    <a:pt x="887" y="443"/>
                  </a:cubicBezTo>
                  <a:cubicBezTo>
                    <a:pt x="856" y="348"/>
                    <a:pt x="856" y="222"/>
                    <a:pt x="792" y="127"/>
                  </a:cubicBezTo>
                  <a:cubicBezTo>
                    <a:pt x="792" y="63"/>
                    <a:pt x="729" y="32"/>
                    <a:pt x="666" y="0"/>
                  </a:cubicBezTo>
                  <a:cubicBezTo>
                    <a:pt x="476" y="158"/>
                    <a:pt x="476" y="380"/>
                    <a:pt x="476" y="602"/>
                  </a:cubicBezTo>
                  <a:cubicBezTo>
                    <a:pt x="476" y="1045"/>
                    <a:pt x="507" y="1488"/>
                    <a:pt x="507" y="1932"/>
                  </a:cubicBezTo>
                  <a:cubicBezTo>
                    <a:pt x="507" y="2090"/>
                    <a:pt x="476" y="2249"/>
                    <a:pt x="476" y="2407"/>
                  </a:cubicBezTo>
                  <a:cubicBezTo>
                    <a:pt x="349" y="2058"/>
                    <a:pt x="254" y="1678"/>
                    <a:pt x="191" y="1330"/>
                  </a:cubicBezTo>
                  <a:cubicBezTo>
                    <a:pt x="191" y="1267"/>
                    <a:pt x="159" y="1140"/>
                    <a:pt x="32" y="1172"/>
                  </a:cubicBezTo>
                  <a:cubicBezTo>
                    <a:pt x="1" y="1235"/>
                    <a:pt x="1" y="1298"/>
                    <a:pt x="1" y="1330"/>
                  </a:cubicBezTo>
                  <a:cubicBezTo>
                    <a:pt x="1" y="2249"/>
                    <a:pt x="32" y="3167"/>
                    <a:pt x="32" y="4085"/>
                  </a:cubicBezTo>
                  <a:cubicBezTo>
                    <a:pt x="32" y="4149"/>
                    <a:pt x="64" y="4244"/>
                    <a:pt x="96" y="43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6" name="Google Shape;406;p27"/>
            <p:cNvSpPr/>
            <p:nvPr/>
          </p:nvSpPr>
          <p:spPr>
            <a:xfrm>
              <a:off x="3915675" y="2132650"/>
              <a:ext cx="17450" cy="92650"/>
            </a:xfrm>
            <a:custGeom>
              <a:avLst/>
              <a:gdLst/>
              <a:ahLst/>
              <a:cxnLst/>
              <a:rect l="l" t="t" r="r" b="b"/>
              <a:pathLst>
                <a:path w="698" h="3706" extrusionOk="0">
                  <a:moveTo>
                    <a:pt x="159" y="2597"/>
                  </a:moveTo>
                  <a:cubicBezTo>
                    <a:pt x="191" y="2819"/>
                    <a:pt x="191" y="3041"/>
                    <a:pt x="191" y="3231"/>
                  </a:cubicBezTo>
                  <a:cubicBezTo>
                    <a:pt x="191" y="3358"/>
                    <a:pt x="223" y="3484"/>
                    <a:pt x="286" y="3579"/>
                  </a:cubicBezTo>
                  <a:cubicBezTo>
                    <a:pt x="286" y="3643"/>
                    <a:pt x="381" y="3706"/>
                    <a:pt x="444" y="3706"/>
                  </a:cubicBezTo>
                  <a:cubicBezTo>
                    <a:pt x="571" y="3706"/>
                    <a:pt x="603" y="3611"/>
                    <a:pt x="603" y="3516"/>
                  </a:cubicBezTo>
                  <a:cubicBezTo>
                    <a:pt x="634" y="3231"/>
                    <a:pt x="634" y="2946"/>
                    <a:pt x="634" y="2661"/>
                  </a:cubicBezTo>
                  <a:cubicBezTo>
                    <a:pt x="634" y="2661"/>
                    <a:pt x="666" y="2629"/>
                    <a:pt x="698" y="2629"/>
                  </a:cubicBezTo>
                  <a:cubicBezTo>
                    <a:pt x="603" y="1901"/>
                    <a:pt x="508" y="1172"/>
                    <a:pt x="413" y="444"/>
                  </a:cubicBezTo>
                  <a:cubicBezTo>
                    <a:pt x="381" y="286"/>
                    <a:pt x="381" y="96"/>
                    <a:pt x="191" y="32"/>
                  </a:cubicBezTo>
                  <a:cubicBezTo>
                    <a:pt x="64" y="1"/>
                    <a:pt x="1" y="191"/>
                    <a:pt x="1" y="507"/>
                  </a:cubicBezTo>
                  <a:cubicBezTo>
                    <a:pt x="64" y="1204"/>
                    <a:pt x="128" y="1901"/>
                    <a:pt x="159" y="25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7" name="Google Shape;407;p27"/>
            <p:cNvSpPr/>
            <p:nvPr/>
          </p:nvSpPr>
          <p:spPr>
            <a:xfrm>
              <a:off x="3930725" y="2126325"/>
              <a:ext cx="14275" cy="80775"/>
            </a:xfrm>
            <a:custGeom>
              <a:avLst/>
              <a:gdLst/>
              <a:ahLst/>
              <a:cxnLst/>
              <a:rect l="l" t="t" r="r" b="b"/>
              <a:pathLst>
                <a:path w="571" h="3231" extrusionOk="0">
                  <a:moveTo>
                    <a:pt x="96" y="2850"/>
                  </a:moveTo>
                  <a:cubicBezTo>
                    <a:pt x="96" y="2945"/>
                    <a:pt x="127" y="3040"/>
                    <a:pt x="159" y="3136"/>
                  </a:cubicBezTo>
                  <a:cubicBezTo>
                    <a:pt x="191" y="3167"/>
                    <a:pt x="286" y="3231"/>
                    <a:pt x="349" y="3231"/>
                  </a:cubicBezTo>
                  <a:cubicBezTo>
                    <a:pt x="381" y="3231"/>
                    <a:pt x="444" y="3167"/>
                    <a:pt x="476" y="3136"/>
                  </a:cubicBezTo>
                  <a:cubicBezTo>
                    <a:pt x="507" y="3040"/>
                    <a:pt x="539" y="2914"/>
                    <a:pt x="539" y="2787"/>
                  </a:cubicBezTo>
                  <a:cubicBezTo>
                    <a:pt x="571" y="2502"/>
                    <a:pt x="539" y="2185"/>
                    <a:pt x="539" y="1805"/>
                  </a:cubicBezTo>
                  <a:cubicBezTo>
                    <a:pt x="507" y="1362"/>
                    <a:pt x="444" y="855"/>
                    <a:pt x="381" y="349"/>
                  </a:cubicBezTo>
                  <a:cubicBezTo>
                    <a:pt x="381" y="254"/>
                    <a:pt x="349" y="159"/>
                    <a:pt x="317" y="95"/>
                  </a:cubicBezTo>
                  <a:cubicBezTo>
                    <a:pt x="286" y="32"/>
                    <a:pt x="222" y="0"/>
                    <a:pt x="159" y="0"/>
                  </a:cubicBezTo>
                  <a:cubicBezTo>
                    <a:pt x="127" y="32"/>
                    <a:pt x="32" y="64"/>
                    <a:pt x="32" y="127"/>
                  </a:cubicBezTo>
                  <a:cubicBezTo>
                    <a:pt x="1" y="254"/>
                    <a:pt x="1" y="412"/>
                    <a:pt x="1" y="570"/>
                  </a:cubicBezTo>
                  <a:cubicBezTo>
                    <a:pt x="64" y="1330"/>
                    <a:pt x="127" y="2090"/>
                    <a:pt x="96" y="285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8" name="Google Shape;408;p27"/>
            <p:cNvSpPr/>
            <p:nvPr/>
          </p:nvSpPr>
          <p:spPr>
            <a:xfrm>
              <a:off x="3681325" y="2293375"/>
              <a:ext cx="12700" cy="87100"/>
            </a:xfrm>
            <a:custGeom>
              <a:avLst/>
              <a:gdLst/>
              <a:ahLst/>
              <a:cxnLst/>
              <a:rect l="l" t="t" r="r" b="b"/>
              <a:pathLst>
                <a:path w="508" h="3484" extrusionOk="0">
                  <a:moveTo>
                    <a:pt x="96" y="2882"/>
                  </a:moveTo>
                  <a:cubicBezTo>
                    <a:pt x="127" y="3104"/>
                    <a:pt x="191" y="3294"/>
                    <a:pt x="286" y="3484"/>
                  </a:cubicBezTo>
                  <a:cubicBezTo>
                    <a:pt x="507" y="3357"/>
                    <a:pt x="476" y="3136"/>
                    <a:pt x="476" y="2946"/>
                  </a:cubicBezTo>
                  <a:cubicBezTo>
                    <a:pt x="476" y="2027"/>
                    <a:pt x="444" y="1141"/>
                    <a:pt x="286" y="222"/>
                  </a:cubicBezTo>
                  <a:cubicBezTo>
                    <a:pt x="286" y="159"/>
                    <a:pt x="222" y="95"/>
                    <a:pt x="159" y="0"/>
                  </a:cubicBezTo>
                  <a:cubicBezTo>
                    <a:pt x="1" y="285"/>
                    <a:pt x="1" y="539"/>
                    <a:pt x="1" y="792"/>
                  </a:cubicBezTo>
                  <a:cubicBezTo>
                    <a:pt x="32" y="1489"/>
                    <a:pt x="64" y="2186"/>
                    <a:pt x="96" y="28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9" name="Google Shape;409;p27"/>
            <p:cNvSpPr/>
            <p:nvPr/>
          </p:nvSpPr>
          <p:spPr>
            <a:xfrm>
              <a:off x="3855500" y="2206275"/>
              <a:ext cx="10325" cy="91875"/>
            </a:xfrm>
            <a:custGeom>
              <a:avLst/>
              <a:gdLst/>
              <a:ahLst/>
              <a:cxnLst/>
              <a:rect l="l" t="t" r="r" b="b"/>
              <a:pathLst>
                <a:path w="413" h="3675" extrusionOk="0">
                  <a:moveTo>
                    <a:pt x="64" y="3548"/>
                  </a:moveTo>
                  <a:cubicBezTo>
                    <a:pt x="96" y="3579"/>
                    <a:pt x="128" y="3611"/>
                    <a:pt x="223" y="3674"/>
                  </a:cubicBezTo>
                  <a:cubicBezTo>
                    <a:pt x="286" y="3516"/>
                    <a:pt x="318" y="3421"/>
                    <a:pt x="349" y="3326"/>
                  </a:cubicBezTo>
                  <a:cubicBezTo>
                    <a:pt x="413" y="2408"/>
                    <a:pt x="318" y="508"/>
                    <a:pt x="128" y="1"/>
                  </a:cubicBezTo>
                  <a:cubicBezTo>
                    <a:pt x="33" y="254"/>
                    <a:pt x="33" y="444"/>
                    <a:pt x="33" y="666"/>
                  </a:cubicBezTo>
                  <a:cubicBezTo>
                    <a:pt x="1" y="1553"/>
                    <a:pt x="1" y="2471"/>
                    <a:pt x="33" y="3389"/>
                  </a:cubicBezTo>
                  <a:cubicBezTo>
                    <a:pt x="33" y="3453"/>
                    <a:pt x="33" y="3516"/>
                    <a:pt x="64" y="35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0" name="Google Shape;410;p27"/>
            <p:cNvSpPr/>
            <p:nvPr/>
          </p:nvSpPr>
          <p:spPr>
            <a:xfrm>
              <a:off x="3662325" y="2393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1" name="Google Shape;411;p27"/>
            <p:cNvSpPr/>
            <p:nvPr/>
          </p:nvSpPr>
          <p:spPr>
            <a:xfrm>
              <a:off x="3647300" y="2331375"/>
              <a:ext cx="14275" cy="69700"/>
            </a:xfrm>
            <a:custGeom>
              <a:avLst/>
              <a:gdLst/>
              <a:ahLst/>
              <a:cxnLst/>
              <a:rect l="l" t="t" r="r" b="b"/>
              <a:pathLst>
                <a:path w="571" h="2788" extrusionOk="0">
                  <a:moveTo>
                    <a:pt x="507" y="2154"/>
                  </a:moveTo>
                  <a:cubicBezTo>
                    <a:pt x="475" y="1647"/>
                    <a:pt x="443" y="1141"/>
                    <a:pt x="412" y="634"/>
                  </a:cubicBezTo>
                  <a:cubicBezTo>
                    <a:pt x="412" y="476"/>
                    <a:pt x="348" y="286"/>
                    <a:pt x="285" y="127"/>
                  </a:cubicBezTo>
                  <a:cubicBezTo>
                    <a:pt x="253" y="64"/>
                    <a:pt x="158" y="1"/>
                    <a:pt x="32" y="64"/>
                  </a:cubicBezTo>
                  <a:cubicBezTo>
                    <a:pt x="32" y="191"/>
                    <a:pt x="0" y="317"/>
                    <a:pt x="0" y="444"/>
                  </a:cubicBezTo>
                  <a:cubicBezTo>
                    <a:pt x="32" y="1046"/>
                    <a:pt x="32" y="1616"/>
                    <a:pt x="63" y="2186"/>
                  </a:cubicBezTo>
                  <a:cubicBezTo>
                    <a:pt x="63" y="2312"/>
                    <a:pt x="63" y="2439"/>
                    <a:pt x="95" y="2534"/>
                  </a:cubicBezTo>
                  <a:cubicBezTo>
                    <a:pt x="127" y="2724"/>
                    <a:pt x="285" y="2787"/>
                    <a:pt x="412" y="2661"/>
                  </a:cubicBezTo>
                  <a:cubicBezTo>
                    <a:pt x="475" y="2597"/>
                    <a:pt x="538" y="2566"/>
                    <a:pt x="570" y="2502"/>
                  </a:cubicBezTo>
                  <a:cubicBezTo>
                    <a:pt x="443" y="2407"/>
                    <a:pt x="507" y="2281"/>
                    <a:pt x="507" y="21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2" name="Google Shape;412;p27"/>
            <p:cNvSpPr/>
            <p:nvPr/>
          </p:nvSpPr>
          <p:spPr>
            <a:xfrm>
              <a:off x="3869775" y="2200750"/>
              <a:ext cx="11100" cy="83950"/>
            </a:xfrm>
            <a:custGeom>
              <a:avLst/>
              <a:gdLst/>
              <a:ahLst/>
              <a:cxnLst/>
              <a:rect l="l" t="t" r="r" b="b"/>
              <a:pathLst>
                <a:path w="444" h="3358" extrusionOk="0">
                  <a:moveTo>
                    <a:pt x="285" y="3325"/>
                  </a:moveTo>
                  <a:cubicBezTo>
                    <a:pt x="412" y="3262"/>
                    <a:pt x="443" y="3135"/>
                    <a:pt x="443" y="3009"/>
                  </a:cubicBezTo>
                  <a:cubicBezTo>
                    <a:pt x="443" y="2059"/>
                    <a:pt x="412" y="1109"/>
                    <a:pt x="190" y="190"/>
                  </a:cubicBezTo>
                  <a:cubicBezTo>
                    <a:pt x="190" y="127"/>
                    <a:pt x="158" y="32"/>
                    <a:pt x="63" y="0"/>
                  </a:cubicBezTo>
                  <a:cubicBezTo>
                    <a:pt x="32" y="63"/>
                    <a:pt x="0" y="127"/>
                    <a:pt x="32" y="159"/>
                  </a:cubicBezTo>
                  <a:cubicBezTo>
                    <a:pt x="32" y="1109"/>
                    <a:pt x="63" y="2059"/>
                    <a:pt x="95" y="3009"/>
                  </a:cubicBezTo>
                  <a:cubicBezTo>
                    <a:pt x="95" y="3230"/>
                    <a:pt x="190" y="3357"/>
                    <a:pt x="285" y="33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3" name="Google Shape;413;p27"/>
            <p:cNvSpPr/>
            <p:nvPr/>
          </p:nvSpPr>
          <p:spPr>
            <a:xfrm>
              <a:off x="6685150" y="2375700"/>
              <a:ext cx="41175" cy="49125"/>
            </a:xfrm>
            <a:custGeom>
              <a:avLst/>
              <a:gdLst/>
              <a:ahLst/>
              <a:cxnLst/>
              <a:rect l="l" t="t" r="r" b="b"/>
              <a:pathLst>
                <a:path w="1647" h="1965" extrusionOk="0">
                  <a:moveTo>
                    <a:pt x="317" y="1743"/>
                  </a:moveTo>
                  <a:cubicBezTo>
                    <a:pt x="634" y="1933"/>
                    <a:pt x="950" y="1964"/>
                    <a:pt x="1267" y="1838"/>
                  </a:cubicBezTo>
                  <a:cubicBezTo>
                    <a:pt x="1520" y="1711"/>
                    <a:pt x="1647" y="1458"/>
                    <a:pt x="1647" y="1141"/>
                  </a:cubicBezTo>
                  <a:cubicBezTo>
                    <a:pt x="1647" y="1109"/>
                    <a:pt x="1647" y="1046"/>
                    <a:pt x="1647" y="888"/>
                  </a:cubicBezTo>
                  <a:cubicBezTo>
                    <a:pt x="1647" y="888"/>
                    <a:pt x="1647" y="793"/>
                    <a:pt x="1647" y="698"/>
                  </a:cubicBezTo>
                  <a:cubicBezTo>
                    <a:pt x="1552" y="254"/>
                    <a:pt x="887" y="1"/>
                    <a:pt x="507" y="286"/>
                  </a:cubicBezTo>
                  <a:cubicBezTo>
                    <a:pt x="190" y="539"/>
                    <a:pt x="0" y="1109"/>
                    <a:pt x="159" y="1489"/>
                  </a:cubicBezTo>
                  <a:cubicBezTo>
                    <a:pt x="190" y="1584"/>
                    <a:pt x="254" y="1679"/>
                    <a:pt x="317" y="1743"/>
                  </a:cubicBezTo>
                  <a:close/>
                  <a:moveTo>
                    <a:pt x="539" y="729"/>
                  </a:moveTo>
                  <a:cubicBezTo>
                    <a:pt x="602" y="571"/>
                    <a:pt x="760" y="571"/>
                    <a:pt x="919" y="571"/>
                  </a:cubicBezTo>
                  <a:cubicBezTo>
                    <a:pt x="1172" y="571"/>
                    <a:pt x="1267" y="666"/>
                    <a:pt x="1267" y="919"/>
                  </a:cubicBezTo>
                  <a:cubicBezTo>
                    <a:pt x="1267" y="983"/>
                    <a:pt x="1267" y="1078"/>
                    <a:pt x="1267" y="1141"/>
                  </a:cubicBezTo>
                  <a:cubicBezTo>
                    <a:pt x="1235" y="1489"/>
                    <a:pt x="950" y="1616"/>
                    <a:pt x="634" y="1489"/>
                  </a:cubicBezTo>
                  <a:cubicBezTo>
                    <a:pt x="602" y="1458"/>
                    <a:pt x="570" y="1426"/>
                    <a:pt x="539" y="1394"/>
                  </a:cubicBezTo>
                  <a:cubicBezTo>
                    <a:pt x="412" y="1173"/>
                    <a:pt x="444" y="951"/>
                    <a:pt x="539" y="7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4" name="Google Shape;414;p27"/>
            <p:cNvSpPr/>
            <p:nvPr/>
          </p:nvSpPr>
          <p:spPr>
            <a:xfrm>
              <a:off x="6691475" y="2463600"/>
              <a:ext cx="61000" cy="13475"/>
            </a:xfrm>
            <a:custGeom>
              <a:avLst/>
              <a:gdLst/>
              <a:ahLst/>
              <a:cxnLst/>
              <a:rect l="l" t="t" r="r" b="b"/>
              <a:pathLst>
                <a:path w="2440" h="539" extrusionOk="0">
                  <a:moveTo>
                    <a:pt x="1299" y="159"/>
                  </a:moveTo>
                  <a:cubicBezTo>
                    <a:pt x="919" y="95"/>
                    <a:pt x="539" y="64"/>
                    <a:pt x="159" y="0"/>
                  </a:cubicBezTo>
                  <a:cubicBezTo>
                    <a:pt x="96" y="0"/>
                    <a:pt x="1" y="64"/>
                    <a:pt x="1" y="95"/>
                  </a:cubicBezTo>
                  <a:cubicBezTo>
                    <a:pt x="32" y="159"/>
                    <a:pt x="32" y="222"/>
                    <a:pt x="96" y="285"/>
                  </a:cubicBezTo>
                  <a:cubicBezTo>
                    <a:pt x="127" y="317"/>
                    <a:pt x="222" y="349"/>
                    <a:pt x="286" y="349"/>
                  </a:cubicBezTo>
                  <a:cubicBezTo>
                    <a:pt x="887" y="412"/>
                    <a:pt x="1521" y="475"/>
                    <a:pt x="2122" y="539"/>
                  </a:cubicBezTo>
                  <a:cubicBezTo>
                    <a:pt x="2186" y="539"/>
                    <a:pt x="2249" y="507"/>
                    <a:pt x="2439" y="475"/>
                  </a:cubicBezTo>
                  <a:cubicBezTo>
                    <a:pt x="2249" y="380"/>
                    <a:pt x="2154" y="317"/>
                    <a:pt x="2091" y="285"/>
                  </a:cubicBezTo>
                  <a:cubicBezTo>
                    <a:pt x="1806" y="222"/>
                    <a:pt x="1552" y="190"/>
                    <a:pt x="1299" y="1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5" name="Google Shape;415;p27"/>
            <p:cNvSpPr/>
            <p:nvPr/>
          </p:nvSpPr>
          <p:spPr>
            <a:xfrm>
              <a:off x="6646350" y="2380450"/>
              <a:ext cx="22200" cy="26950"/>
            </a:xfrm>
            <a:custGeom>
              <a:avLst/>
              <a:gdLst/>
              <a:ahLst/>
              <a:cxnLst/>
              <a:rect l="l" t="t" r="r" b="b"/>
              <a:pathLst>
                <a:path w="888" h="1078" extrusionOk="0">
                  <a:moveTo>
                    <a:pt x="539" y="1078"/>
                  </a:moveTo>
                  <a:cubicBezTo>
                    <a:pt x="697" y="1078"/>
                    <a:pt x="824" y="919"/>
                    <a:pt x="856" y="666"/>
                  </a:cubicBezTo>
                  <a:cubicBezTo>
                    <a:pt x="887" y="634"/>
                    <a:pt x="887" y="603"/>
                    <a:pt x="887" y="539"/>
                  </a:cubicBezTo>
                  <a:cubicBezTo>
                    <a:pt x="887" y="476"/>
                    <a:pt x="856" y="413"/>
                    <a:pt x="856" y="318"/>
                  </a:cubicBezTo>
                  <a:cubicBezTo>
                    <a:pt x="761" y="96"/>
                    <a:pt x="444" y="1"/>
                    <a:pt x="254" y="128"/>
                  </a:cubicBezTo>
                  <a:cubicBezTo>
                    <a:pt x="95" y="254"/>
                    <a:pt x="0" y="571"/>
                    <a:pt x="95" y="761"/>
                  </a:cubicBezTo>
                  <a:cubicBezTo>
                    <a:pt x="159" y="951"/>
                    <a:pt x="349" y="1078"/>
                    <a:pt x="539" y="10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6" name="Google Shape;416;p27"/>
            <p:cNvSpPr/>
            <p:nvPr/>
          </p:nvSpPr>
          <p:spPr>
            <a:xfrm>
              <a:off x="6690675" y="2484975"/>
              <a:ext cx="42800" cy="11100"/>
            </a:xfrm>
            <a:custGeom>
              <a:avLst/>
              <a:gdLst/>
              <a:ahLst/>
              <a:cxnLst/>
              <a:rect l="l" t="t" r="r" b="b"/>
              <a:pathLst>
                <a:path w="1712" h="444" extrusionOk="0">
                  <a:moveTo>
                    <a:pt x="1426" y="190"/>
                  </a:moveTo>
                  <a:cubicBezTo>
                    <a:pt x="951" y="95"/>
                    <a:pt x="508" y="0"/>
                    <a:pt x="1" y="95"/>
                  </a:cubicBezTo>
                  <a:cubicBezTo>
                    <a:pt x="33" y="159"/>
                    <a:pt x="33" y="222"/>
                    <a:pt x="64" y="222"/>
                  </a:cubicBezTo>
                  <a:cubicBezTo>
                    <a:pt x="476" y="285"/>
                    <a:pt x="888" y="380"/>
                    <a:pt x="1299" y="412"/>
                  </a:cubicBezTo>
                  <a:cubicBezTo>
                    <a:pt x="1426" y="444"/>
                    <a:pt x="1553" y="412"/>
                    <a:pt x="1711" y="412"/>
                  </a:cubicBezTo>
                  <a:cubicBezTo>
                    <a:pt x="1648" y="254"/>
                    <a:pt x="1553" y="222"/>
                    <a:pt x="1426" y="1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7" name="Google Shape;417;p27"/>
            <p:cNvSpPr/>
            <p:nvPr/>
          </p:nvSpPr>
          <p:spPr>
            <a:xfrm>
              <a:off x="6699400" y="2501600"/>
              <a:ext cx="31700" cy="10325"/>
            </a:xfrm>
            <a:custGeom>
              <a:avLst/>
              <a:gdLst/>
              <a:ahLst/>
              <a:cxnLst/>
              <a:rect l="l" t="t" r="r" b="b"/>
              <a:pathLst>
                <a:path w="1268" h="413" extrusionOk="0">
                  <a:moveTo>
                    <a:pt x="1140" y="127"/>
                  </a:moveTo>
                  <a:cubicBezTo>
                    <a:pt x="792" y="64"/>
                    <a:pt x="475" y="32"/>
                    <a:pt x="159" y="0"/>
                  </a:cubicBezTo>
                  <a:cubicBezTo>
                    <a:pt x="95" y="0"/>
                    <a:pt x="64" y="95"/>
                    <a:pt x="0" y="127"/>
                  </a:cubicBezTo>
                  <a:cubicBezTo>
                    <a:pt x="32" y="190"/>
                    <a:pt x="64" y="285"/>
                    <a:pt x="127" y="285"/>
                  </a:cubicBezTo>
                  <a:cubicBezTo>
                    <a:pt x="380" y="349"/>
                    <a:pt x="665" y="380"/>
                    <a:pt x="887" y="412"/>
                  </a:cubicBezTo>
                  <a:cubicBezTo>
                    <a:pt x="982" y="412"/>
                    <a:pt x="1045" y="412"/>
                    <a:pt x="1109" y="412"/>
                  </a:cubicBezTo>
                  <a:cubicBezTo>
                    <a:pt x="1172" y="380"/>
                    <a:pt x="1204" y="317"/>
                    <a:pt x="1267" y="285"/>
                  </a:cubicBezTo>
                  <a:cubicBezTo>
                    <a:pt x="1235" y="222"/>
                    <a:pt x="1172" y="127"/>
                    <a:pt x="114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8" name="Google Shape;418;p27"/>
            <p:cNvSpPr/>
            <p:nvPr/>
          </p:nvSpPr>
          <p:spPr>
            <a:xfrm>
              <a:off x="6700175" y="2444600"/>
              <a:ext cx="38050" cy="11900"/>
            </a:xfrm>
            <a:custGeom>
              <a:avLst/>
              <a:gdLst/>
              <a:ahLst/>
              <a:cxnLst/>
              <a:rect l="l" t="t" r="r" b="b"/>
              <a:pathLst>
                <a:path w="1522" h="476" extrusionOk="0">
                  <a:moveTo>
                    <a:pt x="1426" y="412"/>
                  </a:moveTo>
                  <a:cubicBezTo>
                    <a:pt x="1458" y="412"/>
                    <a:pt x="1458" y="349"/>
                    <a:pt x="1521" y="317"/>
                  </a:cubicBezTo>
                  <a:cubicBezTo>
                    <a:pt x="1363" y="222"/>
                    <a:pt x="1204" y="159"/>
                    <a:pt x="1046" y="159"/>
                  </a:cubicBezTo>
                  <a:cubicBezTo>
                    <a:pt x="698" y="127"/>
                    <a:pt x="349" y="0"/>
                    <a:pt x="33" y="32"/>
                  </a:cubicBezTo>
                  <a:cubicBezTo>
                    <a:pt x="1" y="254"/>
                    <a:pt x="159" y="317"/>
                    <a:pt x="286" y="349"/>
                  </a:cubicBezTo>
                  <a:cubicBezTo>
                    <a:pt x="666" y="412"/>
                    <a:pt x="1046" y="475"/>
                    <a:pt x="1426" y="4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9" name="Google Shape;419;p27"/>
            <p:cNvSpPr/>
            <p:nvPr/>
          </p:nvSpPr>
          <p:spPr>
            <a:xfrm>
              <a:off x="6723950" y="2430350"/>
              <a:ext cx="27725" cy="13475"/>
            </a:xfrm>
            <a:custGeom>
              <a:avLst/>
              <a:gdLst/>
              <a:ahLst/>
              <a:cxnLst/>
              <a:rect l="l" t="t" r="r" b="b"/>
              <a:pathLst>
                <a:path w="1109" h="539" extrusionOk="0">
                  <a:moveTo>
                    <a:pt x="507" y="380"/>
                  </a:moveTo>
                  <a:cubicBezTo>
                    <a:pt x="697" y="444"/>
                    <a:pt x="918" y="539"/>
                    <a:pt x="1108" y="317"/>
                  </a:cubicBezTo>
                  <a:cubicBezTo>
                    <a:pt x="760" y="63"/>
                    <a:pt x="412" y="0"/>
                    <a:pt x="0" y="63"/>
                  </a:cubicBezTo>
                  <a:cubicBezTo>
                    <a:pt x="95" y="348"/>
                    <a:pt x="317" y="348"/>
                    <a:pt x="507" y="38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0" name="Google Shape;420;p27"/>
            <p:cNvSpPr/>
            <p:nvPr/>
          </p:nvSpPr>
          <p:spPr>
            <a:xfrm>
              <a:off x="6603600" y="2379675"/>
              <a:ext cx="15850" cy="14275"/>
            </a:xfrm>
            <a:custGeom>
              <a:avLst/>
              <a:gdLst/>
              <a:ahLst/>
              <a:cxnLst/>
              <a:rect l="l" t="t" r="r" b="b"/>
              <a:pathLst>
                <a:path w="634" h="571" extrusionOk="0">
                  <a:moveTo>
                    <a:pt x="317" y="570"/>
                  </a:moveTo>
                  <a:cubicBezTo>
                    <a:pt x="475" y="539"/>
                    <a:pt x="634" y="380"/>
                    <a:pt x="602" y="222"/>
                  </a:cubicBezTo>
                  <a:cubicBezTo>
                    <a:pt x="570" y="127"/>
                    <a:pt x="475" y="64"/>
                    <a:pt x="412" y="0"/>
                  </a:cubicBezTo>
                  <a:cubicBezTo>
                    <a:pt x="159" y="0"/>
                    <a:pt x="0" y="159"/>
                    <a:pt x="32" y="349"/>
                  </a:cubicBezTo>
                  <a:cubicBezTo>
                    <a:pt x="32" y="475"/>
                    <a:pt x="159" y="570"/>
                    <a:pt x="317" y="5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1" name="Google Shape;421;p27"/>
            <p:cNvSpPr/>
            <p:nvPr/>
          </p:nvSpPr>
          <p:spPr>
            <a:xfrm>
              <a:off x="6735025" y="2414500"/>
              <a:ext cx="19825" cy="12700"/>
            </a:xfrm>
            <a:custGeom>
              <a:avLst/>
              <a:gdLst/>
              <a:ahLst/>
              <a:cxnLst/>
              <a:rect l="l" t="t" r="r" b="b"/>
              <a:pathLst>
                <a:path w="793" h="508" extrusionOk="0">
                  <a:moveTo>
                    <a:pt x="64" y="349"/>
                  </a:moveTo>
                  <a:cubicBezTo>
                    <a:pt x="317" y="412"/>
                    <a:pt x="539" y="507"/>
                    <a:pt x="792" y="412"/>
                  </a:cubicBezTo>
                  <a:cubicBezTo>
                    <a:pt x="634" y="127"/>
                    <a:pt x="254" y="1"/>
                    <a:pt x="32" y="159"/>
                  </a:cubicBezTo>
                  <a:cubicBezTo>
                    <a:pt x="0" y="191"/>
                    <a:pt x="0" y="254"/>
                    <a:pt x="0" y="286"/>
                  </a:cubicBezTo>
                  <a:cubicBezTo>
                    <a:pt x="0" y="317"/>
                    <a:pt x="32" y="349"/>
                    <a:pt x="64" y="3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2" name="Google Shape;422;p27"/>
            <p:cNvSpPr/>
            <p:nvPr/>
          </p:nvSpPr>
          <p:spPr>
            <a:xfrm>
              <a:off x="6668525" y="2586300"/>
              <a:ext cx="49900" cy="10325"/>
            </a:xfrm>
            <a:custGeom>
              <a:avLst/>
              <a:gdLst/>
              <a:ahLst/>
              <a:cxnLst/>
              <a:rect l="l" t="t" r="r" b="b"/>
              <a:pathLst>
                <a:path w="1996" h="413" extrusionOk="0">
                  <a:moveTo>
                    <a:pt x="222" y="318"/>
                  </a:moveTo>
                  <a:cubicBezTo>
                    <a:pt x="665" y="349"/>
                    <a:pt x="1140" y="381"/>
                    <a:pt x="1584" y="413"/>
                  </a:cubicBezTo>
                  <a:cubicBezTo>
                    <a:pt x="1679" y="413"/>
                    <a:pt x="1805" y="318"/>
                    <a:pt x="1995" y="254"/>
                  </a:cubicBezTo>
                  <a:cubicBezTo>
                    <a:pt x="1774" y="191"/>
                    <a:pt x="1679" y="128"/>
                    <a:pt x="1552" y="96"/>
                  </a:cubicBezTo>
                  <a:cubicBezTo>
                    <a:pt x="1109" y="64"/>
                    <a:pt x="634" y="33"/>
                    <a:pt x="190" y="1"/>
                  </a:cubicBezTo>
                  <a:cubicBezTo>
                    <a:pt x="127" y="1"/>
                    <a:pt x="95" y="1"/>
                    <a:pt x="64" y="33"/>
                  </a:cubicBezTo>
                  <a:cubicBezTo>
                    <a:pt x="32" y="33"/>
                    <a:pt x="0" y="64"/>
                    <a:pt x="0" y="96"/>
                  </a:cubicBezTo>
                  <a:cubicBezTo>
                    <a:pt x="0" y="128"/>
                    <a:pt x="0" y="191"/>
                    <a:pt x="32" y="191"/>
                  </a:cubicBezTo>
                  <a:cubicBezTo>
                    <a:pt x="95" y="254"/>
                    <a:pt x="159" y="318"/>
                    <a:pt x="222" y="3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3" name="Google Shape;423;p27"/>
            <p:cNvSpPr/>
            <p:nvPr/>
          </p:nvSpPr>
          <p:spPr>
            <a:xfrm>
              <a:off x="6656650" y="2622725"/>
              <a:ext cx="42775" cy="14275"/>
            </a:xfrm>
            <a:custGeom>
              <a:avLst/>
              <a:gdLst/>
              <a:ahLst/>
              <a:cxnLst/>
              <a:rect l="l" t="t" r="r" b="b"/>
              <a:pathLst>
                <a:path w="1711" h="571" extrusionOk="0">
                  <a:moveTo>
                    <a:pt x="190" y="349"/>
                  </a:moveTo>
                  <a:cubicBezTo>
                    <a:pt x="665" y="476"/>
                    <a:pt x="1172" y="571"/>
                    <a:pt x="1710" y="317"/>
                  </a:cubicBezTo>
                  <a:cubicBezTo>
                    <a:pt x="1552" y="254"/>
                    <a:pt x="1457" y="191"/>
                    <a:pt x="1362" y="159"/>
                  </a:cubicBezTo>
                  <a:cubicBezTo>
                    <a:pt x="950" y="96"/>
                    <a:pt x="570" y="64"/>
                    <a:pt x="158" y="1"/>
                  </a:cubicBezTo>
                  <a:cubicBezTo>
                    <a:pt x="127" y="1"/>
                    <a:pt x="127" y="1"/>
                    <a:pt x="95" y="1"/>
                  </a:cubicBezTo>
                  <a:cubicBezTo>
                    <a:pt x="63" y="32"/>
                    <a:pt x="32" y="32"/>
                    <a:pt x="32" y="64"/>
                  </a:cubicBezTo>
                  <a:cubicBezTo>
                    <a:pt x="0" y="96"/>
                    <a:pt x="0" y="159"/>
                    <a:pt x="32" y="191"/>
                  </a:cubicBezTo>
                  <a:cubicBezTo>
                    <a:pt x="63" y="254"/>
                    <a:pt x="127" y="317"/>
                    <a:pt x="190" y="3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4" name="Google Shape;424;p27"/>
            <p:cNvSpPr/>
            <p:nvPr/>
          </p:nvSpPr>
          <p:spPr>
            <a:xfrm>
              <a:off x="6659800" y="2606100"/>
              <a:ext cx="46750" cy="11100"/>
            </a:xfrm>
            <a:custGeom>
              <a:avLst/>
              <a:gdLst/>
              <a:ahLst/>
              <a:cxnLst/>
              <a:rect l="l" t="t" r="r" b="b"/>
              <a:pathLst>
                <a:path w="1870" h="444" extrusionOk="0">
                  <a:moveTo>
                    <a:pt x="286" y="317"/>
                  </a:moveTo>
                  <a:cubicBezTo>
                    <a:pt x="761" y="381"/>
                    <a:pt x="1268" y="444"/>
                    <a:pt x="1774" y="349"/>
                  </a:cubicBezTo>
                  <a:cubicBezTo>
                    <a:pt x="1806" y="349"/>
                    <a:pt x="1806" y="317"/>
                    <a:pt x="1869" y="254"/>
                  </a:cubicBezTo>
                  <a:cubicBezTo>
                    <a:pt x="1774" y="222"/>
                    <a:pt x="1743" y="159"/>
                    <a:pt x="1679" y="159"/>
                  </a:cubicBezTo>
                  <a:cubicBezTo>
                    <a:pt x="1299" y="64"/>
                    <a:pt x="381" y="1"/>
                    <a:pt x="32" y="32"/>
                  </a:cubicBezTo>
                  <a:cubicBezTo>
                    <a:pt x="1" y="222"/>
                    <a:pt x="159" y="286"/>
                    <a:pt x="286" y="3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5" name="Google Shape;425;p27"/>
            <p:cNvSpPr/>
            <p:nvPr/>
          </p:nvSpPr>
          <p:spPr>
            <a:xfrm>
              <a:off x="6670100" y="2566525"/>
              <a:ext cx="39600" cy="12675"/>
            </a:xfrm>
            <a:custGeom>
              <a:avLst/>
              <a:gdLst/>
              <a:ahLst/>
              <a:cxnLst/>
              <a:rect l="l" t="t" r="r" b="b"/>
              <a:pathLst>
                <a:path w="1584" h="507" extrusionOk="0">
                  <a:moveTo>
                    <a:pt x="64" y="254"/>
                  </a:moveTo>
                  <a:cubicBezTo>
                    <a:pt x="507" y="444"/>
                    <a:pt x="951" y="507"/>
                    <a:pt x="1394" y="475"/>
                  </a:cubicBezTo>
                  <a:cubicBezTo>
                    <a:pt x="1457" y="475"/>
                    <a:pt x="1489" y="412"/>
                    <a:pt x="1584" y="380"/>
                  </a:cubicBezTo>
                  <a:cubicBezTo>
                    <a:pt x="1521" y="317"/>
                    <a:pt x="1489" y="254"/>
                    <a:pt x="1457" y="254"/>
                  </a:cubicBezTo>
                  <a:cubicBezTo>
                    <a:pt x="1014" y="159"/>
                    <a:pt x="571" y="64"/>
                    <a:pt x="127" y="0"/>
                  </a:cubicBezTo>
                  <a:cubicBezTo>
                    <a:pt x="64" y="0"/>
                    <a:pt x="1" y="64"/>
                    <a:pt x="1" y="95"/>
                  </a:cubicBezTo>
                  <a:cubicBezTo>
                    <a:pt x="1" y="159"/>
                    <a:pt x="32" y="254"/>
                    <a:pt x="64" y="2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6" name="Google Shape;426;p27"/>
            <p:cNvSpPr/>
            <p:nvPr/>
          </p:nvSpPr>
          <p:spPr>
            <a:xfrm>
              <a:off x="6626550" y="2690025"/>
              <a:ext cx="72875" cy="9525"/>
            </a:xfrm>
            <a:custGeom>
              <a:avLst/>
              <a:gdLst/>
              <a:ahLst/>
              <a:cxnLst/>
              <a:rect l="l" t="t" r="r" b="b"/>
              <a:pathLst>
                <a:path w="2915" h="381" extrusionOk="0">
                  <a:moveTo>
                    <a:pt x="2598" y="317"/>
                  </a:moveTo>
                  <a:cubicBezTo>
                    <a:pt x="2693" y="286"/>
                    <a:pt x="2788" y="254"/>
                    <a:pt x="2914" y="191"/>
                  </a:cubicBezTo>
                  <a:cubicBezTo>
                    <a:pt x="2218" y="64"/>
                    <a:pt x="666" y="1"/>
                    <a:pt x="1" y="96"/>
                  </a:cubicBezTo>
                  <a:cubicBezTo>
                    <a:pt x="32" y="159"/>
                    <a:pt x="64" y="254"/>
                    <a:pt x="96" y="286"/>
                  </a:cubicBezTo>
                  <a:cubicBezTo>
                    <a:pt x="159" y="349"/>
                    <a:pt x="286" y="381"/>
                    <a:pt x="349" y="381"/>
                  </a:cubicBezTo>
                  <a:cubicBezTo>
                    <a:pt x="1014" y="381"/>
                    <a:pt x="1679" y="381"/>
                    <a:pt x="2313" y="381"/>
                  </a:cubicBezTo>
                  <a:cubicBezTo>
                    <a:pt x="2408" y="381"/>
                    <a:pt x="2534" y="349"/>
                    <a:pt x="2598" y="3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7" name="Google Shape;427;p27"/>
            <p:cNvSpPr/>
            <p:nvPr/>
          </p:nvSpPr>
          <p:spPr>
            <a:xfrm>
              <a:off x="6646350" y="2706650"/>
              <a:ext cx="63350" cy="7150"/>
            </a:xfrm>
            <a:custGeom>
              <a:avLst/>
              <a:gdLst/>
              <a:ahLst/>
              <a:cxnLst/>
              <a:rect l="l" t="t" r="r" b="b"/>
              <a:pathLst>
                <a:path w="2534" h="286" extrusionOk="0">
                  <a:moveTo>
                    <a:pt x="2534" y="127"/>
                  </a:moveTo>
                  <a:cubicBezTo>
                    <a:pt x="2376" y="64"/>
                    <a:pt x="2281" y="1"/>
                    <a:pt x="2217" y="1"/>
                  </a:cubicBezTo>
                  <a:cubicBezTo>
                    <a:pt x="1489" y="1"/>
                    <a:pt x="761" y="1"/>
                    <a:pt x="0" y="1"/>
                  </a:cubicBezTo>
                  <a:cubicBezTo>
                    <a:pt x="32" y="96"/>
                    <a:pt x="0" y="159"/>
                    <a:pt x="64" y="191"/>
                  </a:cubicBezTo>
                  <a:cubicBezTo>
                    <a:pt x="95" y="254"/>
                    <a:pt x="190" y="286"/>
                    <a:pt x="254" y="286"/>
                  </a:cubicBezTo>
                  <a:cubicBezTo>
                    <a:pt x="919" y="286"/>
                    <a:pt x="1584" y="286"/>
                    <a:pt x="2281" y="286"/>
                  </a:cubicBezTo>
                  <a:cubicBezTo>
                    <a:pt x="2344" y="286"/>
                    <a:pt x="2407" y="191"/>
                    <a:pt x="2534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8" name="Google Shape;428;p27"/>
            <p:cNvSpPr/>
            <p:nvPr/>
          </p:nvSpPr>
          <p:spPr>
            <a:xfrm>
              <a:off x="6658225" y="2722475"/>
              <a:ext cx="54650" cy="11900"/>
            </a:xfrm>
            <a:custGeom>
              <a:avLst/>
              <a:gdLst/>
              <a:ahLst/>
              <a:cxnLst/>
              <a:rect l="l" t="t" r="r" b="b"/>
              <a:pathLst>
                <a:path w="2186" h="476" extrusionOk="0">
                  <a:moveTo>
                    <a:pt x="1996" y="159"/>
                  </a:moveTo>
                  <a:cubicBezTo>
                    <a:pt x="1774" y="128"/>
                    <a:pt x="1552" y="128"/>
                    <a:pt x="1362" y="128"/>
                  </a:cubicBezTo>
                  <a:cubicBezTo>
                    <a:pt x="1014" y="96"/>
                    <a:pt x="666" y="64"/>
                    <a:pt x="317" y="33"/>
                  </a:cubicBezTo>
                  <a:cubicBezTo>
                    <a:pt x="222" y="33"/>
                    <a:pt x="127" y="1"/>
                    <a:pt x="64" y="96"/>
                  </a:cubicBezTo>
                  <a:cubicBezTo>
                    <a:pt x="0" y="191"/>
                    <a:pt x="95" y="318"/>
                    <a:pt x="222" y="381"/>
                  </a:cubicBezTo>
                  <a:cubicBezTo>
                    <a:pt x="349" y="413"/>
                    <a:pt x="476" y="444"/>
                    <a:pt x="602" y="476"/>
                  </a:cubicBezTo>
                  <a:cubicBezTo>
                    <a:pt x="792" y="476"/>
                    <a:pt x="982" y="476"/>
                    <a:pt x="1172" y="476"/>
                  </a:cubicBezTo>
                  <a:lnTo>
                    <a:pt x="1172" y="476"/>
                  </a:lnTo>
                  <a:cubicBezTo>
                    <a:pt x="1331" y="476"/>
                    <a:pt x="1489" y="476"/>
                    <a:pt x="1647" y="476"/>
                  </a:cubicBezTo>
                  <a:cubicBezTo>
                    <a:pt x="1742" y="476"/>
                    <a:pt x="1869" y="476"/>
                    <a:pt x="1964" y="444"/>
                  </a:cubicBezTo>
                  <a:cubicBezTo>
                    <a:pt x="2059" y="413"/>
                    <a:pt x="2186" y="381"/>
                    <a:pt x="2154" y="254"/>
                  </a:cubicBezTo>
                  <a:cubicBezTo>
                    <a:pt x="2154" y="223"/>
                    <a:pt x="2027" y="159"/>
                    <a:pt x="1996" y="1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9" name="Google Shape;429;p27"/>
            <p:cNvSpPr/>
            <p:nvPr/>
          </p:nvSpPr>
          <p:spPr>
            <a:xfrm>
              <a:off x="6750850" y="2684475"/>
              <a:ext cx="13500" cy="9525"/>
            </a:xfrm>
            <a:custGeom>
              <a:avLst/>
              <a:gdLst/>
              <a:ahLst/>
              <a:cxnLst/>
              <a:rect l="l" t="t" r="r" b="b"/>
              <a:pathLst>
                <a:path w="540" h="381" extrusionOk="0">
                  <a:moveTo>
                    <a:pt x="32" y="64"/>
                  </a:moveTo>
                  <a:cubicBezTo>
                    <a:pt x="1" y="96"/>
                    <a:pt x="1" y="191"/>
                    <a:pt x="32" y="223"/>
                  </a:cubicBezTo>
                  <a:cubicBezTo>
                    <a:pt x="96" y="286"/>
                    <a:pt x="191" y="349"/>
                    <a:pt x="254" y="381"/>
                  </a:cubicBezTo>
                  <a:cubicBezTo>
                    <a:pt x="349" y="381"/>
                    <a:pt x="412" y="318"/>
                    <a:pt x="539" y="223"/>
                  </a:cubicBezTo>
                  <a:cubicBezTo>
                    <a:pt x="412" y="128"/>
                    <a:pt x="317" y="64"/>
                    <a:pt x="222" y="1"/>
                  </a:cubicBezTo>
                  <a:cubicBezTo>
                    <a:pt x="159" y="1"/>
                    <a:pt x="64" y="33"/>
                    <a:pt x="32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0" name="Google Shape;430;p27"/>
            <p:cNvSpPr/>
            <p:nvPr/>
          </p:nvSpPr>
          <p:spPr>
            <a:xfrm>
              <a:off x="6380325" y="2397100"/>
              <a:ext cx="156800" cy="175775"/>
            </a:xfrm>
            <a:custGeom>
              <a:avLst/>
              <a:gdLst/>
              <a:ahLst/>
              <a:cxnLst/>
              <a:rect l="l" t="t" r="r" b="b"/>
              <a:pathLst>
                <a:path w="6272" h="7031" extrusionOk="0">
                  <a:moveTo>
                    <a:pt x="5986" y="1932"/>
                  </a:moveTo>
                  <a:cubicBezTo>
                    <a:pt x="5733" y="1615"/>
                    <a:pt x="5448" y="1298"/>
                    <a:pt x="5163" y="950"/>
                  </a:cubicBezTo>
                  <a:cubicBezTo>
                    <a:pt x="4561" y="190"/>
                    <a:pt x="3168" y="0"/>
                    <a:pt x="2407" y="317"/>
                  </a:cubicBezTo>
                  <a:cubicBezTo>
                    <a:pt x="1996" y="443"/>
                    <a:pt x="1616" y="665"/>
                    <a:pt x="1267" y="887"/>
                  </a:cubicBezTo>
                  <a:cubicBezTo>
                    <a:pt x="792" y="1203"/>
                    <a:pt x="476" y="1647"/>
                    <a:pt x="286" y="2185"/>
                  </a:cubicBezTo>
                  <a:cubicBezTo>
                    <a:pt x="1" y="2945"/>
                    <a:pt x="1" y="3737"/>
                    <a:pt x="64" y="4529"/>
                  </a:cubicBezTo>
                  <a:cubicBezTo>
                    <a:pt x="96" y="4782"/>
                    <a:pt x="159" y="5035"/>
                    <a:pt x="286" y="5257"/>
                  </a:cubicBezTo>
                  <a:cubicBezTo>
                    <a:pt x="507" y="5605"/>
                    <a:pt x="761" y="5985"/>
                    <a:pt x="1046" y="6270"/>
                  </a:cubicBezTo>
                  <a:cubicBezTo>
                    <a:pt x="1394" y="6619"/>
                    <a:pt x="1837" y="6872"/>
                    <a:pt x="2312" y="6936"/>
                  </a:cubicBezTo>
                  <a:cubicBezTo>
                    <a:pt x="2724" y="6967"/>
                    <a:pt x="3168" y="6999"/>
                    <a:pt x="3579" y="6999"/>
                  </a:cubicBezTo>
                  <a:cubicBezTo>
                    <a:pt x="3864" y="7031"/>
                    <a:pt x="4118" y="6936"/>
                    <a:pt x="4371" y="6809"/>
                  </a:cubicBezTo>
                  <a:cubicBezTo>
                    <a:pt x="5226" y="6365"/>
                    <a:pt x="5796" y="5700"/>
                    <a:pt x="6081" y="4782"/>
                  </a:cubicBezTo>
                  <a:cubicBezTo>
                    <a:pt x="6239" y="4275"/>
                    <a:pt x="6271" y="3769"/>
                    <a:pt x="6271" y="3262"/>
                  </a:cubicBezTo>
                  <a:cubicBezTo>
                    <a:pt x="6271" y="3072"/>
                    <a:pt x="6271" y="2850"/>
                    <a:pt x="6271" y="2629"/>
                  </a:cubicBezTo>
                  <a:cubicBezTo>
                    <a:pt x="6239" y="2375"/>
                    <a:pt x="6176" y="2154"/>
                    <a:pt x="5986" y="1932"/>
                  </a:cubicBezTo>
                  <a:close/>
                  <a:moveTo>
                    <a:pt x="5669" y="4624"/>
                  </a:moveTo>
                  <a:cubicBezTo>
                    <a:pt x="5416" y="5447"/>
                    <a:pt x="4909" y="6049"/>
                    <a:pt x="4118" y="6429"/>
                  </a:cubicBezTo>
                  <a:cubicBezTo>
                    <a:pt x="4054" y="6460"/>
                    <a:pt x="3959" y="6524"/>
                    <a:pt x="3864" y="6524"/>
                  </a:cubicBezTo>
                  <a:cubicBezTo>
                    <a:pt x="2724" y="6651"/>
                    <a:pt x="1711" y="6556"/>
                    <a:pt x="1014" y="5574"/>
                  </a:cubicBezTo>
                  <a:cubicBezTo>
                    <a:pt x="634" y="5067"/>
                    <a:pt x="412" y="4529"/>
                    <a:pt x="444" y="3895"/>
                  </a:cubicBezTo>
                  <a:cubicBezTo>
                    <a:pt x="476" y="3452"/>
                    <a:pt x="476" y="2977"/>
                    <a:pt x="602" y="2534"/>
                  </a:cubicBezTo>
                  <a:cubicBezTo>
                    <a:pt x="792" y="1900"/>
                    <a:pt x="1141" y="1425"/>
                    <a:pt x="1711" y="1077"/>
                  </a:cubicBezTo>
                  <a:cubicBezTo>
                    <a:pt x="1837" y="1013"/>
                    <a:pt x="1964" y="950"/>
                    <a:pt x="2059" y="887"/>
                  </a:cubicBezTo>
                  <a:cubicBezTo>
                    <a:pt x="2788" y="443"/>
                    <a:pt x="3548" y="475"/>
                    <a:pt x="4308" y="792"/>
                  </a:cubicBezTo>
                  <a:cubicBezTo>
                    <a:pt x="4624" y="918"/>
                    <a:pt x="4846" y="1140"/>
                    <a:pt x="5036" y="1425"/>
                  </a:cubicBezTo>
                  <a:cubicBezTo>
                    <a:pt x="5194" y="1615"/>
                    <a:pt x="5321" y="1837"/>
                    <a:pt x="5511" y="2027"/>
                  </a:cubicBezTo>
                  <a:cubicBezTo>
                    <a:pt x="5764" y="2280"/>
                    <a:pt x="5891" y="2597"/>
                    <a:pt x="5859" y="2945"/>
                  </a:cubicBezTo>
                  <a:cubicBezTo>
                    <a:pt x="5859" y="3104"/>
                    <a:pt x="5859" y="3230"/>
                    <a:pt x="5859" y="3357"/>
                  </a:cubicBezTo>
                  <a:cubicBezTo>
                    <a:pt x="5859" y="3357"/>
                    <a:pt x="5891" y="3357"/>
                    <a:pt x="5891" y="3389"/>
                  </a:cubicBezTo>
                  <a:cubicBezTo>
                    <a:pt x="5828" y="3800"/>
                    <a:pt x="5796" y="4212"/>
                    <a:pt x="5669" y="46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1" name="Google Shape;431;p27"/>
            <p:cNvSpPr/>
            <p:nvPr/>
          </p:nvSpPr>
          <p:spPr>
            <a:xfrm>
              <a:off x="4747800" y="1154875"/>
              <a:ext cx="38800" cy="42000"/>
            </a:xfrm>
            <a:custGeom>
              <a:avLst/>
              <a:gdLst/>
              <a:ahLst/>
              <a:cxnLst/>
              <a:rect l="l" t="t" r="r" b="b"/>
              <a:pathLst>
                <a:path w="1552" h="1680" extrusionOk="0">
                  <a:moveTo>
                    <a:pt x="127" y="1331"/>
                  </a:moveTo>
                  <a:cubicBezTo>
                    <a:pt x="63" y="1394"/>
                    <a:pt x="32" y="1521"/>
                    <a:pt x="0" y="1616"/>
                  </a:cubicBezTo>
                  <a:cubicBezTo>
                    <a:pt x="32" y="1647"/>
                    <a:pt x="63" y="1647"/>
                    <a:pt x="95" y="1679"/>
                  </a:cubicBezTo>
                  <a:cubicBezTo>
                    <a:pt x="570" y="1331"/>
                    <a:pt x="1045" y="951"/>
                    <a:pt x="1393" y="476"/>
                  </a:cubicBezTo>
                  <a:cubicBezTo>
                    <a:pt x="1457" y="412"/>
                    <a:pt x="1488" y="349"/>
                    <a:pt x="1520" y="286"/>
                  </a:cubicBezTo>
                  <a:cubicBezTo>
                    <a:pt x="1552" y="222"/>
                    <a:pt x="1552" y="159"/>
                    <a:pt x="1552" y="1"/>
                  </a:cubicBezTo>
                  <a:cubicBezTo>
                    <a:pt x="1393" y="96"/>
                    <a:pt x="1298" y="127"/>
                    <a:pt x="1203" y="191"/>
                  </a:cubicBezTo>
                  <a:cubicBezTo>
                    <a:pt x="950" y="444"/>
                    <a:pt x="697" y="729"/>
                    <a:pt x="443" y="982"/>
                  </a:cubicBezTo>
                  <a:cubicBezTo>
                    <a:pt x="348" y="1109"/>
                    <a:pt x="222" y="1204"/>
                    <a:pt x="127" y="13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2" name="Google Shape;432;p27"/>
            <p:cNvSpPr/>
            <p:nvPr/>
          </p:nvSpPr>
          <p:spPr>
            <a:xfrm>
              <a:off x="4728775" y="1150125"/>
              <a:ext cx="34075" cy="37225"/>
            </a:xfrm>
            <a:custGeom>
              <a:avLst/>
              <a:gdLst/>
              <a:ahLst/>
              <a:cxnLst/>
              <a:rect l="l" t="t" r="r" b="b"/>
              <a:pathLst>
                <a:path w="1363" h="1489" extrusionOk="0">
                  <a:moveTo>
                    <a:pt x="191" y="1489"/>
                  </a:moveTo>
                  <a:cubicBezTo>
                    <a:pt x="318" y="1394"/>
                    <a:pt x="413" y="1267"/>
                    <a:pt x="539" y="1141"/>
                  </a:cubicBezTo>
                  <a:cubicBezTo>
                    <a:pt x="761" y="919"/>
                    <a:pt x="983" y="666"/>
                    <a:pt x="1204" y="412"/>
                  </a:cubicBezTo>
                  <a:cubicBezTo>
                    <a:pt x="1268" y="317"/>
                    <a:pt x="1363" y="191"/>
                    <a:pt x="1173" y="1"/>
                  </a:cubicBezTo>
                  <a:cubicBezTo>
                    <a:pt x="729" y="381"/>
                    <a:pt x="381" y="761"/>
                    <a:pt x="64" y="1172"/>
                  </a:cubicBezTo>
                  <a:cubicBezTo>
                    <a:pt x="33" y="1204"/>
                    <a:pt x="1" y="1267"/>
                    <a:pt x="1" y="1331"/>
                  </a:cubicBezTo>
                  <a:cubicBezTo>
                    <a:pt x="1" y="1362"/>
                    <a:pt x="1" y="1457"/>
                    <a:pt x="33" y="1457"/>
                  </a:cubicBezTo>
                  <a:cubicBezTo>
                    <a:pt x="64" y="1489"/>
                    <a:pt x="159" y="1489"/>
                    <a:pt x="191" y="14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3" name="Google Shape;433;p27"/>
            <p:cNvSpPr/>
            <p:nvPr/>
          </p:nvSpPr>
          <p:spPr>
            <a:xfrm>
              <a:off x="4894250" y="1272850"/>
              <a:ext cx="31700" cy="39600"/>
            </a:xfrm>
            <a:custGeom>
              <a:avLst/>
              <a:gdLst/>
              <a:ahLst/>
              <a:cxnLst/>
              <a:rect l="l" t="t" r="r" b="b"/>
              <a:pathLst>
                <a:path w="1268" h="1584" extrusionOk="0">
                  <a:moveTo>
                    <a:pt x="1" y="1457"/>
                  </a:moveTo>
                  <a:cubicBezTo>
                    <a:pt x="1" y="1489"/>
                    <a:pt x="32" y="1520"/>
                    <a:pt x="96" y="1584"/>
                  </a:cubicBezTo>
                  <a:cubicBezTo>
                    <a:pt x="159" y="1520"/>
                    <a:pt x="254" y="1489"/>
                    <a:pt x="317" y="1425"/>
                  </a:cubicBezTo>
                  <a:cubicBezTo>
                    <a:pt x="634" y="1045"/>
                    <a:pt x="919" y="665"/>
                    <a:pt x="1204" y="285"/>
                  </a:cubicBezTo>
                  <a:cubicBezTo>
                    <a:pt x="1236" y="254"/>
                    <a:pt x="1268" y="222"/>
                    <a:pt x="1268" y="190"/>
                  </a:cubicBezTo>
                  <a:cubicBezTo>
                    <a:pt x="1268" y="127"/>
                    <a:pt x="1236" y="95"/>
                    <a:pt x="1204" y="32"/>
                  </a:cubicBezTo>
                  <a:cubicBezTo>
                    <a:pt x="1204" y="32"/>
                    <a:pt x="1141" y="0"/>
                    <a:pt x="1109" y="32"/>
                  </a:cubicBezTo>
                  <a:cubicBezTo>
                    <a:pt x="1046" y="64"/>
                    <a:pt x="951" y="95"/>
                    <a:pt x="919" y="159"/>
                  </a:cubicBezTo>
                  <a:cubicBezTo>
                    <a:pt x="634" y="507"/>
                    <a:pt x="349" y="855"/>
                    <a:pt x="96" y="1204"/>
                  </a:cubicBezTo>
                  <a:cubicBezTo>
                    <a:pt x="32" y="1267"/>
                    <a:pt x="32" y="1362"/>
                    <a:pt x="1" y="14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4" name="Google Shape;434;p27"/>
            <p:cNvSpPr/>
            <p:nvPr/>
          </p:nvSpPr>
          <p:spPr>
            <a:xfrm>
              <a:off x="4883175" y="1250675"/>
              <a:ext cx="25350" cy="36450"/>
            </a:xfrm>
            <a:custGeom>
              <a:avLst/>
              <a:gdLst/>
              <a:ahLst/>
              <a:cxnLst/>
              <a:rect l="l" t="t" r="r" b="b"/>
              <a:pathLst>
                <a:path w="1014" h="1458" extrusionOk="0">
                  <a:moveTo>
                    <a:pt x="0" y="1267"/>
                  </a:moveTo>
                  <a:cubicBezTo>
                    <a:pt x="0" y="1299"/>
                    <a:pt x="32" y="1362"/>
                    <a:pt x="95" y="1457"/>
                  </a:cubicBezTo>
                  <a:cubicBezTo>
                    <a:pt x="444" y="1141"/>
                    <a:pt x="824" y="666"/>
                    <a:pt x="982" y="381"/>
                  </a:cubicBezTo>
                  <a:cubicBezTo>
                    <a:pt x="982" y="317"/>
                    <a:pt x="1014" y="254"/>
                    <a:pt x="1014" y="222"/>
                  </a:cubicBezTo>
                  <a:cubicBezTo>
                    <a:pt x="1014" y="159"/>
                    <a:pt x="982" y="32"/>
                    <a:pt x="919" y="32"/>
                  </a:cubicBezTo>
                  <a:cubicBezTo>
                    <a:pt x="887" y="0"/>
                    <a:pt x="792" y="32"/>
                    <a:pt x="729" y="95"/>
                  </a:cubicBezTo>
                  <a:cubicBezTo>
                    <a:pt x="507" y="381"/>
                    <a:pt x="317" y="697"/>
                    <a:pt x="95" y="1014"/>
                  </a:cubicBezTo>
                  <a:cubicBezTo>
                    <a:pt x="64" y="1077"/>
                    <a:pt x="0" y="1172"/>
                    <a:pt x="0" y="12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5" name="Google Shape;435;p27"/>
            <p:cNvSpPr/>
            <p:nvPr/>
          </p:nvSpPr>
          <p:spPr>
            <a:xfrm>
              <a:off x="4830125" y="1197625"/>
              <a:ext cx="30125" cy="32500"/>
            </a:xfrm>
            <a:custGeom>
              <a:avLst/>
              <a:gdLst/>
              <a:ahLst/>
              <a:cxnLst/>
              <a:rect l="l" t="t" r="r" b="b"/>
              <a:pathLst>
                <a:path w="1205" h="1300" extrusionOk="0">
                  <a:moveTo>
                    <a:pt x="1172" y="191"/>
                  </a:moveTo>
                  <a:cubicBezTo>
                    <a:pt x="1204" y="159"/>
                    <a:pt x="1172" y="96"/>
                    <a:pt x="1141" y="64"/>
                  </a:cubicBezTo>
                  <a:cubicBezTo>
                    <a:pt x="1109" y="32"/>
                    <a:pt x="1014" y="1"/>
                    <a:pt x="1014" y="32"/>
                  </a:cubicBezTo>
                  <a:cubicBezTo>
                    <a:pt x="697" y="349"/>
                    <a:pt x="381" y="666"/>
                    <a:pt x="64" y="982"/>
                  </a:cubicBezTo>
                  <a:cubicBezTo>
                    <a:pt x="32" y="1046"/>
                    <a:pt x="32" y="1141"/>
                    <a:pt x="1" y="1236"/>
                  </a:cubicBezTo>
                  <a:cubicBezTo>
                    <a:pt x="32" y="1236"/>
                    <a:pt x="64" y="1267"/>
                    <a:pt x="96" y="1299"/>
                  </a:cubicBezTo>
                  <a:cubicBezTo>
                    <a:pt x="539" y="982"/>
                    <a:pt x="887" y="634"/>
                    <a:pt x="1172" y="1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6" name="Google Shape;436;p27"/>
            <p:cNvSpPr/>
            <p:nvPr/>
          </p:nvSpPr>
          <p:spPr>
            <a:xfrm>
              <a:off x="4911675" y="1295800"/>
              <a:ext cx="24575" cy="34875"/>
            </a:xfrm>
            <a:custGeom>
              <a:avLst/>
              <a:gdLst/>
              <a:ahLst/>
              <a:cxnLst/>
              <a:rect l="l" t="t" r="r" b="b"/>
              <a:pathLst>
                <a:path w="983" h="1395" extrusionOk="0">
                  <a:moveTo>
                    <a:pt x="96" y="1394"/>
                  </a:moveTo>
                  <a:cubicBezTo>
                    <a:pt x="539" y="1109"/>
                    <a:pt x="887" y="666"/>
                    <a:pt x="982" y="222"/>
                  </a:cubicBezTo>
                  <a:cubicBezTo>
                    <a:pt x="982" y="191"/>
                    <a:pt x="982" y="159"/>
                    <a:pt x="982" y="127"/>
                  </a:cubicBezTo>
                  <a:cubicBezTo>
                    <a:pt x="951" y="96"/>
                    <a:pt x="951" y="32"/>
                    <a:pt x="919" y="32"/>
                  </a:cubicBezTo>
                  <a:cubicBezTo>
                    <a:pt x="856" y="1"/>
                    <a:pt x="792" y="32"/>
                    <a:pt x="761" y="64"/>
                  </a:cubicBezTo>
                  <a:cubicBezTo>
                    <a:pt x="539" y="412"/>
                    <a:pt x="317" y="761"/>
                    <a:pt x="96" y="1141"/>
                  </a:cubicBezTo>
                  <a:cubicBezTo>
                    <a:pt x="32" y="1204"/>
                    <a:pt x="1" y="1299"/>
                    <a:pt x="96" y="139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7" name="Google Shape;437;p27"/>
            <p:cNvSpPr/>
            <p:nvPr/>
          </p:nvSpPr>
          <p:spPr>
            <a:xfrm>
              <a:off x="4960750" y="1397150"/>
              <a:ext cx="21425" cy="36450"/>
            </a:xfrm>
            <a:custGeom>
              <a:avLst/>
              <a:gdLst/>
              <a:ahLst/>
              <a:cxnLst/>
              <a:rect l="l" t="t" r="r" b="b"/>
              <a:pathLst>
                <a:path w="857" h="1458" extrusionOk="0">
                  <a:moveTo>
                    <a:pt x="254" y="1330"/>
                  </a:moveTo>
                  <a:cubicBezTo>
                    <a:pt x="444" y="1014"/>
                    <a:pt x="634" y="697"/>
                    <a:pt x="793" y="380"/>
                  </a:cubicBezTo>
                  <a:cubicBezTo>
                    <a:pt x="824" y="317"/>
                    <a:pt x="856" y="222"/>
                    <a:pt x="824" y="159"/>
                  </a:cubicBezTo>
                  <a:cubicBezTo>
                    <a:pt x="824" y="95"/>
                    <a:pt x="793" y="32"/>
                    <a:pt x="761" y="32"/>
                  </a:cubicBezTo>
                  <a:cubicBezTo>
                    <a:pt x="698" y="0"/>
                    <a:pt x="634" y="32"/>
                    <a:pt x="603" y="64"/>
                  </a:cubicBezTo>
                  <a:cubicBezTo>
                    <a:pt x="413" y="412"/>
                    <a:pt x="223" y="760"/>
                    <a:pt x="33" y="1140"/>
                  </a:cubicBezTo>
                  <a:cubicBezTo>
                    <a:pt x="1" y="1204"/>
                    <a:pt x="33" y="1299"/>
                    <a:pt x="33" y="1457"/>
                  </a:cubicBezTo>
                  <a:cubicBezTo>
                    <a:pt x="128" y="1394"/>
                    <a:pt x="223" y="1362"/>
                    <a:pt x="254" y="13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8" name="Google Shape;438;p27"/>
            <p:cNvSpPr/>
            <p:nvPr/>
          </p:nvSpPr>
          <p:spPr>
            <a:xfrm>
              <a:off x="4778675" y="1169925"/>
              <a:ext cx="23775" cy="32475"/>
            </a:xfrm>
            <a:custGeom>
              <a:avLst/>
              <a:gdLst/>
              <a:ahLst/>
              <a:cxnLst/>
              <a:rect l="l" t="t" r="r" b="b"/>
              <a:pathLst>
                <a:path w="951" h="1299" extrusionOk="0">
                  <a:moveTo>
                    <a:pt x="0" y="1267"/>
                  </a:moveTo>
                  <a:lnTo>
                    <a:pt x="127" y="1299"/>
                  </a:lnTo>
                  <a:cubicBezTo>
                    <a:pt x="507" y="982"/>
                    <a:pt x="760" y="634"/>
                    <a:pt x="950" y="190"/>
                  </a:cubicBezTo>
                  <a:cubicBezTo>
                    <a:pt x="855" y="0"/>
                    <a:pt x="729" y="64"/>
                    <a:pt x="665" y="159"/>
                  </a:cubicBezTo>
                  <a:cubicBezTo>
                    <a:pt x="443" y="412"/>
                    <a:pt x="253" y="697"/>
                    <a:pt x="63" y="982"/>
                  </a:cubicBezTo>
                  <a:cubicBezTo>
                    <a:pt x="0" y="1077"/>
                    <a:pt x="32" y="1172"/>
                    <a:pt x="0" y="12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9" name="Google Shape;439;p27"/>
            <p:cNvSpPr/>
            <p:nvPr/>
          </p:nvSpPr>
          <p:spPr>
            <a:xfrm>
              <a:off x="4681275" y="1162000"/>
              <a:ext cx="29325" cy="26150"/>
            </a:xfrm>
            <a:custGeom>
              <a:avLst/>
              <a:gdLst/>
              <a:ahLst/>
              <a:cxnLst/>
              <a:rect l="l" t="t" r="r" b="b"/>
              <a:pathLst>
                <a:path w="1173" h="1046" extrusionOk="0">
                  <a:moveTo>
                    <a:pt x="1078" y="254"/>
                  </a:moveTo>
                  <a:cubicBezTo>
                    <a:pt x="1109" y="254"/>
                    <a:pt x="1109" y="191"/>
                    <a:pt x="1141" y="159"/>
                  </a:cubicBezTo>
                  <a:cubicBezTo>
                    <a:pt x="1173" y="96"/>
                    <a:pt x="1078" y="1"/>
                    <a:pt x="1014" y="1"/>
                  </a:cubicBezTo>
                  <a:cubicBezTo>
                    <a:pt x="951" y="32"/>
                    <a:pt x="888" y="32"/>
                    <a:pt x="856" y="64"/>
                  </a:cubicBezTo>
                  <a:cubicBezTo>
                    <a:pt x="603" y="286"/>
                    <a:pt x="349" y="476"/>
                    <a:pt x="96" y="697"/>
                  </a:cubicBezTo>
                  <a:cubicBezTo>
                    <a:pt x="32" y="761"/>
                    <a:pt x="32" y="856"/>
                    <a:pt x="1" y="951"/>
                  </a:cubicBezTo>
                  <a:lnTo>
                    <a:pt x="96" y="1046"/>
                  </a:lnTo>
                  <a:cubicBezTo>
                    <a:pt x="476" y="856"/>
                    <a:pt x="793" y="571"/>
                    <a:pt x="1078" y="2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0" name="Google Shape;440;p27"/>
            <p:cNvSpPr/>
            <p:nvPr/>
          </p:nvSpPr>
          <p:spPr>
            <a:xfrm>
              <a:off x="4861000" y="1226925"/>
              <a:ext cx="26950" cy="26950"/>
            </a:xfrm>
            <a:custGeom>
              <a:avLst/>
              <a:gdLst/>
              <a:ahLst/>
              <a:cxnLst/>
              <a:rect l="l" t="t" r="r" b="b"/>
              <a:pathLst>
                <a:path w="1078" h="1078" extrusionOk="0">
                  <a:moveTo>
                    <a:pt x="1" y="919"/>
                  </a:moveTo>
                  <a:cubicBezTo>
                    <a:pt x="1" y="950"/>
                    <a:pt x="1" y="1045"/>
                    <a:pt x="32" y="1045"/>
                  </a:cubicBezTo>
                  <a:cubicBezTo>
                    <a:pt x="64" y="1077"/>
                    <a:pt x="159" y="1077"/>
                    <a:pt x="191" y="1077"/>
                  </a:cubicBezTo>
                  <a:cubicBezTo>
                    <a:pt x="476" y="824"/>
                    <a:pt x="761" y="539"/>
                    <a:pt x="1014" y="285"/>
                  </a:cubicBezTo>
                  <a:cubicBezTo>
                    <a:pt x="1046" y="254"/>
                    <a:pt x="1046" y="190"/>
                    <a:pt x="1077" y="127"/>
                  </a:cubicBezTo>
                  <a:cubicBezTo>
                    <a:pt x="1046" y="95"/>
                    <a:pt x="1014" y="32"/>
                    <a:pt x="982" y="32"/>
                  </a:cubicBezTo>
                  <a:cubicBezTo>
                    <a:pt x="951" y="32"/>
                    <a:pt x="856" y="0"/>
                    <a:pt x="824" y="32"/>
                  </a:cubicBezTo>
                  <a:cubicBezTo>
                    <a:pt x="571" y="285"/>
                    <a:pt x="349" y="507"/>
                    <a:pt x="96" y="760"/>
                  </a:cubicBezTo>
                  <a:cubicBezTo>
                    <a:pt x="64" y="792"/>
                    <a:pt x="32" y="855"/>
                    <a:pt x="1" y="9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1" name="Google Shape;441;p27"/>
            <p:cNvSpPr/>
            <p:nvPr/>
          </p:nvSpPr>
          <p:spPr>
            <a:xfrm>
              <a:off x="4740650" y="1428025"/>
              <a:ext cx="19825" cy="29325"/>
            </a:xfrm>
            <a:custGeom>
              <a:avLst/>
              <a:gdLst/>
              <a:ahLst/>
              <a:cxnLst/>
              <a:rect l="l" t="t" r="r" b="b"/>
              <a:pathLst>
                <a:path w="793" h="1173" extrusionOk="0">
                  <a:moveTo>
                    <a:pt x="159" y="1172"/>
                  </a:moveTo>
                  <a:cubicBezTo>
                    <a:pt x="476" y="919"/>
                    <a:pt x="698" y="665"/>
                    <a:pt x="761" y="254"/>
                  </a:cubicBezTo>
                  <a:cubicBezTo>
                    <a:pt x="793" y="95"/>
                    <a:pt x="698" y="0"/>
                    <a:pt x="508" y="32"/>
                  </a:cubicBezTo>
                  <a:cubicBezTo>
                    <a:pt x="381" y="285"/>
                    <a:pt x="254" y="539"/>
                    <a:pt x="128" y="792"/>
                  </a:cubicBezTo>
                  <a:cubicBezTo>
                    <a:pt x="64" y="919"/>
                    <a:pt x="1" y="1045"/>
                    <a:pt x="159" y="11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2" name="Google Shape;442;p27"/>
            <p:cNvSpPr/>
            <p:nvPr/>
          </p:nvSpPr>
          <p:spPr>
            <a:xfrm>
              <a:off x="4946500" y="1355975"/>
              <a:ext cx="23000" cy="28525"/>
            </a:xfrm>
            <a:custGeom>
              <a:avLst/>
              <a:gdLst/>
              <a:ahLst/>
              <a:cxnLst/>
              <a:rect l="l" t="t" r="r" b="b"/>
              <a:pathLst>
                <a:path w="920" h="1141" extrusionOk="0">
                  <a:moveTo>
                    <a:pt x="96" y="1109"/>
                  </a:moveTo>
                  <a:cubicBezTo>
                    <a:pt x="128" y="1141"/>
                    <a:pt x="191" y="1109"/>
                    <a:pt x="223" y="1077"/>
                  </a:cubicBezTo>
                  <a:cubicBezTo>
                    <a:pt x="539" y="792"/>
                    <a:pt x="761" y="475"/>
                    <a:pt x="919" y="32"/>
                  </a:cubicBezTo>
                  <a:cubicBezTo>
                    <a:pt x="824" y="32"/>
                    <a:pt x="729" y="0"/>
                    <a:pt x="666" y="32"/>
                  </a:cubicBezTo>
                  <a:cubicBezTo>
                    <a:pt x="381" y="285"/>
                    <a:pt x="191" y="602"/>
                    <a:pt x="33" y="951"/>
                  </a:cubicBezTo>
                  <a:cubicBezTo>
                    <a:pt x="1" y="1014"/>
                    <a:pt x="33" y="1077"/>
                    <a:pt x="96" y="110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" name="Google Shape;443;p27"/>
            <p:cNvSpPr/>
            <p:nvPr/>
          </p:nvSpPr>
          <p:spPr>
            <a:xfrm>
              <a:off x="4611600" y="1367050"/>
              <a:ext cx="18250" cy="28525"/>
            </a:xfrm>
            <a:custGeom>
              <a:avLst/>
              <a:gdLst/>
              <a:ahLst/>
              <a:cxnLst/>
              <a:rect l="l" t="t" r="r" b="b"/>
              <a:pathLst>
                <a:path w="730" h="1141" extrusionOk="0">
                  <a:moveTo>
                    <a:pt x="698" y="191"/>
                  </a:moveTo>
                  <a:cubicBezTo>
                    <a:pt x="729" y="96"/>
                    <a:pt x="666" y="1"/>
                    <a:pt x="508" y="1"/>
                  </a:cubicBezTo>
                  <a:cubicBezTo>
                    <a:pt x="349" y="318"/>
                    <a:pt x="96" y="634"/>
                    <a:pt x="1" y="1046"/>
                  </a:cubicBezTo>
                  <a:cubicBezTo>
                    <a:pt x="1" y="1046"/>
                    <a:pt x="33" y="1109"/>
                    <a:pt x="64" y="1141"/>
                  </a:cubicBezTo>
                  <a:cubicBezTo>
                    <a:pt x="444" y="951"/>
                    <a:pt x="603" y="571"/>
                    <a:pt x="698" y="1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4" name="Google Shape;444;p27"/>
            <p:cNvSpPr/>
            <p:nvPr/>
          </p:nvSpPr>
          <p:spPr>
            <a:xfrm>
              <a:off x="4849925" y="1221375"/>
              <a:ext cx="21400" cy="25375"/>
            </a:xfrm>
            <a:custGeom>
              <a:avLst/>
              <a:gdLst/>
              <a:ahLst/>
              <a:cxnLst/>
              <a:rect l="l" t="t" r="r" b="b"/>
              <a:pathLst>
                <a:path w="856" h="1015" extrusionOk="0">
                  <a:moveTo>
                    <a:pt x="0" y="1014"/>
                  </a:moveTo>
                  <a:cubicBezTo>
                    <a:pt x="412" y="729"/>
                    <a:pt x="665" y="444"/>
                    <a:pt x="855" y="1"/>
                  </a:cubicBezTo>
                  <a:cubicBezTo>
                    <a:pt x="697" y="32"/>
                    <a:pt x="602" y="1"/>
                    <a:pt x="539" y="32"/>
                  </a:cubicBezTo>
                  <a:cubicBezTo>
                    <a:pt x="317" y="286"/>
                    <a:pt x="0" y="476"/>
                    <a:pt x="0" y="10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5" name="Google Shape;445;p27"/>
            <p:cNvSpPr/>
            <p:nvPr/>
          </p:nvSpPr>
          <p:spPr>
            <a:xfrm>
              <a:off x="4640900" y="1172300"/>
              <a:ext cx="21400" cy="20600"/>
            </a:xfrm>
            <a:custGeom>
              <a:avLst/>
              <a:gdLst/>
              <a:ahLst/>
              <a:cxnLst/>
              <a:rect l="l" t="t" r="r" b="b"/>
              <a:pathLst>
                <a:path w="856" h="824" extrusionOk="0">
                  <a:moveTo>
                    <a:pt x="697" y="380"/>
                  </a:moveTo>
                  <a:cubicBezTo>
                    <a:pt x="761" y="317"/>
                    <a:pt x="792" y="222"/>
                    <a:pt x="856" y="127"/>
                  </a:cubicBezTo>
                  <a:cubicBezTo>
                    <a:pt x="856" y="95"/>
                    <a:pt x="824" y="64"/>
                    <a:pt x="792" y="32"/>
                  </a:cubicBezTo>
                  <a:cubicBezTo>
                    <a:pt x="792" y="0"/>
                    <a:pt x="729" y="0"/>
                    <a:pt x="697" y="0"/>
                  </a:cubicBezTo>
                  <a:cubicBezTo>
                    <a:pt x="444" y="190"/>
                    <a:pt x="191" y="380"/>
                    <a:pt x="1" y="665"/>
                  </a:cubicBezTo>
                  <a:cubicBezTo>
                    <a:pt x="1" y="665"/>
                    <a:pt x="1" y="729"/>
                    <a:pt x="1" y="824"/>
                  </a:cubicBezTo>
                  <a:cubicBezTo>
                    <a:pt x="317" y="760"/>
                    <a:pt x="507" y="539"/>
                    <a:pt x="697" y="38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6" name="Google Shape;446;p27"/>
            <p:cNvSpPr/>
            <p:nvPr/>
          </p:nvSpPr>
          <p:spPr>
            <a:xfrm>
              <a:off x="4932250" y="1319550"/>
              <a:ext cx="19025" cy="24575"/>
            </a:xfrm>
            <a:custGeom>
              <a:avLst/>
              <a:gdLst/>
              <a:ahLst/>
              <a:cxnLst/>
              <a:rect l="l" t="t" r="r" b="b"/>
              <a:pathLst>
                <a:path w="761" h="983" extrusionOk="0">
                  <a:moveTo>
                    <a:pt x="761" y="159"/>
                  </a:moveTo>
                  <a:cubicBezTo>
                    <a:pt x="761" y="127"/>
                    <a:pt x="761" y="64"/>
                    <a:pt x="729" y="32"/>
                  </a:cubicBezTo>
                  <a:cubicBezTo>
                    <a:pt x="698" y="32"/>
                    <a:pt x="603" y="1"/>
                    <a:pt x="571" y="32"/>
                  </a:cubicBezTo>
                  <a:cubicBezTo>
                    <a:pt x="286" y="222"/>
                    <a:pt x="96" y="507"/>
                    <a:pt x="1" y="982"/>
                  </a:cubicBezTo>
                  <a:cubicBezTo>
                    <a:pt x="413" y="729"/>
                    <a:pt x="634" y="476"/>
                    <a:pt x="761" y="1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7" name="Google Shape;447;p27"/>
            <p:cNvSpPr/>
            <p:nvPr/>
          </p:nvSpPr>
          <p:spPr>
            <a:xfrm>
              <a:off x="4805575" y="1182575"/>
              <a:ext cx="18250" cy="23000"/>
            </a:xfrm>
            <a:custGeom>
              <a:avLst/>
              <a:gdLst/>
              <a:ahLst/>
              <a:cxnLst/>
              <a:rect l="l" t="t" r="r" b="b"/>
              <a:pathLst>
                <a:path w="730" h="920" extrusionOk="0">
                  <a:moveTo>
                    <a:pt x="698" y="318"/>
                  </a:moveTo>
                  <a:cubicBezTo>
                    <a:pt x="729" y="254"/>
                    <a:pt x="698" y="128"/>
                    <a:pt x="698" y="1"/>
                  </a:cubicBezTo>
                  <a:cubicBezTo>
                    <a:pt x="349" y="254"/>
                    <a:pt x="96" y="476"/>
                    <a:pt x="1" y="919"/>
                  </a:cubicBezTo>
                  <a:cubicBezTo>
                    <a:pt x="349" y="793"/>
                    <a:pt x="539" y="571"/>
                    <a:pt x="698" y="3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8" name="Google Shape;448;p27"/>
            <p:cNvSpPr/>
            <p:nvPr/>
          </p:nvSpPr>
          <p:spPr>
            <a:xfrm>
              <a:off x="4984525" y="1472350"/>
              <a:ext cx="12675" cy="23000"/>
            </a:xfrm>
            <a:custGeom>
              <a:avLst/>
              <a:gdLst/>
              <a:ahLst/>
              <a:cxnLst/>
              <a:rect l="l" t="t" r="r" b="b"/>
              <a:pathLst>
                <a:path w="507" h="920" extrusionOk="0">
                  <a:moveTo>
                    <a:pt x="443" y="1"/>
                  </a:moveTo>
                  <a:cubicBezTo>
                    <a:pt x="190" y="159"/>
                    <a:pt x="127" y="412"/>
                    <a:pt x="32" y="634"/>
                  </a:cubicBezTo>
                  <a:cubicBezTo>
                    <a:pt x="0" y="729"/>
                    <a:pt x="32" y="824"/>
                    <a:pt x="32" y="919"/>
                  </a:cubicBezTo>
                  <a:cubicBezTo>
                    <a:pt x="412" y="697"/>
                    <a:pt x="507" y="444"/>
                    <a:pt x="4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9" name="Google Shape;449;p27"/>
            <p:cNvSpPr/>
            <p:nvPr/>
          </p:nvSpPr>
          <p:spPr>
            <a:xfrm>
              <a:off x="4839625" y="1524600"/>
              <a:ext cx="12700" cy="19025"/>
            </a:xfrm>
            <a:custGeom>
              <a:avLst/>
              <a:gdLst/>
              <a:ahLst/>
              <a:cxnLst/>
              <a:rect l="l" t="t" r="r" b="b"/>
              <a:pathLst>
                <a:path w="508" h="761" extrusionOk="0">
                  <a:moveTo>
                    <a:pt x="127" y="729"/>
                  </a:moveTo>
                  <a:cubicBezTo>
                    <a:pt x="127" y="761"/>
                    <a:pt x="254" y="729"/>
                    <a:pt x="254" y="698"/>
                  </a:cubicBezTo>
                  <a:cubicBezTo>
                    <a:pt x="349" y="539"/>
                    <a:pt x="444" y="381"/>
                    <a:pt x="476" y="223"/>
                  </a:cubicBezTo>
                  <a:cubicBezTo>
                    <a:pt x="507" y="128"/>
                    <a:pt x="476" y="1"/>
                    <a:pt x="254" y="1"/>
                  </a:cubicBezTo>
                  <a:cubicBezTo>
                    <a:pt x="191" y="64"/>
                    <a:pt x="159" y="159"/>
                    <a:pt x="127" y="254"/>
                  </a:cubicBezTo>
                  <a:cubicBezTo>
                    <a:pt x="64" y="349"/>
                    <a:pt x="32" y="444"/>
                    <a:pt x="1" y="571"/>
                  </a:cubicBezTo>
                  <a:cubicBezTo>
                    <a:pt x="1" y="603"/>
                    <a:pt x="64" y="698"/>
                    <a:pt x="127" y="7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0" name="Google Shape;450;p27"/>
            <p:cNvSpPr/>
            <p:nvPr/>
          </p:nvSpPr>
          <p:spPr>
            <a:xfrm>
              <a:off x="4727200" y="1419300"/>
              <a:ext cx="11100" cy="20625"/>
            </a:xfrm>
            <a:custGeom>
              <a:avLst/>
              <a:gdLst/>
              <a:ahLst/>
              <a:cxnLst/>
              <a:rect l="l" t="t" r="r" b="b"/>
              <a:pathLst>
                <a:path w="444" h="825" extrusionOk="0">
                  <a:moveTo>
                    <a:pt x="444" y="96"/>
                  </a:moveTo>
                  <a:cubicBezTo>
                    <a:pt x="444" y="64"/>
                    <a:pt x="412" y="33"/>
                    <a:pt x="381" y="1"/>
                  </a:cubicBezTo>
                  <a:cubicBezTo>
                    <a:pt x="349" y="1"/>
                    <a:pt x="286" y="1"/>
                    <a:pt x="286" y="33"/>
                  </a:cubicBezTo>
                  <a:cubicBezTo>
                    <a:pt x="96" y="254"/>
                    <a:pt x="1" y="508"/>
                    <a:pt x="64" y="824"/>
                  </a:cubicBezTo>
                  <a:cubicBezTo>
                    <a:pt x="349" y="571"/>
                    <a:pt x="349" y="571"/>
                    <a:pt x="444" y="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1" name="Google Shape;451;p27"/>
            <p:cNvSpPr/>
            <p:nvPr/>
          </p:nvSpPr>
          <p:spPr>
            <a:xfrm>
              <a:off x="4618725" y="1401900"/>
              <a:ext cx="11900" cy="22975"/>
            </a:xfrm>
            <a:custGeom>
              <a:avLst/>
              <a:gdLst/>
              <a:ahLst/>
              <a:cxnLst/>
              <a:rect l="l" t="t" r="r" b="b"/>
              <a:pathLst>
                <a:path w="476" h="919" extrusionOk="0">
                  <a:moveTo>
                    <a:pt x="96" y="919"/>
                  </a:moveTo>
                  <a:cubicBezTo>
                    <a:pt x="413" y="792"/>
                    <a:pt x="413" y="539"/>
                    <a:pt x="476" y="317"/>
                  </a:cubicBezTo>
                  <a:cubicBezTo>
                    <a:pt x="476" y="222"/>
                    <a:pt x="413" y="159"/>
                    <a:pt x="349" y="0"/>
                  </a:cubicBezTo>
                  <a:cubicBezTo>
                    <a:pt x="191" y="317"/>
                    <a:pt x="1" y="570"/>
                    <a:pt x="96" y="9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2" name="Google Shape;452;p27"/>
            <p:cNvSpPr/>
            <p:nvPr/>
          </p:nvSpPr>
          <p:spPr>
            <a:xfrm>
              <a:off x="4857850" y="1534100"/>
              <a:ext cx="11900" cy="16650"/>
            </a:xfrm>
            <a:custGeom>
              <a:avLst/>
              <a:gdLst/>
              <a:ahLst/>
              <a:cxnLst/>
              <a:rect l="l" t="t" r="r" b="b"/>
              <a:pathLst>
                <a:path w="476" h="666" extrusionOk="0">
                  <a:moveTo>
                    <a:pt x="158" y="666"/>
                  </a:moveTo>
                  <a:cubicBezTo>
                    <a:pt x="222" y="666"/>
                    <a:pt x="285" y="634"/>
                    <a:pt x="317" y="603"/>
                  </a:cubicBezTo>
                  <a:cubicBezTo>
                    <a:pt x="412" y="413"/>
                    <a:pt x="475" y="223"/>
                    <a:pt x="348" y="1"/>
                  </a:cubicBezTo>
                  <a:cubicBezTo>
                    <a:pt x="285" y="1"/>
                    <a:pt x="222" y="1"/>
                    <a:pt x="190" y="33"/>
                  </a:cubicBezTo>
                  <a:cubicBezTo>
                    <a:pt x="63" y="191"/>
                    <a:pt x="0" y="381"/>
                    <a:pt x="63" y="571"/>
                  </a:cubicBezTo>
                  <a:cubicBezTo>
                    <a:pt x="63" y="603"/>
                    <a:pt x="127" y="666"/>
                    <a:pt x="158" y="6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3" name="Google Shape;453;p27"/>
            <p:cNvSpPr/>
            <p:nvPr/>
          </p:nvSpPr>
          <p:spPr>
            <a:xfrm>
              <a:off x="4794500" y="1474725"/>
              <a:ext cx="11100" cy="20625"/>
            </a:xfrm>
            <a:custGeom>
              <a:avLst/>
              <a:gdLst/>
              <a:ahLst/>
              <a:cxnLst/>
              <a:rect l="l" t="t" r="r" b="b"/>
              <a:pathLst>
                <a:path w="444" h="825" extrusionOk="0">
                  <a:moveTo>
                    <a:pt x="64" y="793"/>
                  </a:moveTo>
                  <a:cubicBezTo>
                    <a:pt x="96" y="824"/>
                    <a:pt x="159" y="824"/>
                    <a:pt x="159" y="793"/>
                  </a:cubicBezTo>
                  <a:cubicBezTo>
                    <a:pt x="381" y="602"/>
                    <a:pt x="444" y="381"/>
                    <a:pt x="317" y="1"/>
                  </a:cubicBezTo>
                  <a:cubicBezTo>
                    <a:pt x="159" y="254"/>
                    <a:pt x="0" y="444"/>
                    <a:pt x="0" y="729"/>
                  </a:cubicBezTo>
                  <a:cubicBezTo>
                    <a:pt x="0" y="729"/>
                    <a:pt x="32" y="793"/>
                    <a:pt x="64" y="7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4" name="Google Shape;454;p27"/>
            <p:cNvSpPr/>
            <p:nvPr/>
          </p:nvSpPr>
          <p:spPr>
            <a:xfrm>
              <a:off x="4774700" y="1458900"/>
              <a:ext cx="13500" cy="15850"/>
            </a:xfrm>
            <a:custGeom>
              <a:avLst/>
              <a:gdLst/>
              <a:ahLst/>
              <a:cxnLst/>
              <a:rect l="l" t="t" r="r" b="b"/>
              <a:pathLst>
                <a:path w="540" h="634" extrusionOk="0">
                  <a:moveTo>
                    <a:pt x="539" y="0"/>
                  </a:moveTo>
                  <a:cubicBezTo>
                    <a:pt x="444" y="0"/>
                    <a:pt x="349" y="0"/>
                    <a:pt x="317" y="32"/>
                  </a:cubicBezTo>
                  <a:cubicBezTo>
                    <a:pt x="159" y="190"/>
                    <a:pt x="1" y="349"/>
                    <a:pt x="159" y="634"/>
                  </a:cubicBezTo>
                  <a:cubicBezTo>
                    <a:pt x="412" y="507"/>
                    <a:pt x="476" y="285"/>
                    <a:pt x="5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5" name="Google Shape;455;p27"/>
            <p:cNvSpPr/>
            <p:nvPr/>
          </p:nvSpPr>
          <p:spPr>
            <a:xfrm>
              <a:off x="4644875" y="1428800"/>
              <a:ext cx="11900" cy="18250"/>
            </a:xfrm>
            <a:custGeom>
              <a:avLst/>
              <a:gdLst/>
              <a:ahLst/>
              <a:cxnLst/>
              <a:rect l="l" t="t" r="r" b="b"/>
              <a:pathLst>
                <a:path w="476" h="730" extrusionOk="0">
                  <a:moveTo>
                    <a:pt x="285" y="508"/>
                  </a:moveTo>
                  <a:cubicBezTo>
                    <a:pt x="317" y="349"/>
                    <a:pt x="475" y="191"/>
                    <a:pt x="253" y="1"/>
                  </a:cubicBezTo>
                  <a:cubicBezTo>
                    <a:pt x="0" y="349"/>
                    <a:pt x="0" y="349"/>
                    <a:pt x="32" y="698"/>
                  </a:cubicBezTo>
                  <a:cubicBezTo>
                    <a:pt x="190" y="729"/>
                    <a:pt x="253" y="603"/>
                    <a:pt x="285" y="5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6" name="Google Shape;456;p27"/>
            <p:cNvSpPr/>
            <p:nvPr/>
          </p:nvSpPr>
          <p:spPr>
            <a:xfrm>
              <a:off x="4816675" y="1496900"/>
              <a:ext cx="11900" cy="19025"/>
            </a:xfrm>
            <a:custGeom>
              <a:avLst/>
              <a:gdLst/>
              <a:ahLst/>
              <a:cxnLst/>
              <a:rect l="l" t="t" r="r" b="b"/>
              <a:pathLst>
                <a:path w="476" h="761" extrusionOk="0">
                  <a:moveTo>
                    <a:pt x="317" y="1"/>
                  </a:moveTo>
                  <a:cubicBezTo>
                    <a:pt x="95" y="222"/>
                    <a:pt x="0" y="476"/>
                    <a:pt x="95" y="761"/>
                  </a:cubicBezTo>
                  <a:cubicBezTo>
                    <a:pt x="412" y="571"/>
                    <a:pt x="475" y="412"/>
                    <a:pt x="3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7" name="Google Shape;457;p27"/>
            <p:cNvSpPr/>
            <p:nvPr/>
          </p:nvSpPr>
          <p:spPr>
            <a:xfrm>
              <a:off x="4687625" y="1431175"/>
              <a:ext cx="9525" cy="14300"/>
            </a:xfrm>
            <a:custGeom>
              <a:avLst/>
              <a:gdLst/>
              <a:ahLst/>
              <a:cxnLst/>
              <a:rect l="l" t="t" r="r" b="b"/>
              <a:pathLst>
                <a:path w="381" h="572" extrusionOk="0">
                  <a:moveTo>
                    <a:pt x="349" y="318"/>
                  </a:moveTo>
                  <a:cubicBezTo>
                    <a:pt x="349" y="254"/>
                    <a:pt x="349" y="191"/>
                    <a:pt x="380" y="128"/>
                  </a:cubicBezTo>
                  <a:cubicBezTo>
                    <a:pt x="349" y="64"/>
                    <a:pt x="317" y="1"/>
                    <a:pt x="285" y="1"/>
                  </a:cubicBezTo>
                  <a:cubicBezTo>
                    <a:pt x="254" y="1"/>
                    <a:pt x="190" y="33"/>
                    <a:pt x="159" y="64"/>
                  </a:cubicBezTo>
                  <a:cubicBezTo>
                    <a:pt x="95" y="96"/>
                    <a:pt x="64" y="128"/>
                    <a:pt x="64" y="191"/>
                  </a:cubicBezTo>
                  <a:cubicBezTo>
                    <a:pt x="0" y="318"/>
                    <a:pt x="0" y="413"/>
                    <a:pt x="95" y="508"/>
                  </a:cubicBezTo>
                  <a:cubicBezTo>
                    <a:pt x="190" y="571"/>
                    <a:pt x="285" y="476"/>
                    <a:pt x="349" y="3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8" name="Google Shape;458;p27"/>
            <p:cNvSpPr/>
            <p:nvPr/>
          </p:nvSpPr>
          <p:spPr>
            <a:xfrm>
              <a:off x="4876050" y="1549950"/>
              <a:ext cx="9525" cy="10325"/>
            </a:xfrm>
            <a:custGeom>
              <a:avLst/>
              <a:gdLst/>
              <a:ahLst/>
              <a:cxnLst/>
              <a:rect l="l" t="t" r="r" b="b"/>
              <a:pathLst>
                <a:path w="381" h="413" extrusionOk="0">
                  <a:moveTo>
                    <a:pt x="190" y="380"/>
                  </a:moveTo>
                  <a:cubicBezTo>
                    <a:pt x="254" y="349"/>
                    <a:pt x="317" y="285"/>
                    <a:pt x="380" y="222"/>
                  </a:cubicBezTo>
                  <a:cubicBezTo>
                    <a:pt x="285" y="127"/>
                    <a:pt x="222" y="64"/>
                    <a:pt x="159" y="32"/>
                  </a:cubicBezTo>
                  <a:cubicBezTo>
                    <a:pt x="95" y="0"/>
                    <a:pt x="0" y="95"/>
                    <a:pt x="32" y="222"/>
                  </a:cubicBezTo>
                  <a:cubicBezTo>
                    <a:pt x="32" y="317"/>
                    <a:pt x="127" y="412"/>
                    <a:pt x="190" y="38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9" name="Google Shape;459;p27"/>
            <p:cNvSpPr/>
            <p:nvPr/>
          </p:nvSpPr>
          <p:spPr>
            <a:xfrm>
              <a:off x="5118325" y="1650500"/>
              <a:ext cx="34050" cy="46725"/>
            </a:xfrm>
            <a:custGeom>
              <a:avLst/>
              <a:gdLst/>
              <a:ahLst/>
              <a:cxnLst/>
              <a:rect l="l" t="t" r="r" b="b"/>
              <a:pathLst>
                <a:path w="1362" h="1869" extrusionOk="0">
                  <a:moveTo>
                    <a:pt x="253" y="1742"/>
                  </a:moveTo>
                  <a:cubicBezTo>
                    <a:pt x="634" y="1267"/>
                    <a:pt x="950" y="792"/>
                    <a:pt x="1299" y="285"/>
                  </a:cubicBezTo>
                  <a:cubicBezTo>
                    <a:pt x="1330" y="254"/>
                    <a:pt x="1330" y="222"/>
                    <a:pt x="1362" y="190"/>
                  </a:cubicBezTo>
                  <a:cubicBezTo>
                    <a:pt x="1362" y="64"/>
                    <a:pt x="1330" y="0"/>
                    <a:pt x="1204" y="0"/>
                  </a:cubicBezTo>
                  <a:cubicBezTo>
                    <a:pt x="824" y="570"/>
                    <a:pt x="412" y="1172"/>
                    <a:pt x="0" y="1742"/>
                  </a:cubicBezTo>
                  <a:cubicBezTo>
                    <a:pt x="127" y="1869"/>
                    <a:pt x="222" y="1837"/>
                    <a:pt x="253" y="17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0" name="Google Shape;460;p27"/>
            <p:cNvSpPr/>
            <p:nvPr/>
          </p:nvSpPr>
          <p:spPr>
            <a:xfrm>
              <a:off x="5126225" y="1668700"/>
              <a:ext cx="34875" cy="39625"/>
            </a:xfrm>
            <a:custGeom>
              <a:avLst/>
              <a:gdLst/>
              <a:ahLst/>
              <a:cxnLst/>
              <a:rect l="l" t="t" r="r" b="b"/>
              <a:pathLst>
                <a:path w="1395" h="1585" extrusionOk="0">
                  <a:moveTo>
                    <a:pt x="1141" y="507"/>
                  </a:moveTo>
                  <a:cubicBezTo>
                    <a:pt x="1236" y="349"/>
                    <a:pt x="1394" y="254"/>
                    <a:pt x="1331" y="1"/>
                  </a:cubicBezTo>
                  <a:cubicBezTo>
                    <a:pt x="1268" y="32"/>
                    <a:pt x="1204" y="1"/>
                    <a:pt x="1204" y="32"/>
                  </a:cubicBezTo>
                  <a:cubicBezTo>
                    <a:pt x="824" y="507"/>
                    <a:pt x="444" y="982"/>
                    <a:pt x="1" y="1584"/>
                  </a:cubicBezTo>
                  <a:cubicBezTo>
                    <a:pt x="444" y="1457"/>
                    <a:pt x="539" y="1394"/>
                    <a:pt x="1141" y="5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1" name="Google Shape;461;p27"/>
            <p:cNvSpPr/>
            <p:nvPr/>
          </p:nvSpPr>
          <p:spPr>
            <a:xfrm>
              <a:off x="5104850" y="1639400"/>
              <a:ext cx="32500" cy="38050"/>
            </a:xfrm>
            <a:custGeom>
              <a:avLst/>
              <a:gdLst/>
              <a:ahLst/>
              <a:cxnLst/>
              <a:rect l="l" t="t" r="r" b="b"/>
              <a:pathLst>
                <a:path w="1300" h="1522" extrusionOk="0">
                  <a:moveTo>
                    <a:pt x="96" y="1141"/>
                  </a:moveTo>
                  <a:cubicBezTo>
                    <a:pt x="1" y="1268"/>
                    <a:pt x="96" y="1331"/>
                    <a:pt x="286" y="1363"/>
                  </a:cubicBezTo>
                  <a:cubicBezTo>
                    <a:pt x="381" y="1173"/>
                    <a:pt x="507" y="1014"/>
                    <a:pt x="697" y="888"/>
                  </a:cubicBezTo>
                  <a:lnTo>
                    <a:pt x="888" y="666"/>
                  </a:lnTo>
                  <a:lnTo>
                    <a:pt x="697" y="888"/>
                  </a:lnTo>
                  <a:cubicBezTo>
                    <a:pt x="539" y="1046"/>
                    <a:pt x="412" y="1204"/>
                    <a:pt x="286" y="1363"/>
                  </a:cubicBezTo>
                  <a:lnTo>
                    <a:pt x="286" y="1363"/>
                  </a:lnTo>
                  <a:cubicBezTo>
                    <a:pt x="286" y="1394"/>
                    <a:pt x="286" y="1394"/>
                    <a:pt x="286" y="1394"/>
                  </a:cubicBezTo>
                  <a:lnTo>
                    <a:pt x="286" y="1363"/>
                  </a:lnTo>
                  <a:cubicBezTo>
                    <a:pt x="286" y="1458"/>
                    <a:pt x="349" y="1521"/>
                    <a:pt x="412" y="1521"/>
                  </a:cubicBezTo>
                  <a:cubicBezTo>
                    <a:pt x="539" y="1458"/>
                    <a:pt x="634" y="1426"/>
                    <a:pt x="697" y="1331"/>
                  </a:cubicBezTo>
                  <a:cubicBezTo>
                    <a:pt x="919" y="1046"/>
                    <a:pt x="1109" y="761"/>
                    <a:pt x="1299" y="476"/>
                  </a:cubicBezTo>
                  <a:cubicBezTo>
                    <a:pt x="1299" y="476"/>
                    <a:pt x="1268" y="413"/>
                    <a:pt x="1268" y="349"/>
                  </a:cubicBezTo>
                  <a:cubicBezTo>
                    <a:pt x="1173" y="381"/>
                    <a:pt x="1078" y="413"/>
                    <a:pt x="983" y="444"/>
                  </a:cubicBezTo>
                  <a:cubicBezTo>
                    <a:pt x="983" y="444"/>
                    <a:pt x="983" y="444"/>
                    <a:pt x="983" y="444"/>
                  </a:cubicBezTo>
                  <a:lnTo>
                    <a:pt x="983" y="444"/>
                  </a:lnTo>
                  <a:lnTo>
                    <a:pt x="983" y="1"/>
                  </a:lnTo>
                  <a:cubicBezTo>
                    <a:pt x="634" y="413"/>
                    <a:pt x="381" y="793"/>
                    <a:pt x="96" y="1141"/>
                  </a:cubicBezTo>
                  <a:close/>
                  <a:moveTo>
                    <a:pt x="983" y="444"/>
                  </a:moveTo>
                  <a:lnTo>
                    <a:pt x="983" y="444"/>
                  </a:lnTo>
                  <a:lnTo>
                    <a:pt x="983" y="4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2" name="Google Shape;462;p27"/>
            <p:cNvSpPr/>
            <p:nvPr/>
          </p:nvSpPr>
          <p:spPr>
            <a:xfrm>
              <a:off x="5105650" y="1620400"/>
              <a:ext cx="22975" cy="31700"/>
            </a:xfrm>
            <a:custGeom>
              <a:avLst/>
              <a:gdLst/>
              <a:ahLst/>
              <a:cxnLst/>
              <a:rect l="l" t="t" r="r" b="b"/>
              <a:pathLst>
                <a:path w="919" h="1268" extrusionOk="0">
                  <a:moveTo>
                    <a:pt x="190" y="1236"/>
                  </a:moveTo>
                  <a:cubicBezTo>
                    <a:pt x="507" y="983"/>
                    <a:pt x="729" y="634"/>
                    <a:pt x="919" y="286"/>
                  </a:cubicBezTo>
                  <a:cubicBezTo>
                    <a:pt x="919" y="223"/>
                    <a:pt x="887" y="159"/>
                    <a:pt x="887" y="1"/>
                  </a:cubicBezTo>
                  <a:cubicBezTo>
                    <a:pt x="602" y="381"/>
                    <a:pt x="349" y="666"/>
                    <a:pt x="127" y="983"/>
                  </a:cubicBezTo>
                  <a:cubicBezTo>
                    <a:pt x="95" y="1046"/>
                    <a:pt x="64" y="1109"/>
                    <a:pt x="0" y="1236"/>
                  </a:cubicBezTo>
                  <a:cubicBezTo>
                    <a:pt x="127" y="1236"/>
                    <a:pt x="159" y="1268"/>
                    <a:pt x="190" y="12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3" name="Google Shape;463;p27"/>
            <p:cNvSpPr/>
            <p:nvPr/>
          </p:nvSpPr>
          <p:spPr>
            <a:xfrm>
              <a:off x="5073200" y="1584000"/>
              <a:ext cx="19025" cy="28525"/>
            </a:xfrm>
            <a:custGeom>
              <a:avLst/>
              <a:gdLst/>
              <a:ahLst/>
              <a:cxnLst/>
              <a:rect l="l" t="t" r="r" b="b"/>
              <a:pathLst>
                <a:path w="761" h="1141" extrusionOk="0">
                  <a:moveTo>
                    <a:pt x="0" y="1140"/>
                  </a:moveTo>
                  <a:cubicBezTo>
                    <a:pt x="158" y="1045"/>
                    <a:pt x="285" y="950"/>
                    <a:pt x="380" y="887"/>
                  </a:cubicBezTo>
                  <a:cubicBezTo>
                    <a:pt x="348" y="665"/>
                    <a:pt x="570" y="538"/>
                    <a:pt x="633" y="348"/>
                  </a:cubicBezTo>
                  <a:cubicBezTo>
                    <a:pt x="697" y="253"/>
                    <a:pt x="760" y="158"/>
                    <a:pt x="633" y="0"/>
                  </a:cubicBezTo>
                  <a:cubicBezTo>
                    <a:pt x="348" y="253"/>
                    <a:pt x="222" y="602"/>
                    <a:pt x="32" y="887"/>
                  </a:cubicBezTo>
                  <a:cubicBezTo>
                    <a:pt x="0" y="950"/>
                    <a:pt x="0" y="1013"/>
                    <a:pt x="0" y="11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" name="Google Shape;464;p27"/>
            <p:cNvSpPr/>
            <p:nvPr/>
          </p:nvSpPr>
          <p:spPr>
            <a:xfrm>
              <a:off x="5077150" y="1591900"/>
              <a:ext cx="20600" cy="28525"/>
            </a:xfrm>
            <a:custGeom>
              <a:avLst/>
              <a:gdLst/>
              <a:ahLst/>
              <a:cxnLst/>
              <a:rect l="l" t="t" r="r" b="b"/>
              <a:pathLst>
                <a:path w="824" h="1141" extrusionOk="0">
                  <a:moveTo>
                    <a:pt x="222" y="602"/>
                  </a:moveTo>
                  <a:lnTo>
                    <a:pt x="222" y="602"/>
                  </a:lnTo>
                  <a:lnTo>
                    <a:pt x="254" y="571"/>
                  </a:lnTo>
                  <a:cubicBezTo>
                    <a:pt x="285" y="761"/>
                    <a:pt x="0" y="888"/>
                    <a:pt x="127" y="1141"/>
                  </a:cubicBezTo>
                  <a:cubicBezTo>
                    <a:pt x="444" y="919"/>
                    <a:pt x="602" y="571"/>
                    <a:pt x="792" y="286"/>
                  </a:cubicBezTo>
                  <a:cubicBezTo>
                    <a:pt x="824" y="222"/>
                    <a:pt x="792" y="159"/>
                    <a:pt x="760" y="1"/>
                  </a:cubicBezTo>
                  <a:cubicBezTo>
                    <a:pt x="634" y="127"/>
                    <a:pt x="570" y="222"/>
                    <a:pt x="507" y="317"/>
                  </a:cubicBezTo>
                  <a:cubicBezTo>
                    <a:pt x="412" y="381"/>
                    <a:pt x="317" y="476"/>
                    <a:pt x="254" y="571"/>
                  </a:cubicBezTo>
                  <a:cubicBezTo>
                    <a:pt x="254" y="571"/>
                    <a:pt x="254" y="571"/>
                    <a:pt x="222" y="571"/>
                  </a:cubicBezTo>
                  <a:cubicBezTo>
                    <a:pt x="222" y="571"/>
                    <a:pt x="222" y="571"/>
                    <a:pt x="222" y="6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" name="Google Shape;465;p27"/>
            <p:cNvSpPr/>
            <p:nvPr/>
          </p:nvSpPr>
          <p:spPr>
            <a:xfrm>
              <a:off x="5065275" y="1577650"/>
              <a:ext cx="16650" cy="25375"/>
            </a:xfrm>
            <a:custGeom>
              <a:avLst/>
              <a:gdLst/>
              <a:ahLst/>
              <a:cxnLst/>
              <a:rect l="l" t="t" r="r" b="b"/>
              <a:pathLst>
                <a:path w="666" h="1015" extrusionOk="0">
                  <a:moveTo>
                    <a:pt x="444" y="571"/>
                  </a:moveTo>
                  <a:cubicBezTo>
                    <a:pt x="507" y="444"/>
                    <a:pt x="570" y="286"/>
                    <a:pt x="634" y="159"/>
                  </a:cubicBezTo>
                  <a:cubicBezTo>
                    <a:pt x="665" y="64"/>
                    <a:pt x="665" y="1"/>
                    <a:pt x="507" y="1"/>
                  </a:cubicBezTo>
                  <a:cubicBezTo>
                    <a:pt x="317" y="286"/>
                    <a:pt x="64" y="571"/>
                    <a:pt x="0" y="951"/>
                  </a:cubicBezTo>
                  <a:cubicBezTo>
                    <a:pt x="32" y="982"/>
                    <a:pt x="64" y="982"/>
                    <a:pt x="95" y="1014"/>
                  </a:cubicBezTo>
                  <a:cubicBezTo>
                    <a:pt x="222" y="856"/>
                    <a:pt x="317" y="729"/>
                    <a:pt x="444" y="5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6" name="Google Shape;466;p27"/>
            <p:cNvSpPr/>
            <p:nvPr/>
          </p:nvSpPr>
          <p:spPr>
            <a:xfrm>
              <a:off x="6164975" y="2253775"/>
              <a:ext cx="26950" cy="39625"/>
            </a:xfrm>
            <a:custGeom>
              <a:avLst/>
              <a:gdLst/>
              <a:ahLst/>
              <a:cxnLst/>
              <a:rect l="l" t="t" r="r" b="b"/>
              <a:pathLst>
                <a:path w="1078" h="1585" extrusionOk="0">
                  <a:moveTo>
                    <a:pt x="1077" y="1584"/>
                  </a:moveTo>
                  <a:cubicBezTo>
                    <a:pt x="856" y="1173"/>
                    <a:pt x="666" y="824"/>
                    <a:pt x="602" y="444"/>
                  </a:cubicBezTo>
                  <a:cubicBezTo>
                    <a:pt x="571" y="286"/>
                    <a:pt x="476" y="96"/>
                    <a:pt x="254" y="96"/>
                  </a:cubicBezTo>
                  <a:lnTo>
                    <a:pt x="286" y="96"/>
                  </a:lnTo>
                  <a:cubicBezTo>
                    <a:pt x="286" y="64"/>
                    <a:pt x="286" y="33"/>
                    <a:pt x="254" y="1"/>
                  </a:cubicBezTo>
                  <a:lnTo>
                    <a:pt x="254" y="96"/>
                  </a:lnTo>
                  <a:cubicBezTo>
                    <a:pt x="191" y="64"/>
                    <a:pt x="96" y="33"/>
                    <a:pt x="32" y="33"/>
                  </a:cubicBezTo>
                  <a:cubicBezTo>
                    <a:pt x="1" y="64"/>
                    <a:pt x="1" y="96"/>
                    <a:pt x="1" y="96"/>
                  </a:cubicBezTo>
                  <a:cubicBezTo>
                    <a:pt x="286" y="603"/>
                    <a:pt x="571" y="1078"/>
                    <a:pt x="887" y="1553"/>
                  </a:cubicBezTo>
                  <a:cubicBezTo>
                    <a:pt x="919" y="1584"/>
                    <a:pt x="982" y="1584"/>
                    <a:pt x="1077" y="15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7" name="Google Shape;467;p27"/>
            <p:cNvSpPr/>
            <p:nvPr/>
          </p:nvSpPr>
          <p:spPr>
            <a:xfrm>
              <a:off x="6153100" y="2277550"/>
              <a:ext cx="30125" cy="45925"/>
            </a:xfrm>
            <a:custGeom>
              <a:avLst/>
              <a:gdLst/>
              <a:ahLst/>
              <a:cxnLst/>
              <a:rect l="l" t="t" r="r" b="b"/>
              <a:pathLst>
                <a:path w="1205" h="1837" extrusionOk="0">
                  <a:moveTo>
                    <a:pt x="697" y="1203"/>
                  </a:moveTo>
                  <a:cubicBezTo>
                    <a:pt x="792" y="1362"/>
                    <a:pt x="887" y="1552"/>
                    <a:pt x="982" y="1710"/>
                  </a:cubicBezTo>
                  <a:cubicBezTo>
                    <a:pt x="1046" y="1774"/>
                    <a:pt x="1109" y="1837"/>
                    <a:pt x="1204" y="1710"/>
                  </a:cubicBezTo>
                  <a:cubicBezTo>
                    <a:pt x="919" y="1140"/>
                    <a:pt x="602" y="538"/>
                    <a:pt x="159" y="0"/>
                  </a:cubicBezTo>
                  <a:cubicBezTo>
                    <a:pt x="1" y="95"/>
                    <a:pt x="64" y="158"/>
                    <a:pt x="96" y="222"/>
                  </a:cubicBezTo>
                  <a:cubicBezTo>
                    <a:pt x="286" y="538"/>
                    <a:pt x="507" y="887"/>
                    <a:pt x="697" y="12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8" name="Google Shape;468;p27"/>
            <p:cNvSpPr/>
            <p:nvPr/>
          </p:nvSpPr>
          <p:spPr>
            <a:xfrm>
              <a:off x="6136475" y="2298925"/>
              <a:ext cx="24575" cy="39600"/>
            </a:xfrm>
            <a:custGeom>
              <a:avLst/>
              <a:gdLst/>
              <a:ahLst/>
              <a:cxnLst/>
              <a:rect l="l" t="t" r="r" b="b"/>
              <a:pathLst>
                <a:path w="983" h="1584" extrusionOk="0">
                  <a:moveTo>
                    <a:pt x="982" y="1584"/>
                  </a:moveTo>
                  <a:cubicBezTo>
                    <a:pt x="951" y="1267"/>
                    <a:pt x="761" y="1140"/>
                    <a:pt x="666" y="982"/>
                  </a:cubicBezTo>
                  <a:cubicBezTo>
                    <a:pt x="571" y="823"/>
                    <a:pt x="476" y="665"/>
                    <a:pt x="349" y="475"/>
                  </a:cubicBezTo>
                  <a:cubicBezTo>
                    <a:pt x="254" y="348"/>
                    <a:pt x="254" y="127"/>
                    <a:pt x="32" y="0"/>
                  </a:cubicBezTo>
                  <a:cubicBezTo>
                    <a:pt x="1" y="348"/>
                    <a:pt x="127" y="570"/>
                    <a:pt x="286" y="792"/>
                  </a:cubicBezTo>
                  <a:cubicBezTo>
                    <a:pt x="444" y="1077"/>
                    <a:pt x="602" y="1362"/>
                    <a:pt x="982" y="15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9" name="Google Shape;469;p27"/>
            <p:cNvSpPr/>
            <p:nvPr/>
          </p:nvSpPr>
          <p:spPr>
            <a:xfrm>
              <a:off x="6190325" y="2026575"/>
              <a:ext cx="20600" cy="26925"/>
            </a:xfrm>
            <a:custGeom>
              <a:avLst/>
              <a:gdLst/>
              <a:ahLst/>
              <a:cxnLst/>
              <a:rect l="l" t="t" r="r" b="b"/>
              <a:pathLst>
                <a:path w="824" h="1077" extrusionOk="0">
                  <a:moveTo>
                    <a:pt x="823" y="1077"/>
                  </a:moveTo>
                  <a:cubicBezTo>
                    <a:pt x="728" y="697"/>
                    <a:pt x="475" y="285"/>
                    <a:pt x="285" y="95"/>
                  </a:cubicBezTo>
                  <a:cubicBezTo>
                    <a:pt x="222" y="0"/>
                    <a:pt x="127" y="0"/>
                    <a:pt x="0" y="95"/>
                  </a:cubicBezTo>
                  <a:cubicBezTo>
                    <a:pt x="158" y="475"/>
                    <a:pt x="380" y="760"/>
                    <a:pt x="665" y="1077"/>
                  </a:cubicBezTo>
                  <a:cubicBezTo>
                    <a:pt x="697" y="1077"/>
                    <a:pt x="760" y="1077"/>
                    <a:pt x="823" y="10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" name="Google Shape;470;p27"/>
            <p:cNvSpPr/>
            <p:nvPr/>
          </p:nvSpPr>
          <p:spPr>
            <a:xfrm>
              <a:off x="6005050" y="2311575"/>
              <a:ext cx="17450" cy="30900"/>
            </a:xfrm>
            <a:custGeom>
              <a:avLst/>
              <a:gdLst/>
              <a:ahLst/>
              <a:cxnLst/>
              <a:rect l="l" t="t" r="r" b="b"/>
              <a:pathLst>
                <a:path w="698" h="1236" extrusionOk="0">
                  <a:moveTo>
                    <a:pt x="286" y="729"/>
                  </a:moveTo>
                  <a:cubicBezTo>
                    <a:pt x="444" y="1078"/>
                    <a:pt x="444" y="1078"/>
                    <a:pt x="697" y="1236"/>
                  </a:cubicBezTo>
                  <a:cubicBezTo>
                    <a:pt x="507" y="824"/>
                    <a:pt x="381" y="413"/>
                    <a:pt x="0" y="1"/>
                  </a:cubicBezTo>
                  <a:cubicBezTo>
                    <a:pt x="64" y="349"/>
                    <a:pt x="191" y="539"/>
                    <a:pt x="286" y="7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1" name="Google Shape;471;p27"/>
            <p:cNvSpPr/>
            <p:nvPr/>
          </p:nvSpPr>
          <p:spPr>
            <a:xfrm>
              <a:off x="6122225" y="2311575"/>
              <a:ext cx="18225" cy="24575"/>
            </a:xfrm>
            <a:custGeom>
              <a:avLst/>
              <a:gdLst/>
              <a:ahLst/>
              <a:cxnLst/>
              <a:rect l="l" t="t" r="r" b="b"/>
              <a:pathLst>
                <a:path w="729" h="983" extrusionOk="0">
                  <a:moveTo>
                    <a:pt x="729" y="983"/>
                  </a:moveTo>
                  <a:cubicBezTo>
                    <a:pt x="602" y="603"/>
                    <a:pt x="444" y="286"/>
                    <a:pt x="159" y="1"/>
                  </a:cubicBezTo>
                  <a:cubicBezTo>
                    <a:pt x="127" y="1"/>
                    <a:pt x="64" y="32"/>
                    <a:pt x="1" y="64"/>
                  </a:cubicBezTo>
                  <a:cubicBezTo>
                    <a:pt x="222" y="413"/>
                    <a:pt x="381" y="761"/>
                    <a:pt x="729" y="9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2" name="Google Shape;472;p27"/>
            <p:cNvSpPr/>
            <p:nvPr/>
          </p:nvSpPr>
          <p:spPr>
            <a:xfrm>
              <a:off x="5985250" y="2323450"/>
              <a:ext cx="14275" cy="23775"/>
            </a:xfrm>
            <a:custGeom>
              <a:avLst/>
              <a:gdLst/>
              <a:ahLst/>
              <a:cxnLst/>
              <a:rect l="l" t="t" r="r" b="b"/>
              <a:pathLst>
                <a:path w="571" h="951" extrusionOk="0">
                  <a:moveTo>
                    <a:pt x="191" y="96"/>
                  </a:moveTo>
                  <a:cubicBezTo>
                    <a:pt x="159" y="1"/>
                    <a:pt x="96" y="1"/>
                    <a:pt x="1" y="96"/>
                  </a:cubicBezTo>
                  <a:cubicBezTo>
                    <a:pt x="127" y="349"/>
                    <a:pt x="286" y="603"/>
                    <a:pt x="444" y="888"/>
                  </a:cubicBezTo>
                  <a:cubicBezTo>
                    <a:pt x="444" y="919"/>
                    <a:pt x="476" y="919"/>
                    <a:pt x="539" y="951"/>
                  </a:cubicBezTo>
                  <a:cubicBezTo>
                    <a:pt x="539" y="888"/>
                    <a:pt x="571" y="793"/>
                    <a:pt x="539" y="729"/>
                  </a:cubicBezTo>
                  <a:cubicBezTo>
                    <a:pt x="444" y="508"/>
                    <a:pt x="317" y="286"/>
                    <a:pt x="191" y="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" name="Google Shape;473;p27"/>
            <p:cNvSpPr/>
            <p:nvPr/>
          </p:nvSpPr>
          <p:spPr>
            <a:xfrm>
              <a:off x="6161025" y="2308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4" name="Google Shape;474;p27"/>
            <p:cNvSpPr/>
            <p:nvPr/>
          </p:nvSpPr>
          <p:spPr>
            <a:xfrm>
              <a:off x="6148350" y="2298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5" name="Google Shape;475;p27"/>
            <p:cNvSpPr/>
            <p:nvPr/>
          </p:nvSpPr>
          <p:spPr>
            <a:xfrm>
              <a:off x="6148350" y="2298125"/>
              <a:ext cx="12700" cy="11100"/>
            </a:xfrm>
            <a:custGeom>
              <a:avLst/>
              <a:gdLst/>
              <a:ahLst/>
              <a:cxnLst/>
              <a:rect l="l" t="t" r="r" b="b"/>
              <a:pathLst>
                <a:path w="508" h="444" extrusionOk="0">
                  <a:moveTo>
                    <a:pt x="507" y="412"/>
                  </a:moveTo>
                  <a:cubicBezTo>
                    <a:pt x="412" y="349"/>
                    <a:pt x="349" y="254"/>
                    <a:pt x="286" y="159"/>
                  </a:cubicBezTo>
                  <a:cubicBezTo>
                    <a:pt x="191" y="32"/>
                    <a:pt x="127" y="0"/>
                    <a:pt x="1" y="32"/>
                  </a:cubicBezTo>
                  <a:cubicBezTo>
                    <a:pt x="96" y="127"/>
                    <a:pt x="159" y="222"/>
                    <a:pt x="222" y="317"/>
                  </a:cubicBezTo>
                  <a:cubicBezTo>
                    <a:pt x="317" y="412"/>
                    <a:pt x="381" y="444"/>
                    <a:pt x="507" y="4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6" name="Google Shape;476;p27"/>
            <p:cNvSpPr/>
            <p:nvPr/>
          </p:nvSpPr>
          <p:spPr>
            <a:xfrm>
              <a:off x="6196650" y="2087525"/>
              <a:ext cx="2400" cy="3975"/>
            </a:xfrm>
            <a:custGeom>
              <a:avLst/>
              <a:gdLst/>
              <a:ahLst/>
              <a:cxnLst/>
              <a:rect l="l" t="t" r="r" b="b"/>
              <a:pathLst>
                <a:path w="96" h="159" extrusionOk="0">
                  <a:moveTo>
                    <a:pt x="32" y="64"/>
                  </a:moveTo>
                  <a:cubicBezTo>
                    <a:pt x="0" y="96"/>
                    <a:pt x="32" y="127"/>
                    <a:pt x="32" y="159"/>
                  </a:cubicBezTo>
                  <a:cubicBezTo>
                    <a:pt x="64" y="159"/>
                    <a:pt x="95" y="127"/>
                    <a:pt x="95" y="96"/>
                  </a:cubicBezTo>
                  <a:cubicBezTo>
                    <a:pt x="95" y="64"/>
                    <a:pt x="95" y="32"/>
                    <a:pt x="95" y="1"/>
                  </a:cubicBezTo>
                  <a:cubicBezTo>
                    <a:pt x="64" y="32"/>
                    <a:pt x="32" y="64"/>
                    <a:pt x="32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" name="Google Shape;477;p27"/>
            <p:cNvSpPr/>
            <p:nvPr/>
          </p:nvSpPr>
          <p:spPr>
            <a:xfrm>
              <a:off x="6144400" y="2281500"/>
              <a:ext cx="1600" cy="1600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4" y="32"/>
                  </a:moveTo>
                  <a:cubicBezTo>
                    <a:pt x="32" y="32"/>
                    <a:pt x="32" y="32"/>
                    <a:pt x="0" y="0"/>
                  </a:cubicBezTo>
                  <a:cubicBezTo>
                    <a:pt x="0" y="0"/>
                    <a:pt x="0" y="32"/>
                    <a:pt x="0" y="32"/>
                  </a:cubicBezTo>
                  <a:cubicBezTo>
                    <a:pt x="0" y="32"/>
                    <a:pt x="32" y="64"/>
                    <a:pt x="64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8" name="Google Shape;478;p27"/>
            <p:cNvSpPr/>
            <p:nvPr/>
          </p:nvSpPr>
          <p:spPr>
            <a:xfrm>
              <a:off x="6145975" y="2282300"/>
              <a:ext cx="25" cy="800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lnTo>
                    <a:pt x="1" y="32"/>
                  </a:lnTo>
                  <a:cubicBezTo>
                    <a:pt x="1" y="32"/>
                    <a:pt x="1" y="3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9" name="Google Shape;479;p27"/>
            <p:cNvSpPr/>
            <p:nvPr/>
          </p:nvSpPr>
          <p:spPr>
            <a:xfrm>
              <a:off x="6146775" y="2289425"/>
              <a:ext cx="800" cy="800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32" y="32"/>
                  </a:moveTo>
                  <a:cubicBezTo>
                    <a:pt x="32" y="0"/>
                    <a:pt x="32" y="0"/>
                    <a:pt x="0" y="0"/>
                  </a:cubicBezTo>
                  <a:cubicBezTo>
                    <a:pt x="0" y="0"/>
                    <a:pt x="32" y="32"/>
                    <a:pt x="32" y="32"/>
                  </a:cubicBezTo>
                  <a:cubicBezTo>
                    <a:pt x="32" y="32"/>
                    <a:pt x="32" y="32"/>
                    <a:pt x="32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0" name="Google Shape;480;p27"/>
            <p:cNvSpPr/>
            <p:nvPr/>
          </p:nvSpPr>
          <p:spPr>
            <a:xfrm>
              <a:off x="6144400" y="2283075"/>
              <a:ext cx="2400" cy="6375"/>
            </a:xfrm>
            <a:custGeom>
              <a:avLst/>
              <a:gdLst/>
              <a:ahLst/>
              <a:cxnLst/>
              <a:rect l="l" t="t" r="r" b="b"/>
              <a:pathLst>
                <a:path w="96" h="255" extrusionOk="0">
                  <a:moveTo>
                    <a:pt x="95" y="254"/>
                  </a:moveTo>
                  <a:cubicBezTo>
                    <a:pt x="95" y="159"/>
                    <a:pt x="64" y="96"/>
                    <a:pt x="64" y="1"/>
                  </a:cubicBezTo>
                  <a:cubicBezTo>
                    <a:pt x="32" y="96"/>
                    <a:pt x="0" y="191"/>
                    <a:pt x="95" y="2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1" name="Google Shape;481;p27"/>
            <p:cNvSpPr/>
            <p:nvPr/>
          </p:nvSpPr>
          <p:spPr>
            <a:xfrm>
              <a:off x="6147550" y="2290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2" name="Google Shape;482;p27"/>
            <p:cNvSpPr/>
            <p:nvPr/>
          </p:nvSpPr>
          <p:spPr>
            <a:xfrm>
              <a:off x="6148350" y="2298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3" name="Google Shape;483;p27"/>
            <p:cNvSpPr/>
            <p:nvPr/>
          </p:nvSpPr>
          <p:spPr>
            <a:xfrm>
              <a:off x="6147550" y="2290200"/>
              <a:ext cx="3200" cy="8750"/>
            </a:xfrm>
            <a:custGeom>
              <a:avLst/>
              <a:gdLst/>
              <a:ahLst/>
              <a:cxnLst/>
              <a:rect l="l" t="t" r="r" b="b"/>
              <a:pathLst>
                <a:path w="128" h="350" extrusionOk="0">
                  <a:moveTo>
                    <a:pt x="1" y="1"/>
                  </a:moveTo>
                  <a:cubicBezTo>
                    <a:pt x="1" y="127"/>
                    <a:pt x="33" y="222"/>
                    <a:pt x="33" y="349"/>
                  </a:cubicBezTo>
                  <a:cubicBezTo>
                    <a:pt x="64" y="222"/>
                    <a:pt x="128" y="96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4" name="Google Shape;484;p27"/>
            <p:cNvSpPr/>
            <p:nvPr/>
          </p:nvSpPr>
          <p:spPr>
            <a:xfrm>
              <a:off x="6161025" y="2317925"/>
              <a:ext cx="25" cy="800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0" y="32"/>
                  </a:moveTo>
                  <a:lnTo>
                    <a:pt x="0" y="0"/>
                  </a:lnTo>
                  <a:cubicBezTo>
                    <a:pt x="0" y="0"/>
                    <a:pt x="0" y="32"/>
                    <a:pt x="0" y="32"/>
                  </a:cubicBezTo>
                  <a:cubicBezTo>
                    <a:pt x="0" y="32"/>
                    <a:pt x="0" y="32"/>
                    <a:pt x="0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5" name="Google Shape;485;p27"/>
            <p:cNvSpPr/>
            <p:nvPr/>
          </p:nvSpPr>
          <p:spPr>
            <a:xfrm>
              <a:off x="6161025" y="2318700"/>
              <a:ext cx="3175" cy="3200"/>
            </a:xfrm>
            <a:custGeom>
              <a:avLst/>
              <a:gdLst/>
              <a:ahLst/>
              <a:cxnLst/>
              <a:rect l="l" t="t" r="r" b="b"/>
              <a:pathLst>
                <a:path w="127" h="128" extrusionOk="0">
                  <a:moveTo>
                    <a:pt x="0" y="1"/>
                  </a:moveTo>
                  <a:cubicBezTo>
                    <a:pt x="64" y="32"/>
                    <a:pt x="95" y="64"/>
                    <a:pt x="127" y="128"/>
                  </a:cubicBezTo>
                  <a:cubicBezTo>
                    <a:pt x="127" y="64"/>
                    <a:pt x="64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6" name="Google Shape;486;p27"/>
            <p:cNvSpPr/>
            <p:nvPr/>
          </p:nvSpPr>
          <p:spPr>
            <a:xfrm>
              <a:off x="6164175" y="2321875"/>
              <a:ext cx="825" cy="825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33" y="1"/>
                  </a:moveTo>
                  <a:lnTo>
                    <a:pt x="1" y="1"/>
                  </a:lnTo>
                  <a:cubicBezTo>
                    <a:pt x="1" y="1"/>
                    <a:pt x="33" y="1"/>
                    <a:pt x="33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7" name="Google Shape;487;p27"/>
            <p:cNvSpPr/>
            <p:nvPr/>
          </p:nvSpPr>
          <p:spPr>
            <a:xfrm>
              <a:off x="6164975" y="2322675"/>
              <a:ext cx="1600" cy="2400"/>
            </a:xfrm>
            <a:custGeom>
              <a:avLst/>
              <a:gdLst/>
              <a:ahLst/>
              <a:cxnLst/>
              <a:rect l="l" t="t" r="r" b="b"/>
              <a:pathLst>
                <a:path w="64" h="96" extrusionOk="0">
                  <a:moveTo>
                    <a:pt x="64" y="64"/>
                  </a:moveTo>
                  <a:cubicBezTo>
                    <a:pt x="32" y="32"/>
                    <a:pt x="32" y="32"/>
                    <a:pt x="1" y="0"/>
                  </a:cubicBezTo>
                  <a:cubicBezTo>
                    <a:pt x="1" y="64"/>
                    <a:pt x="1" y="95"/>
                    <a:pt x="64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8" name="Google Shape;488;p27"/>
            <p:cNvSpPr/>
            <p:nvPr/>
          </p:nvSpPr>
          <p:spPr>
            <a:xfrm>
              <a:off x="6164175" y="2321875"/>
              <a:ext cx="825" cy="825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33" y="1"/>
                  </a:moveTo>
                  <a:lnTo>
                    <a:pt x="1" y="32"/>
                  </a:ln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9" name="Google Shape;489;p27"/>
            <p:cNvSpPr/>
            <p:nvPr/>
          </p:nvSpPr>
          <p:spPr>
            <a:xfrm>
              <a:off x="6105600" y="2306825"/>
              <a:ext cx="825" cy="1625"/>
            </a:xfrm>
            <a:custGeom>
              <a:avLst/>
              <a:gdLst/>
              <a:ahLst/>
              <a:cxnLst/>
              <a:rect l="l" t="t" r="r" b="b"/>
              <a:pathLst>
                <a:path w="33" h="65" extrusionOk="0">
                  <a:moveTo>
                    <a:pt x="0" y="1"/>
                  </a:moveTo>
                  <a:lnTo>
                    <a:pt x="0" y="64"/>
                  </a:lnTo>
                  <a:cubicBezTo>
                    <a:pt x="0" y="32"/>
                    <a:pt x="32" y="32"/>
                    <a:pt x="32" y="32"/>
                  </a:cubicBezTo>
                  <a:cubicBezTo>
                    <a:pt x="0" y="3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0" name="Google Shape;490;p27"/>
            <p:cNvSpPr/>
            <p:nvPr/>
          </p:nvSpPr>
          <p:spPr>
            <a:xfrm>
              <a:off x="6105600" y="2308425"/>
              <a:ext cx="825" cy="800"/>
            </a:xfrm>
            <a:custGeom>
              <a:avLst/>
              <a:gdLst/>
              <a:ahLst/>
              <a:cxnLst/>
              <a:rect l="l" t="t" r="r" b="b"/>
              <a:pathLst>
                <a:path w="33" h="32" extrusionOk="0">
                  <a:moveTo>
                    <a:pt x="0" y="32"/>
                  </a:moveTo>
                  <a:lnTo>
                    <a:pt x="32" y="0"/>
                  </a:lnTo>
                  <a:cubicBezTo>
                    <a:pt x="32" y="0"/>
                    <a:pt x="32" y="0"/>
                    <a:pt x="0" y="0"/>
                  </a:cubicBezTo>
                  <a:cubicBezTo>
                    <a:pt x="0" y="0"/>
                    <a:pt x="0" y="0"/>
                    <a:pt x="0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1" name="Google Shape;491;p27"/>
            <p:cNvSpPr/>
            <p:nvPr/>
          </p:nvSpPr>
          <p:spPr>
            <a:xfrm>
              <a:off x="6161025" y="2308425"/>
              <a:ext cx="25" cy="800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32"/>
                    <a:pt x="0" y="32"/>
                  </a:cubicBezTo>
                  <a:cubicBezTo>
                    <a:pt x="0" y="3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6159425" y="2309200"/>
              <a:ext cx="1625" cy="8750"/>
            </a:xfrm>
            <a:custGeom>
              <a:avLst/>
              <a:gdLst/>
              <a:ahLst/>
              <a:cxnLst/>
              <a:rect l="l" t="t" r="r" b="b"/>
              <a:pathLst>
                <a:path w="65" h="350" extrusionOk="0">
                  <a:moveTo>
                    <a:pt x="64" y="349"/>
                  </a:moveTo>
                  <a:cubicBezTo>
                    <a:pt x="64" y="222"/>
                    <a:pt x="64" y="96"/>
                    <a:pt x="64" y="1"/>
                  </a:cubicBezTo>
                  <a:cubicBezTo>
                    <a:pt x="1" y="96"/>
                    <a:pt x="1" y="222"/>
                    <a:pt x="64" y="3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6161025" y="2317925"/>
              <a:ext cx="25" cy="800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3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5943300" y="2269625"/>
              <a:ext cx="15850" cy="32475"/>
            </a:xfrm>
            <a:custGeom>
              <a:avLst/>
              <a:gdLst/>
              <a:ahLst/>
              <a:cxnLst/>
              <a:rect l="l" t="t" r="r" b="b"/>
              <a:pathLst>
                <a:path w="634" h="1299" extrusionOk="0">
                  <a:moveTo>
                    <a:pt x="32" y="349"/>
                  </a:moveTo>
                  <a:cubicBezTo>
                    <a:pt x="159" y="634"/>
                    <a:pt x="285" y="919"/>
                    <a:pt x="444" y="1172"/>
                  </a:cubicBezTo>
                  <a:cubicBezTo>
                    <a:pt x="444" y="1235"/>
                    <a:pt x="507" y="1235"/>
                    <a:pt x="634" y="1299"/>
                  </a:cubicBezTo>
                  <a:cubicBezTo>
                    <a:pt x="539" y="792"/>
                    <a:pt x="349" y="412"/>
                    <a:pt x="32" y="0"/>
                  </a:cubicBezTo>
                  <a:cubicBezTo>
                    <a:pt x="32" y="190"/>
                    <a:pt x="0" y="285"/>
                    <a:pt x="32" y="3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5934575" y="2287825"/>
              <a:ext cx="13500" cy="27750"/>
            </a:xfrm>
            <a:custGeom>
              <a:avLst/>
              <a:gdLst/>
              <a:ahLst/>
              <a:cxnLst/>
              <a:rect l="l" t="t" r="r" b="b"/>
              <a:pathLst>
                <a:path w="540" h="1110" extrusionOk="0">
                  <a:moveTo>
                    <a:pt x="508" y="1109"/>
                  </a:moveTo>
                  <a:cubicBezTo>
                    <a:pt x="539" y="697"/>
                    <a:pt x="318" y="381"/>
                    <a:pt x="1" y="1"/>
                  </a:cubicBezTo>
                  <a:cubicBezTo>
                    <a:pt x="64" y="507"/>
                    <a:pt x="318" y="792"/>
                    <a:pt x="508" y="110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5924300" y="2299700"/>
              <a:ext cx="15050" cy="28525"/>
            </a:xfrm>
            <a:custGeom>
              <a:avLst/>
              <a:gdLst/>
              <a:ahLst/>
              <a:cxnLst/>
              <a:rect l="l" t="t" r="r" b="b"/>
              <a:pathLst>
                <a:path w="602" h="1141" extrusionOk="0">
                  <a:moveTo>
                    <a:pt x="127" y="64"/>
                  </a:moveTo>
                  <a:cubicBezTo>
                    <a:pt x="127" y="64"/>
                    <a:pt x="64" y="64"/>
                    <a:pt x="32" y="64"/>
                  </a:cubicBezTo>
                  <a:cubicBezTo>
                    <a:pt x="32" y="32"/>
                    <a:pt x="32" y="32"/>
                    <a:pt x="64" y="1"/>
                  </a:cubicBezTo>
                  <a:cubicBezTo>
                    <a:pt x="32" y="1"/>
                    <a:pt x="32" y="32"/>
                    <a:pt x="0" y="64"/>
                  </a:cubicBezTo>
                  <a:cubicBezTo>
                    <a:pt x="0" y="64"/>
                    <a:pt x="32" y="64"/>
                    <a:pt x="32" y="64"/>
                  </a:cubicBezTo>
                  <a:lnTo>
                    <a:pt x="32" y="64"/>
                  </a:lnTo>
                  <a:lnTo>
                    <a:pt x="0" y="64"/>
                  </a:lnTo>
                  <a:cubicBezTo>
                    <a:pt x="127" y="317"/>
                    <a:pt x="222" y="602"/>
                    <a:pt x="317" y="856"/>
                  </a:cubicBezTo>
                  <a:cubicBezTo>
                    <a:pt x="349" y="919"/>
                    <a:pt x="412" y="983"/>
                    <a:pt x="507" y="1141"/>
                  </a:cubicBezTo>
                  <a:cubicBezTo>
                    <a:pt x="602" y="634"/>
                    <a:pt x="444" y="317"/>
                    <a:pt x="127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7" name="Google Shape;497;p27"/>
            <p:cNvSpPr/>
            <p:nvPr/>
          </p:nvSpPr>
          <p:spPr>
            <a:xfrm>
              <a:off x="5954375" y="2264875"/>
              <a:ext cx="9525" cy="20600"/>
            </a:xfrm>
            <a:custGeom>
              <a:avLst/>
              <a:gdLst/>
              <a:ahLst/>
              <a:cxnLst/>
              <a:rect l="l" t="t" r="r" b="b"/>
              <a:pathLst>
                <a:path w="381" h="824" extrusionOk="0">
                  <a:moveTo>
                    <a:pt x="349" y="824"/>
                  </a:moveTo>
                  <a:cubicBezTo>
                    <a:pt x="381" y="475"/>
                    <a:pt x="254" y="285"/>
                    <a:pt x="32" y="0"/>
                  </a:cubicBezTo>
                  <a:cubicBezTo>
                    <a:pt x="1" y="380"/>
                    <a:pt x="127" y="570"/>
                    <a:pt x="349" y="8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8" name="Google Shape;498;p27"/>
            <p:cNvSpPr/>
            <p:nvPr/>
          </p:nvSpPr>
          <p:spPr>
            <a:xfrm>
              <a:off x="5920325" y="2329000"/>
              <a:ext cx="5575" cy="14275"/>
            </a:xfrm>
            <a:custGeom>
              <a:avLst/>
              <a:gdLst/>
              <a:ahLst/>
              <a:cxnLst/>
              <a:rect l="l" t="t" r="r" b="b"/>
              <a:pathLst>
                <a:path w="223" h="571" extrusionOk="0">
                  <a:moveTo>
                    <a:pt x="1" y="1"/>
                  </a:moveTo>
                  <a:cubicBezTo>
                    <a:pt x="33" y="286"/>
                    <a:pt x="33" y="286"/>
                    <a:pt x="223" y="571"/>
                  </a:cubicBezTo>
                  <a:cubicBezTo>
                    <a:pt x="191" y="127"/>
                    <a:pt x="191" y="127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6085025" y="2047950"/>
              <a:ext cx="25" cy="4775"/>
            </a:xfrm>
            <a:custGeom>
              <a:avLst/>
              <a:gdLst/>
              <a:ahLst/>
              <a:cxnLst/>
              <a:rect l="l" t="t" r="r" b="b"/>
              <a:pathLst>
                <a:path w="1" h="19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63"/>
                    <a:pt x="0" y="127"/>
                    <a:pt x="0" y="190"/>
                  </a:cubicBezTo>
                  <a:lnTo>
                    <a:pt x="0" y="19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5989225" y="2417675"/>
              <a:ext cx="45150" cy="60975"/>
            </a:xfrm>
            <a:custGeom>
              <a:avLst/>
              <a:gdLst/>
              <a:ahLst/>
              <a:cxnLst/>
              <a:rect l="l" t="t" r="r" b="b"/>
              <a:pathLst>
                <a:path w="1806" h="2439" extrusionOk="0">
                  <a:moveTo>
                    <a:pt x="63" y="0"/>
                  </a:moveTo>
                  <a:cubicBezTo>
                    <a:pt x="32" y="32"/>
                    <a:pt x="0" y="32"/>
                    <a:pt x="0" y="64"/>
                  </a:cubicBezTo>
                  <a:cubicBezTo>
                    <a:pt x="0" y="95"/>
                    <a:pt x="0" y="127"/>
                    <a:pt x="32" y="159"/>
                  </a:cubicBezTo>
                  <a:cubicBezTo>
                    <a:pt x="538" y="855"/>
                    <a:pt x="1045" y="1584"/>
                    <a:pt x="1584" y="2281"/>
                  </a:cubicBezTo>
                  <a:cubicBezTo>
                    <a:pt x="1615" y="2312"/>
                    <a:pt x="1647" y="2344"/>
                    <a:pt x="1805" y="2439"/>
                  </a:cubicBezTo>
                  <a:cubicBezTo>
                    <a:pt x="1774" y="2154"/>
                    <a:pt x="1647" y="1996"/>
                    <a:pt x="1552" y="1837"/>
                  </a:cubicBezTo>
                  <a:cubicBezTo>
                    <a:pt x="1109" y="1236"/>
                    <a:pt x="633" y="634"/>
                    <a:pt x="190" y="32"/>
                  </a:cubicBezTo>
                  <a:cubicBezTo>
                    <a:pt x="158" y="0"/>
                    <a:pt x="95" y="0"/>
                    <a:pt x="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6040675" y="2393925"/>
              <a:ext cx="14275" cy="19025"/>
            </a:xfrm>
            <a:custGeom>
              <a:avLst/>
              <a:gdLst/>
              <a:ahLst/>
              <a:cxnLst/>
              <a:rect l="l" t="t" r="r" b="b"/>
              <a:pathLst>
                <a:path w="571" h="761" extrusionOk="0">
                  <a:moveTo>
                    <a:pt x="1" y="95"/>
                  </a:moveTo>
                  <a:cubicBezTo>
                    <a:pt x="159" y="317"/>
                    <a:pt x="286" y="602"/>
                    <a:pt x="571" y="760"/>
                  </a:cubicBezTo>
                  <a:cubicBezTo>
                    <a:pt x="539" y="444"/>
                    <a:pt x="381" y="254"/>
                    <a:pt x="222" y="64"/>
                  </a:cubicBezTo>
                  <a:cubicBezTo>
                    <a:pt x="127" y="0"/>
                    <a:pt x="96" y="0"/>
                    <a:pt x="1" y="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" name="Google Shape;502;p27"/>
            <p:cNvSpPr/>
            <p:nvPr/>
          </p:nvSpPr>
          <p:spPr>
            <a:xfrm>
              <a:off x="4605275" y="2686075"/>
              <a:ext cx="177375" cy="86325"/>
            </a:xfrm>
            <a:custGeom>
              <a:avLst/>
              <a:gdLst/>
              <a:ahLst/>
              <a:cxnLst/>
              <a:rect l="l" t="t" r="r" b="b"/>
              <a:pathLst>
                <a:path w="7095" h="3453" extrusionOk="0">
                  <a:moveTo>
                    <a:pt x="286" y="3452"/>
                  </a:moveTo>
                  <a:cubicBezTo>
                    <a:pt x="412" y="3420"/>
                    <a:pt x="539" y="3357"/>
                    <a:pt x="666" y="3325"/>
                  </a:cubicBezTo>
                  <a:cubicBezTo>
                    <a:pt x="1299" y="3040"/>
                    <a:pt x="1901" y="2787"/>
                    <a:pt x="2534" y="2470"/>
                  </a:cubicBezTo>
                  <a:cubicBezTo>
                    <a:pt x="3579" y="1964"/>
                    <a:pt x="4624" y="1520"/>
                    <a:pt x="5733" y="1140"/>
                  </a:cubicBezTo>
                  <a:cubicBezTo>
                    <a:pt x="6176" y="982"/>
                    <a:pt x="6524" y="760"/>
                    <a:pt x="6904" y="507"/>
                  </a:cubicBezTo>
                  <a:cubicBezTo>
                    <a:pt x="6968" y="444"/>
                    <a:pt x="7031" y="412"/>
                    <a:pt x="7063" y="349"/>
                  </a:cubicBezTo>
                  <a:cubicBezTo>
                    <a:pt x="7094" y="285"/>
                    <a:pt x="7094" y="159"/>
                    <a:pt x="7063" y="127"/>
                  </a:cubicBezTo>
                  <a:cubicBezTo>
                    <a:pt x="7031" y="64"/>
                    <a:pt x="6936" y="0"/>
                    <a:pt x="6873" y="32"/>
                  </a:cubicBezTo>
                  <a:cubicBezTo>
                    <a:pt x="6714" y="64"/>
                    <a:pt x="6556" y="127"/>
                    <a:pt x="6429" y="222"/>
                  </a:cubicBezTo>
                  <a:cubicBezTo>
                    <a:pt x="6081" y="444"/>
                    <a:pt x="5701" y="602"/>
                    <a:pt x="5321" y="760"/>
                  </a:cubicBezTo>
                  <a:cubicBezTo>
                    <a:pt x="4593" y="1045"/>
                    <a:pt x="3864" y="1299"/>
                    <a:pt x="3167" y="1615"/>
                  </a:cubicBezTo>
                  <a:cubicBezTo>
                    <a:pt x="2407" y="1932"/>
                    <a:pt x="1679" y="2312"/>
                    <a:pt x="951" y="2660"/>
                  </a:cubicBezTo>
                  <a:cubicBezTo>
                    <a:pt x="634" y="2819"/>
                    <a:pt x="349" y="2977"/>
                    <a:pt x="1" y="3135"/>
                  </a:cubicBezTo>
                  <a:cubicBezTo>
                    <a:pt x="32" y="3389"/>
                    <a:pt x="127" y="3452"/>
                    <a:pt x="286" y="34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" name="Google Shape;503;p27"/>
            <p:cNvSpPr/>
            <p:nvPr/>
          </p:nvSpPr>
          <p:spPr>
            <a:xfrm>
              <a:off x="4632200" y="2621950"/>
              <a:ext cx="51475" cy="30100"/>
            </a:xfrm>
            <a:custGeom>
              <a:avLst/>
              <a:gdLst/>
              <a:ahLst/>
              <a:cxnLst/>
              <a:rect l="l" t="t" r="r" b="b"/>
              <a:pathLst>
                <a:path w="2059" h="1204" extrusionOk="0">
                  <a:moveTo>
                    <a:pt x="32" y="855"/>
                  </a:moveTo>
                  <a:cubicBezTo>
                    <a:pt x="0" y="918"/>
                    <a:pt x="0" y="1013"/>
                    <a:pt x="0" y="1077"/>
                  </a:cubicBezTo>
                  <a:cubicBezTo>
                    <a:pt x="32" y="1108"/>
                    <a:pt x="95" y="1140"/>
                    <a:pt x="127" y="1203"/>
                  </a:cubicBezTo>
                  <a:cubicBezTo>
                    <a:pt x="190" y="1172"/>
                    <a:pt x="254" y="1203"/>
                    <a:pt x="317" y="1172"/>
                  </a:cubicBezTo>
                  <a:cubicBezTo>
                    <a:pt x="792" y="950"/>
                    <a:pt x="1299" y="728"/>
                    <a:pt x="1774" y="475"/>
                  </a:cubicBezTo>
                  <a:cubicBezTo>
                    <a:pt x="1869" y="412"/>
                    <a:pt x="1964" y="285"/>
                    <a:pt x="2059" y="190"/>
                  </a:cubicBezTo>
                  <a:cubicBezTo>
                    <a:pt x="2059" y="158"/>
                    <a:pt x="2059" y="95"/>
                    <a:pt x="2059" y="95"/>
                  </a:cubicBezTo>
                  <a:cubicBezTo>
                    <a:pt x="2027" y="63"/>
                    <a:pt x="1964" y="0"/>
                    <a:pt x="1932" y="0"/>
                  </a:cubicBezTo>
                  <a:cubicBezTo>
                    <a:pt x="1837" y="32"/>
                    <a:pt x="1710" y="32"/>
                    <a:pt x="1647" y="63"/>
                  </a:cubicBezTo>
                  <a:cubicBezTo>
                    <a:pt x="1172" y="285"/>
                    <a:pt x="697" y="507"/>
                    <a:pt x="222" y="728"/>
                  </a:cubicBezTo>
                  <a:cubicBezTo>
                    <a:pt x="159" y="760"/>
                    <a:pt x="64" y="823"/>
                    <a:pt x="32" y="8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" name="Google Shape;504;p27"/>
            <p:cNvSpPr/>
            <p:nvPr/>
          </p:nvSpPr>
          <p:spPr>
            <a:xfrm>
              <a:off x="4652775" y="2639350"/>
              <a:ext cx="53075" cy="32500"/>
            </a:xfrm>
            <a:custGeom>
              <a:avLst/>
              <a:gdLst/>
              <a:ahLst/>
              <a:cxnLst/>
              <a:rect l="l" t="t" r="r" b="b"/>
              <a:pathLst>
                <a:path w="2123" h="1300" extrusionOk="0">
                  <a:moveTo>
                    <a:pt x="1" y="1172"/>
                  </a:moveTo>
                  <a:cubicBezTo>
                    <a:pt x="64" y="1236"/>
                    <a:pt x="159" y="1267"/>
                    <a:pt x="254" y="1299"/>
                  </a:cubicBezTo>
                  <a:cubicBezTo>
                    <a:pt x="317" y="1299"/>
                    <a:pt x="412" y="1267"/>
                    <a:pt x="476" y="1204"/>
                  </a:cubicBezTo>
                  <a:cubicBezTo>
                    <a:pt x="887" y="951"/>
                    <a:pt x="1331" y="697"/>
                    <a:pt x="1743" y="412"/>
                  </a:cubicBezTo>
                  <a:cubicBezTo>
                    <a:pt x="1901" y="317"/>
                    <a:pt x="2059" y="254"/>
                    <a:pt x="2123" y="1"/>
                  </a:cubicBezTo>
                  <a:cubicBezTo>
                    <a:pt x="1964" y="32"/>
                    <a:pt x="1869" y="32"/>
                    <a:pt x="1743" y="64"/>
                  </a:cubicBezTo>
                  <a:cubicBezTo>
                    <a:pt x="1109" y="222"/>
                    <a:pt x="602" y="634"/>
                    <a:pt x="64" y="982"/>
                  </a:cubicBezTo>
                  <a:cubicBezTo>
                    <a:pt x="32" y="1014"/>
                    <a:pt x="1" y="1141"/>
                    <a:pt x="1" y="11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" name="Google Shape;505;p27"/>
            <p:cNvSpPr/>
            <p:nvPr/>
          </p:nvSpPr>
          <p:spPr>
            <a:xfrm>
              <a:off x="4677325" y="2654400"/>
              <a:ext cx="53850" cy="30100"/>
            </a:xfrm>
            <a:custGeom>
              <a:avLst/>
              <a:gdLst/>
              <a:ahLst/>
              <a:cxnLst/>
              <a:rect l="l" t="t" r="r" b="b"/>
              <a:pathLst>
                <a:path w="2154" h="1204" extrusionOk="0">
                  <a:moveTo>
                    <a:pt x="95" y="887"/>
                  </a:moveTo>
                  <a:cubicBezTo>
                    <a:pt x="0" y="982"/>
                    <a:pt x="64" y="1172"/>
                    <a:pt x="190" y="1172"/>
                  </a:cubicBezTo>
                  <a:cubicBezTo>
                    <a:pt x="254" y="1172"/>
                    <a:pt x="349" y="1204"/>
                    <a:pt x="412" y="1172"/>
                  </a:cubicBezTo>
                  <a:cubicBezTo>
                    <a:pt x="919" y="919"/>
                    <a:pt x="1426" y="665"/>
                    <a:pt x="1932" y="444"/>
                  </a:cubicBezTo>
                  <a:cubicBezTo>
                    <a:pt x="2059" y="380"/>
                    <a:pt x="2154" y="285"/>
                    <a:pt x="2122" y="95"/>
                  </a:cubicBezTo>
                  <a:cubicBezTo>
                    <a:pt x="1964" y="0"/>
                    <a:pt x="1806" y="32"/>
                    <a:pt x="1616" y="127"/>
                  </a:cubicBezTo>
                  <a:cubicBezTo>
                    <a:pt x="1141" y="317"/>
                    <a:pt x="697" y="570"/>
                    <a:pt x="222" y="792"/>
                  </a:cubicBezTo>
                  <a:cubicBezTo>
                    <a:pt x="159" y="824"/>
                    <a:pt x="127" y="855"/>
                    <a:pt x="95" y="8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6" name="Google Shape;506;p27"/>
            <p:cNvSpPr/>
            <p:nvPr/>
          </p:nvSpPr>
          <p:spPr>
            <a:xfrm>
              <a:off x="4715325" y="2676575"/>
              <a:ext cx="34875" cy="20600"/>
            </a:xfrm>
            <a:custGeom>
              <a:avLst/>
              <a:gdLst/>
              <a:ahLst/>
              <a:cxnLst/>
              <a:rect l="l" t="t" r="r" b="b"/>
              <a:pathLst>
                <a:path w="1395" h="824" extrusionOk="0">
                  <a:moveTo>
                    <a:pt x="159" y="760"/>
                  </a:moveTo>
                  <a:cubicBezTo>
                    <a:pt x="254" y="792"/>
                    <a:pt x="381" y="824"/>
                    <a:pt x="476" y="792"/>
                  </a:cubicBezTo>
                  <a:cubicBezTo>
                    <a:pt x="729" y="697"/>
                    <a:pt x="982" y="539"/>
                    <a:pt x="1236" y="412"/>
                  </a:cubicBezTo>
                  <a:cubicBezTo>
                    <a:pt x="1299" y="380"/>
                    <a:pt x="1362" y="317"/>
                    <a:pt x="1394" y="254"/>
                  </a:cubicBezTo>
                  <a:cubicBezTo>
                    <a:pt x="1394" y="190"/>
                    <a:pt x="1394" y="127"/>
                    <a:pt x="1394" y="64"/>
                  </a:cubicBezTo>
                  <a:cubicBezTo>
                    <a:pt x="1362" y="32"/>
                    <a:pt x="1299" y="0"/>
                    <a:pt x="1236" y="0"/>
                  </a:cubicBezTo>
                  <a:cubicBezTo>
                    <a:pt x="1172" y="0"/>
                    <a:pt x="1077" y="32"/>
                    <a:pt x="1014" y="64"/>
                  </a:cubicBezTo>
                  <a:cubicBezTo>
                    <a:pt x="697" y="190"/>
                    <a:pt x="381" y="349"/>
                    <a:pt x="1" y="507"/>
                  </a:cubicBezTo>
                  <a:cubicBezTo>
                    <a:pt x="64" y="634"/>
                    <a:pt x="96" y="729"/>
                    <a:pt x="159" y="7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7" name="Google Shape;507;p27"/>
            <p:cNvSpPr/>
            <p:nvPr/>
          </p:nvSpPr>
          <p:spPr>
            <a:xfrm>
              <a:off x="4035225" y="2488125"/>
              <a:ext cx="91075" cy="83950"/>
            </a:xfrm>
            <a:custGeom>
              <a:avLst/>
              <a:gdLst/>
              <a:ahLst/>
              <a:cxnLst/>
              <a:rect l="l" t="t" r="r" b="b"/>
              <a:pathLst>
                <a:path w="3643" h="3358" extrusionOk="0">
                  <a:moveTo>
                    <a:pt x="3168" y="539"/>
                  </a:moveTo>
                  <a:cubicBezTo>
                    <a:pt x="2724" y="159"/>
                    <a:pt x="2218" y="33"/>
                    <a:pt x="1553" y="33"/>
                  </a:cubicBezTo>
                  <a:cubicBezTo>
                    <a:pt x="1268" y="1"/>
                    <a:pt x="919" y="96"/>
                    <a:pt x="666" y="413"/>
                  </a:cubicBezTo>
                  <a:cubicBezTo>
                    <a:pt x="603" y="444"/>
                    <a:pt x="539" y="539"/>
                    <a:pt x="476" y="539"/>
                  </a:cubicBezTo>
                  <a:cubicBezTo>
                    <a:pt x="96" y="698"/>
                    <a:pt x="64" y="1014"/>
                    <a:pt x="33" y="1363"/>
                  </a:cubicBezTo>
                  <a:cubicBezTo>
                    <a:pt x="1" y="1774"/>
                    <a:pt x="128" y="2123"/>
                    <a:pt x="381" y="2439"/>
                  </a:cubicBezTo>
                  <a:cubicBezTo>
                    <a:pt x="919" y="3136"/>
                    <a:pt x="1648" y="3358"/>
                    <a:pt x="2503" y="3263"/>
                  </a:cubicBezTo>
                  <a:cubicBezTo>
                    <a:pt x="3041" y="3200"/>
                    <a:pt x="3421" y="2851"/>
                    <a:pt x="3548" y="2313"/>
                  </a:cubicBezTo>
                  <a:cubicBezTo>
                    <a:pt x="3579" y="2059"/>
                    <a:pt x="3579" y="1806"/>
                    <a:pt x="3611" y="1553"/>
                  </a:cubicBezTo>
                  <a:cubicBezTo>
                    <a:pt x="3643" y="1141"/>
                    <a:pt x="3453" y="824"/>
                    <a:pt x="3168" y="539"/>
                  </a:cubicBezTo>
                  <a:close/>
                  <a:moveTo>
                    <a:pt x="3073" y="2281"/>
                  </a:moveTo>
                  <a:cubicBezTo>
                    <a:pt x="3009" y="2566"/>
                    <a:pt x="2788" y="2788"/>
                    <a:pt x="2471" y="2819"/>
                  </a:cubicBezTo>
                  <a:cubicBezTo>
                    <a:pt x="1933" y="2915"/>
                    <a:pt x="1394" y="2819"/>
                    <a:pt x="951" y="2439"/>
                  </a:cubicBezTo>
                  <a:cubicBezTo>
                    <a:pt x="603" y="2123"/>
                    <a:pt x="349" y="1743"/>
                    <a:pt x="444" y="1204"/>
                  </a:cubicBezTo>
                  <a:cubicBezTo>
                    <a:pt x="634" y="1014"/>
                    <a:pt x="824" y="856"/>
                    <a:pt x="983" y="698"/>
                  </a:cubicBezTo>
                  <a:cubicBezTo>
                    <a:pt x="1141" y="571"/>
                    <a:pt x="1299" y="508"/>
                    <a:pt x="1521" y="508"/>
                  </a:cubicBezTo>
                  <a:cubicBezTo>
                    <a:pt x="1996" y="508"/>
                    <a:pt x="2439" y="571"/>
                    <a:pt x="2819" y="888"/>
                  </a:cubicBezTo>
                  <a:cubicBezTo>
                    <a:pt x="3041" y="1046"/>
                    <a:pt x="3199" y="1268"/>
                    <a:pt x="3168" y="1584"/>
                  </a:cubicBezTo>
                  <a:cubicBezTo>
                    <a:pt x="3136" y="1806"/>
                    <a:pt x="3136" y="2059"/>
                    <a:pt x="3073" y="22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8" name="Google Shape;508;p27"/>
            <p:cNvSpPr/>
            <p:nvPr/>
          </p:nvSpPr>
          <p:spPr>
            <a:xfrm>
              <a:off x="3995650" y="2425600"/>
              <a:ext cx="49900" cy="48300"/>
            </a:xfrm>
            <a:custGeom>
              <a:avLst/>
              <a:gdLst/>
              <a:ahLst/>
              <a:cxnLst/>
              <a:rect l="l" t="t" r="r" b="b"/>
              <a:pathLst>
                <a:path w="1996" h="1932" extrusionOk="0">
                  <a:moveTo>
                    <a:pt x="1679" y="32"/>
                  </a:moveTo>
                  <a:cubicBezTo>
                    <a:pt x="1362" y="0"/>
                    <a:pt x="1014" y="0"/>
                    <a:pt x="665" y="0"/>
                  </a:cubicBezTo>
                  <a:cubicBezTo>
                    <a:pt x="570" y="0"/>
                    <a:pt x="475" y="32"/>
                    <a:pt x="412" y="127"/>
                  </a:cubicBezTo>
                  <a:cubicBezTo>
                    <a:pt x="159" y="412"/>
                    <a:pt x="0" y="729"/>
                    <a:pt x="32" y="1109"/>
                  </a:cubicBezTo>
                  <a:cubicBezTo>
                    <a:pt x="64" y="1489"/>
                    <a:pt x="254" y="1710"/>
                    <a:pt x="570" y="1805"/>
                  </a:cubicBezTo>
                  <a:cubicBezTo>
                    <a:pt x="887" y="1900"/>
                    <a:pt x="1235" y="1932"/>
                    <a:pt x="1489" y="1647"/>
                  </a:cubicBezTo>
                  <a:cubicBezTo>
                    <a:pt x="1774" y="1267"/>
                    <a:pt x="1901" y="855"/>
                    <a:pt x="1964" y="475"/>
                  </a:cubicBezTo>
                  <a:cubicBezTo>
                    <a:pt x="1996" y="190"/>
                    <a:pt x="1901" y="63"/>
                    <a:pt x="1679" y="32"/>
                  </a:cubicBezTo>
                  <a:close/>
                  <a:moveTo>
                    <a:pt x="1235" y="1204"/>
                  </a:moveTo>
                  <a:cubicBezTo>
                    <a:pt x="1140" y="1394"/>
                    <a:pt x="982" y="1425"/>
                    <a:pt x="792" y="1394"/>
                  </a:cubicBezTo>
                  <a:cubicBezTo>
                    <a:pt x="570" y="1330"/>
                    <a:pt x="475" y="1204"/>
                    <a:pt x="475" y="982"/>
                  </a:cubicBezTo>
                  <a:cubicBezTo>
                    <a:pt x="475" y="887"/>
                    <a:pt x="475" y="792"/>
                    <a:pt x="507" y="697"/>
                  </a:cubicBezTo>
                  <a:cubicBezTo>
                    <a:pt x="539" y="538"/>
                    <a:pt x="634" y="443"/>
                    <a:pt x="824" y="443"/>
                  </a:cubicBezTo>
                  <a:cubicBezTo>
                    <a:pt x="1014" y="443"/>
                    <a:pt x="1204" y="443"/>
                    <a:pt x="1457" y="475"/>
                  </a:cubicBezTo>
                  <a:cubicBezTo>
                    <a:pt x="1426" y="792"/>
                    <a:pt x="1331" y="982"/>
                    <a:pt x="1235" y="12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" name="Google Shape;509;p27"/>
            <p:cNvSpPr/>
            <p:nvPr/>
          </p:nvSpPr>
          <p:spPr>
            <a:xfrm>
              <a:off x="3911725" y="2404225"/>
              <a:ext cx="33275" cy="35650"/>
            </a:xfrm>
            <a:custGeom>
              <a:avLst/>
              <a:gdLst/>
              <a:ahLst/>
              <a:cxnLst/>
              <a:rect l="l" t="t" r="r" b="b"/>
              <a:pathLst>
                <a:path w="1331" h="1426" extrusionOk="0">
                  <a:moveTo>
                    <a:pt x="792" y="32"/>
                  </a:moveTo>
                  <a:cubicBezTo>
                    <a:pt x="634" y="0"/>
                    <a:pt x="476" y="63"/>
                    <a:pt x="349" y="253"/>
                  </a:cubicBezTo>
                  <a:cubicBezTo>
                    <a:pt x="286" y="348"/>
                    <a:pt x="222" y="443"/>
                    <a:pt x="190" y="538"/>
                  </a:cubicBezTo>
                  <a:cubicBezTo>
                    <a:pt x="0" y="1013"/>
                    <a:pt x="317" y="1425"/>
                    <a:pt x="792" y="1425"/>
                  </a:cubicBezTo>
                  <a:cubicBezTo>
                    <a:pt x="982" y="1425"/>
                    <a:pt x="1109" y="1330"/>
                    <a:pt x="1141" y="1172"/>
                  </a:cubicBezTo>
                  <a:cubicBezTo>
                    <a:pt x="1204" y="982"/>
                    <a:pt x="1236" y="792"/>
                    <a:pt x="1267" y="602"/>
                  </a:cubicBezTo>
                  <a:cubicBezTo>
                    <a:pt x="1331" y="253"/>
                    <a:pt x="1172" y="63"/>
                    <a:pt x="792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0" name="Google Shape;510;p27"/>
            <p:cNvSpPr/>
            <p:nvPr/>
          </p:nvSpPr>
          <p:spPr>
            <a:xfrm>
              <a:off x="3945775" y="2494475"/>
              <a:ext cx="38025" cy="30100"/>
            </a:xfrm>
            <a:custGeom>
              <a:avLst/>
              <a:gdLst/>
              <a:ahLst/>
              <a:cxnLst/>
              <a:rect l="l" t="t" r="r" b="b"/>
              <a:pathLst>
                <a:path w="1521" h="1204" extrusionOk="0">
                  <a:moveTo>
                    <a:pt x="1077" y="127"/>
                  </a:moveTo>
                  <a:cubicBezTo>
                    <a:pt x="792" y="0"/>
                    <a:pt x="539" y="95"/>
                    <a:pt x="317" y="254"/>
                  </a:cubicBezTo>
                  <a:cubicBezTo>
                    <a:pt x="64" y="412"/>
                    <a:pt x="0" y="665"/>
                    <a:pt x="190" y="887"/>
                  </a:cubicBezTo>
                  <a:cubicBezTo>
                    <a:pt x="380" y="1109"/>
                    <a:pt x="602" y="1204"/>
                    <a:pt x="887" y="1204"/>
                  </a:cubicBezTo>
                  <a:cubicBezTo>
                    <a:pt x="1235" y="1204"/>
                    <a:pt x="1425" y="1077"/>
                    <a:pt x="1457" y="760"/>
                  </a:cubicBezTo>
                  <a:cubicBezTo>
                    <a:pt x="1520" y="444"/>
                    <a:pt x="1362" y="222"/>
                    <a:pt x="1077" y="127"/>
                  </a:cubicBezTo>
                  <a:close/>
                  <a:moveTo>
                    <a:pt x="855" y="760"/>
                  </a:moveTo>
                  <a:cubicBezTo>
                    <a:pt x="792" y="760"/>
                    <a:pt x="760" y="697"/>
                    <a:pt x="697" y="697"/>
                  </a:cubicBezTo>
                  <a:cubicBezTo>
                    <a:pt x="729" y="634"/>
                    <a:pt x="760" y="570"/>
                    <a:pt x="792" y="570"/>
                  </a:cubicBezTo>
                  <a:cubicBezTo>
                    <a:pt x="855" y="570"/>
                    <a:pt x="919" y="602"/>
                    <a:pt x="1045" y="665"/>
                  </a:cubicBezTo>
                  <a:cubicBezTo>
                    <a:pt x="950" y="697"/>
                    <a:pt x="887" y="760"/>
                    <a:pt x="855" y="7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1" name="Google Shape;511;p27"/>
            <p:cNvSpPr/>
            <p:nvPr/>
          </p:nvSpPr>
          <p:spPr>
            <a:xfrm>
              <a:off x="4138950" y="2477050"/>
              <a:ext cx="24575" cy="30125"/>
            </a:xfrm>
            <a:custGeom>
              <a:avLst/>
              <a:gdLst/>
              <a:ahLst/>
              <a:cxnLst/>
              <a:rect l="l" t="t" r="r" b="b"/>
              <a:pathLst>
                <a:path w="983" h="1205" extrusionOk="0">
                  <a:moveTo>
                    <a:pt x="191" y="191"/>
                  </a:moveTo>
                  <a:cubicBezTo>
                    <a:pt x="127" y="222"/>
                    <a:pt x="64" y="317"/>
                    <a:pt x="64" y="381"/>
                  </a:cubicBezTo>
                  <a:cubicBezTo>
                    <a:pt x="1" y="697"/>
                    <a:pt x="222" y="1046"/>
                    <a:pt x="507" y="1141"/>
                  </a:cubicBezTo>
                  <a:cubicBezTo>
                    <a:pt x="697" y="1204"/>
                    <a:pt x="919" y="1109"/>
                    <a:pt x="951" y="887"/>
                  </a:cubicBezTo>
                  <a:cubicBezTo>
                    <a:pt x="982" y="824"/>
                    <a:pt x="982" y="761"/>
                    <a:pt x="982" y="729"/>
                  </a:cubicBezTo>
                  <a:cubicBezTo>
                    <a:pt x="982" y="254"/>
                    <a:pt x="571" y="1"/>
                    <a:pt x="191" y="1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2" name="Google Shape;512;p27"/>
            <p:cNvSpPr/>
            <p:nvPr/>
          </p:nvSpPr>
          <p:spPr>
            <a:xfrm>
              <a:off x="3884800" y="2469125"/>
              <a:ext cx="20625" cy="17450"/>
            </a:xfrm>
            <a:custGeom>
              <a:avLst/>
              <a:gdLst/>
              <a:ahLst/>
              <a:cxnLst/>
              <a:rect l="l" t="t" r="r" b="b"/>
              <a:pathLst>
                <a:path w="825" h="698" extrusionOk="0">
                  <a:moveTo>
                    <a:pt x="824" y="349"/>
                  </a:moveTo>
                  <a:cubicBezTo>
                    <a:pt x="792" y="128"/>
                    <a:pt x="634" y="1"/>
                    <a:pt x="381" y="1"/>
                  </a:cubicBezTo>
                  <a:cubicBezTo>
                    <a:pt x="159" y="1"/>
                    <a:pt x="1" y="159"/>
                    <a:pt x="32" y="349"/>
                  </a:cubicBezTo>
                  <a:cubicBezTo>
                    <a:pt x="64" y="571"/>
                    <a:pt x="254" y="698"/>
                    <a:pt x="476" y="698"/>
                  </a:cubicBezTo>
                  <a:cubicBezTo>
                    <a:pt x="697" y="698"/>
                    <a:pt x="824" y="539"/>
                    <a:pt x="824" y="3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3" name="Google Shape;513;p27"/>
            <p:cNvSpPr/>
            <p:nvPr/>
          </p:nvSpPr>
          <p:spPr>
            <a:xfrm>
              <a:off x="3995650" y="2560975"/>
              <a:ext cx="11100" cy="13475"/>
            </a:xfrm>
            <a:custGeom>
              <a:avLst/>
              <a:gdLst/>
              <a:ahLst/>
              <a:cxnLst/>
              <a:rect l="l" t="t" r="r" b="b"/>
              <a:pathLst>
                <a:path w="444" h="539" extrusionOk="0">
                  <a:moveTo>
                    <a:pt x="317" y="64"/>
                  </a:moveTo>
                  <a:cubicBezTo>
                    <a:pt x="190" y="1"/>
                    <a:pt x="32" y="127"/>
                    <a:pt x="0" y="286"/>
                  </a:cubicBezTo>
                  <a:cubicBezTo>
                    <a:pt x="0" y="349"/>
                    <a:pt x="32" y="444"/>
                    <a:pt x="64" y="507"/>
                  </a:cubicBezTo>
                  <a:cubicBezTo>
                    <a:pt x="64" y="507"/>
                    <a:pt x="95" y="507"/>
                    <a:pt x="95" y="507"/>
                  </a:cubicBezTo>
                  <a:cubicBezTo>
                    <a:pt x="285" y="539"/>
                    <a:pt x="412" y="444"/>
                    <a:pt x="444" y="286"/>
                  </a:cubicBezTo>
                  <a:cubicBezTo>
                    <a:pt x="444" y="254"/>
                    <a:pt x="444" y="254"/>
                    <a:pt x="444" y="222"/>
                  </a:cubicBezTo>
                  <a:cubicBezTo>
                    <a:pt x="412" y="191"/>
                    <a:pt x="380" y="96"/>
                    <a:pt x="317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4" name="Google Shape;514;p27"/>
            <p:cNvSpPr/>
            <p:nvPr/>
          </p:nvSpPr>
          <p:spPr>
            <a:xfrm>
              <a:off x="4073225" y="2454875"/>
              <a:ext cx="9525" cy="10325"/>
            </a:xfrm>
            <a:custGeom>
              <a:avLst/>
              <a:gdLst/>
              <a:ahLst/>
              <a:cxnLst/>
              <a:rect l="l" t="t" r="r" b="b"/>
              <a:pathLst>
                <a:path w="381" h="413" extrusionOk="0">
                  <a:moveTo>
                    <a:pt x="191" y="413"/>
                  </a:moveTo>
                  <a:cubicBezTo>
                    <a:pt x="286" y="413"/>
                    <a:pt x="381" y="318"/>
                    <a:pt x="349" y="159"/>
                  </a:cubicBezTo>
                  <a:cubicBezTo>
                    <a:pt x="318" y="128"/>
                    <a:pt x="254" y="64"/>
                    <a:pt x="159" y="33"/>
                  </a:cubicBezTo>
                  <a:cubicBezTo>
                    <a:pt x="96" y="1"/>
                    <a:pt x="1" y="128"/>
                    <a:pt x="1" y="223"/>
                  </a:cubicBezTo>
                  <a:cubicBezTo>
                    <a:pt x="1" y="349"/>
                    <a:pt x="64" y="413"/>
                    <a:pt x="191" y="4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5" name="Google Shape;515;p27"/>
            <p:cNvSpPr/>
            <p:nvPr/>
          </p:nvSpPr>
          <p:spPr>
            <a:xfrm>
              <a:off x="3956850" y="2446975"/>
              <a:ext cx="8725" cy="7150"/>
            </a:xfrm>
            <a:custGeom>
              <a:avLst/>
              <a:gdLst/>
              <a:ahLst/>
              <a:cxnLst/>
              <a:rect l="l" t="t" r="r" b="b"/>
              <a:pathLst>
                <a:path w="349" h="286" extrusionOk="0">
                  <a:moveTo>
                    <a:pt x="127" y="285"/>
                  </a:moveTo>
                  <a:cubicBezTo>
                    <a:pt x="191" y="285"/>
                    <a:pt x="254" y="222"/>
                    <a:pt x="349" y="159"/>
                  </a:cubicBezTo>
                  <a:cubicBezTo>
                    <a:pt x="254" y="95"/>
                    <a:pt x="191" y="32"/>
                    <a:pt x="96" y="0"/>
                  </a:cubicBezTo>
                  <a:cubicBezTo>
                    <a:pt x="96" y="0"/>
                    <a:pt x="1" y="95"/>
                    <a:pt x="1" y="159"/>
                  </a:cubicBezTo>
                  <a:cubicBezTo>
                    <a:pt x="1" y="190"/>
                    <a:pt x="64" y="285"/>
                    <a:pt x="127" y="2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6" name="Google Shape;516;p27"/>
            <p:cNvSpPr/>
            <p:nvPr/>
          </p:nvSpPr>
          <p:spPr>
            <a:xfrm>
              <a:off x="3902225" y="2511900"/>
              <a:ext cx="7150" cy="8725"/>
            </a:xfrm>
            <a:custGeom>
              <a:avLst/>
              <a:gdLst/>
              <a:ahLst/>
              <a:cxnLst/>
              <a:rect l="l" t="t" r="r" b="b"/>
              <a:pathLst>
                <a:path w="286" h="349" extrusionOk="0">
                  <a:moveTo>
                    <a:pt x="32" y="127"/>
                  </a:moveTo>
                  <a:cubicBezTo>
                    <a:pt x="0" y="222"/>
                    <a:pt x="64" y="348"/>
                    <a:pt x="159" y="317"/>
                  </a:cubicBezTo>
                  <a:cubicBezTo>
                    <a:pt x="222" y="317"/>
                    <a:pt x="285" y="253"/>
                    <a:pt x="285" y="253"/>
                  </a:cubicBezTo>
                  <a:cubicBezTo>
                    <a:pt x="254" y="158"/>
                    <a:pt x="222" y="95"/>
                    <a:pt x="190" y="0"/>
                  </a:cubicBezTo>
                  <a:cubicBezTo>
                    <a:pt x="95" y="63"/>
                    <a:pt x="64" y="95"/>
                    <a:pt x="32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7" name="Google Shape;517;p27"/>
            <p:cNvSpPr/>
            <p:nvPr/>
          </p:nvSpPr>
          <p:spPr>
            <a:xfrm>
              <a:off x="4201500" y="1954525"/>
              <a:ext cx="38025" cy="26925"/>
            </a:xfrm>
            <a:custGeom>
              <a:avLst/>
              <a:gdLst/>
              <a:ahLst/>
              <a:cxnLst/>
              <a:rect l="l" t="t" r="r" b="b"/>
              <a:pathLst>
                <a:path w="1521" h="1077" extrusionOk="0">
                  <a:moveTo>
                    <a:pt x="1140" y="1045"/>
                  </a:moveTo>
                  <a:cubicBezTo>
                    <a:pt x="1235" y="1077"/>
                    <a:pt x="1362" y="1045"/>
                    <a:pt x="1520" y="1045"/>
                  </a:cubicBezTo>
                  <a:cubicBezTo>
                    <a:pt x="1425" y="887"/>
                    <a:pt x="1394" y="760"/>
                    <a:pt x="1299" y="729"/>
                  </a:cubicBezTo>
                  <a:cubicBezTo>
                    <a:pt x="982" y="475"/>
                    <a:pt x="634" y="253"/>
                    <a:pt x="285" y="32"/>
                  </a:cubicBezTo>
                  <a:cubicBezTo>
                    <a:pt x="254" y="32"/>
                    <a:pt x="159" y="0"/>
                    <a:pt x="127" y="0"/>
                  </a:cubicBezTo>
                  <a:cubicBezTo>
                    <a:pt x="64" y="32"/>
                    <a:pt x="0" y="95"/>
                    <a:pt x="0" y="158"/>
                  </a:cubicBezTo>
                  <a:cubicBezTo>
                    <a:pt x="0" y="222"/>
                    <a:pt x="32" y="317"/>
                    <a:pt x="95" y="380"/>
                  </a:cubicBezTo>
                  <a:cubicBezTo>
                    <a:pt x="412" y="665"/>
                    <a:pt x="760" y="887"/>
                    <a:pt x="1140" y="10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8" name="Google Shape;518;p27"/>
            <p:cNvSpPr/>
            <p:nvPr/>
          </p:nvSpPr>
          <p:spPr>
            <a:xfrm>
              <a:off x="4197550" y="2175400"/>
              <a:ext cx="800" cy="2400"/>
            </a:xfrm>
            <a:custGeom>
              <a:avLst/>
              <a:gdLst/>
              <a:ahLst/>
              <a:cxnLst/>
              <a:rect l="l" t="t" r="r" b="b"/>
              <a:pathLst>
                <a:path w="32" h="96" extrusionOk="0">
                  <a:moveTo>
                    <a:pt x="32" y="32"/>
                  </a:moveTo>
                  <a:lnTo>
                    <a:pt x="0" y="1"/>
                  </a:lnTo>
                  <a:cubicBezTo>
                    <a:pt x="0" y="32"/>
                    <a:pt x="0" y="64"/>
                    <a:pt x="32" y="96"/>
                  </a:cubicBezTo>
                  <a:cubicBezTo>
                    <a:pt x="32" y="64"/>
                    <a:pt x="32" y="64"/>
                    <a:pt x="32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9" name="Google Shape;519;p27"/>
            <p:cNvSpPr/>
            <p:nvPr/>
          </p:nvSpPr>
          <p:spPr>
            <a:xfrm>
              <a:off x="3906975" y="1332225"/>
              <a:ext cx="148075" cy="136200"/>
            </a:xfrm>
            <a:custGeom>
              <a:avLst/>
              <a:gdLst/>
              <a:ahLst/>
              <a:cxnLst/>
              <a:rect l="l" t="t" r="r" b="b"/>
              <a:pathLst>
                <a:path w="5923" h="5448" extrusionOk="0">
                  <a:moveTo>
                    <a:pt x="856" y="697"/>
                  </a:moveTo>
                  <a:cubicBezTo>
                    <a:pt x="666" y="982"/>
                    <a:pt x="444" y="1299"/>
                    <a:pt x="285" y="1647"/>
                  </a:cubicBezTo>
                  <a:cubicBezTo>
                    <a:pt x="95" y="2122"/>
                    <a:pt x="0" y="2661"/>
                    <a:pt x="95" y="3199"/>
                  </a:cubicBezTo>
                  <a:cubicBezTo>
                    <a:pt x="254" y="4276"/>
                    <a:pt x="1362" y="5447"/>
                    <a:pt x="2661" y="5384"/>
                  </a:cubicBezTo>
                  <a:cubicBezTo>
                    <a:pt x="2914" y="5352"/>
                    <a:pt x="3199" y="5321"/>
                    <a:pt x="3452" y="5226"/>
                  </a:cubicBezTo>
                  <a:cubicBezTo>
                    <a:pt x="3959" y="5067"/>
                    <a:pt x="4402" y="4814"/>
                    <a:pt x="4814" y="4466"/>
                  </a:cubicBezTo>
                  <a:cubicBezTo>
                    <a:pt x="5448" y="3991"/>
                    <a:pt x="5828" y="3357"/>
                    <a:pt x="5828" y="2534"/>
                  </a:cubicBezTo>
                  <a:cubicBezTo>
                    <a:pt x="5828" y="2407"/>
                    <a:pt x="5828" y="2281"/>
                    <a:pt x="5828" y="2186"/>
                  </a:cubicBezTo>
                  <a:cubicBezTo>
                    <a:pt x="5923" y="1901"/>
                    <a:pt x="5828" y="1679"/>
                    <a:pt x="5669" y="1457"/>
                  </a:cubicBezTo>
                  <a:cubicBezTo>
                    <a:pt x="5479" y="1172"/>
                    <a:pt x="5258" y="919"/>
                    <a:pt x="4941" y="729"/>
                  </a:cubicBezTo>
                  <a:cubicBezTo>
                    <a:pt x="4181" y="317"/>
                    <a:pt x="3389" y="0"/>
                    <a:pt x="2502" y="32"/>
                  </a:cubicBezTo>
                  <a:lnTo>
                    <a:pt x="2091" y="32"/>
                  </a:lnTo>
                  <a:cubicBezTo>
                    <a:pt x="1584" y="64"/>
                    <a:pt x="1141" y="254"/>
                    <a:pt x="856" y="697"/>
                  </a:cubicBezTo>
                  <a:close/>
                  <a:moveTo>
                    <a:pt x="2186" y="444"/>
                  </a:moveTo>
                  <a:cubicBezTo>
                    <a:pt x="2281" y="444"/>
                    <a:pt x="2407" y="444"/>
                    <a:pt x="2566" y="444"/>
                  </a:cubicBezTo>
                  <a:cubicBezTo>
                    <a:pt x="3326" y="380"/>
                    <a:pt x="4054" y="729"/>
                    <a:pt x="4751" y="1077"/>
                  </a:cubicBezTo>
                  <a:cubicBezTo>
                    <a:pt x="4878" y="1172"/>
                    <a:pt x="5004" y="1299"/>
                    <a:pt x="5099" y="1394"/>
                  </a:cubicBezTo>
                  <a:cubicBezTo>
                    <a:pt x="5321" y="1584"/>
                    <a:pt x="5448" y="1806"/>
                    <a:pt x="5416" y="2091"/>
                  </a:cubicBezTo>
                  <a:cubicBezTo>
                    <a:pt x="5384" y="2217"/>
                    <a:pt x="5384" y="2344"/>
                    <a:pt x="5384" y="2439"/>
                  </a:cubicBezTo>
                  <a:cubicBezTo>
                    <a:pt x="5416" y="3072"/>
                    <a:pt x="5163" y="3579"/>
                    <a:pt x="4719" y="3991"/>
                  </a:cubicBezTo>
                  <a:cubicBezTo>
                    <a:pt x="4276" y="4402"/>
                    <a:pt x="3801" y="4719"/>
                    <a:pt x="3199" y="4846"/>
                  </a:cubicBezTo>
                  <a:cubicBezTo>
                    <a:pt x="2154" y="5099"/>
                    <a:pt x="1394" y="4814"/>
                    <a:pt x="761" y="3769"/>
                  </a:cubicBezTo>
                  <a:cubicBezTo>
                    <a:pt x="349" y="3167"/>
                    <a:pt x="412" y="2471"/>
                    <a:pt x="666" y="1806"/>
                  </a:cubicBezTo>
                  <a:cubicBezTo>
                    <a:pt x="792" y="1520"/>
                    <a:pt x="951" y="1267"/>
                    <a:pt x="1109" y="1014"/>
                  </a:cubicBezTo>
                  <a:cubicBezTo>
                    <a:pt x="1362" y="602"/>
                    <a:pt x="1742" y="412"/>
                    <a:pt x="2186" y="4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0" name="Google Shape;520;p27"/>
            <p:cNvSpPr/>
            <p:nvPr/>
          </p:nvSpPr>
          <p:spPr>
            <a:xfrm>
              <a:off x="3989325" y="1311625"/>
              <a:ext cx="71275" cy="43575"/>
            </a:xfrm>
            <a:custGeom>
              <a:avLst/>
              <a:gdLst/>
              <a:ahLst/>
              <a:cxnLst/>
              <a:rect l="l" t="t" r="r" b="b"/>
              <a:pathLst>
                <a:path w="2851" h="1743" extrusionOk="0">
                  <a:moveTo>
                    <a:pt x="697" y="539"/>
                  </a:moveTo>
                  <a:cubicBezTo>
                    <a:pt x="1267" y="698"/>
                    <a:pt x="1710" y="983"/>
                    <a:pt x="2154" y="1363"/>
                  </a:cubicBezTo>
                  <a:cubicBezTo>
                    <a:pt x="2280" y="1458"/>
                    <a:pt x="2407" y="1584"/>
                    <a:pt x="2565" y="1679"/>
                  </a:cubicBezTo>
                  <a:cubicBezTo>
                    <a:pt x="2597" y="1743"/>
                    <a:pt x="2692" y="1743"/>
                    <a:pt x="2755" y="1743"/>
                  </a:cubicBezTo>
                  <a:cubicBezTo>
                    <a:pt x="2787" y="1711"/>
                    <a:pt x="2819" y="1711"/>
                    <a:pt x="2850" y="1679"/>
                  </a:cubicBezTo>
                  <a:cubicBezTo>
                    <a:pt x="2787" y="1553"/>
                    <a:pt x="2724" y="1426"/>
                    <a:pt x="2629" y="1331"/>
                  </a:cubicBezTo>
                  <a:cubicBezTo>
                    <a:pt x="1995" y="634"/>
                    <a:pt x="1140" y="254"/>
                    <a:pt x="222" y="33"/>
                  </a:cubicBezTo>
                  <a:cubicBezTo>
                    <a:pt x="127" y="1"/>
                    <a:pt x="32" y="33"/>
                    <a:pt x="0" y="191"/>
                  </a:cubicBezTo>
                  <a:cubicBezTo>
                    <a:pt x="32" y="223"/>
                    <a:pt x="95" y="286"/>
                    <a:pt x="158" y="318"/>
                  </a:cubicBezTo>
                  <a:cubicBezTo>
                    <a:pt x="348" y="381"/>
                    <a:pt x="507" y="476"/>
                    <a:pt x="697" y="5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1" name="Google Shape;521;p27"/>
            <p:cNvSpPr/>
            <p:nvPr/>
          </p:nvSpPr>
          <p:spPr>
            <a:xfrm>
              <a:off x="4050275" y="1397150"/>
              <a:ext cx="22975" cy="54650"/>
            </a:xfrm>
            <a:custGeom>
              <a:avLst/>
              <a:gdLst/>
              <a:ahLst/>
              <a:cxnLst/>
              <a:rect l="l" t="t" r="r" b="b"/>
              <a:pathLst>
                <a:path w="919" h="2186" extrusionOk="0">
                  <a:moveTo>
                    <a:pt x="32" y="1900"/>
                  </a:moveTo>
                  <a:cubicBezTo>
                    <a:pt x="1" y="1964"/>
                    <a:pt x="1" y="2059"/>
                    <a:pt x="1" y="2154"/>
                  </a:cubicBezTo>
                  <a:cubicBezTo>
                    <a:pt x="222" y="2185"/>
                    <a:pt x="317" y="2090"/>
                    <a:pt x="381" y="1964"/>
                  </a:cubicBezTo>
                  <a:cubicBezTo>
                    <a:pt x="539" y="1584"/>
                    <a:pt x="697" y="1204"/>
                    <a:pt x="824" y="824"/>
                  </a:cubicBezTo>
                  <a:cubicBezTo>
                    <a:pt x="919" y="539"/>
                    <a:pt x="856" y="285"/>
                    <a:pt x="729" y="0"/>
                  </a:cubicBezTo>
                  <a:cubicBezTo>
                    <a:pt x="571" y="32"/>
                    <a:pt x="539" y="159"/>
                    <a:pt x="539" y="285"/>
                  </a:cubicBezTo>
                  <a:cubicBezTo>
                    <a:pt x="539" y="634"/>
                    <a:pt x="412" y="919"/>
                    <a:pt x="317" y="1204"/>
                  </a:cubicBezTo>
                  <a:cubicBezTo>
                    <a:pt x="222" y="1425"/>
                    <a:pt x="127" y="1679"/>
                    <a:pt x="32" y="19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2" name="Google Shape;522;p27"/>
            <p:cNvSpPr/>
            <p:nvPr/>
          </p:nvSpPr>
          <p:spPr>
            <a:xfrm>
              <a:off x="4069275" y="1371025"/>
              <a:ext cx="2400" cy="1600"/>
            </a:xfrm>
            <a:custGeom>
              <a:avLst/>
              <a:gdLst/>
              <a:ahLst/>
              <a:cxnLst/>
              <a:rect l="l" t="t" r="r" b="b"/>
              <a:pathLst>
                <a:path w="96" h="64" extrusionOk="0">
                  <a:moveTo>
                    <a:pt x="96" y="0"/>
                  </a:moveTo>
                  <a:cubicBezTo>
                    <a:pt x="96" y="0"/>
                    <a:pt x="64" y="0"/>
                    <a:pt x="64" y="0"/>
                  </a:cubicBezTo>
                  <a:cubicBezTo>
                    <a:pt x="32" y="0"/>
                    <a:pt x="32" y="0"/>
                    <a:pt x="1" y="32"/>
                  </a:cubicBezTo>
                  <a:lnTo>
                    <a:pt x="32" y="64"/>
                  </a:lnTo>
                  <a:cubicBezTo>
                    <a:pt x="64" y="32"/>
                    <a:pt x="64" y="32"/>
                    <a:pt x="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3" name="Google Shape;523;p27"/>
            <p:cNvSpPr/>
            <p:nvPr/>
          </p:nvSpPr>
          <p:spPr>
            <a:xfrm>
              <a:off x="4038400" y="1484225"/>
              <a:ext cx="51500" cy="36450"/>
            </a:xfrm>
            <a:custGeom>
              <a:avLst/>
              <a:gdLst/>
              <a:ahLst/>
              <a:cxnLst/>
              <a:rect l="l" t="t" r="r" b="b"/>
              <a:pathLst>
                <a:path w="2060" h="1458" extrusionOk="0">
                  <a:moveTo>
                    <a:pt x="1" y="983"/>
                  </a:moveTo>
                  <a:cubicBezTo>
                    <a:pt x="191" y="1014"/>
                    <a:pt x="286" y="1014"/>
                    <a:pt x="381" y="1014"/>
                  </a:cubicBezTo>
                  <a:cubicBezTo>
                    <a:pt x="507" y="1014"/>
                    <a:pt x="602" y="951"/>
                    <a:pt x="666" y="951"/>
                  </a:cubicBezTo>
                  <a:cubicBezTo>
                    <a:pt x="792" y="1046"/>
                    <a:pt x="887" y="1173"/>
                    <a:pt x="951" y="1173"/>
                  </a:cubicBezTo>
                  <a:cubicBezTo>
                    <a:pt x="1204" y="1078"/>
                    <a:pt x="1204" y="1331"/>
                    <a:pt x="1394" y="1458"/>
                  </a:cubicBezTo>
                  <a:cubicBezTo>
                    <a:pt x="1584" y="1299"/>
                    <a:pt x="1774" y="1141"/>
                    <a:pt x="1932" y="983"/>
                  </a:cubicBezTo>
                  <a:cubicBezTo>
                    <a:pt x="2059" y="888"/>
                    <a:pt x="2027" y="761"/>
                    <a:pt x="1932" y="634"/>
                  </a:cubicBezTo>
                  <a:cubicBezTo>
                    <a:pt x="1869" y="603"/>
                    <a:pt x="1774" y="571"/>
                    <a:pt x="1711" y="539"/>
                  </a:cubicBezTo>
                  <a:cubicBezTo>
                    <a:pt x="1711" y="508"/>
                    <a:pt x="1679" y="476"/>
                    <a:pt x="1647" y="476"/>
                  </a:cubicBezTo>
                  <a:cubicBezTo>
                    <a:pt x="1679" y="318"/>
                    <a:pt x="1964" y="254"/>
                    <a:pt x="1806" y="32"/>
                  </a:cubicBezTo>
                  <a:cubicBezTo>
                    <a:pt x="1774" y="32"/>
                    <a:pt x="1742" y="1"/>
                    <a:pt x="1711" y="1"/>
                  </a:cubicBezTo>
                  <a:cubicBezTo>
                    <a:pt x="1204" y="286"/>
                    <a:pt x="697" y="571"/>
                    <a:pt x="159" y="793"/>
                  </a:cubicBezTo>
                  <a:cubicBezTo>
                    <a:pt x="127" y="793"/>
                    <a:pt x="96" y="888"/>
                    <a:pt x="1" y="9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4" name="Google Shape;524;p27"/>
            <p:cNvSpPr/>
            <p:nvPr/>
          </p:nvSpPr>
          <p:spPr>
            <a:xfrm>
              <a:off x="4148450" y="1548350"/>
              <a:ext cx="43575" cy="66550"/>
            </a:xfrm>
            <a:custGeom>
              <a:avLst/>
              <a:gdLst/>
              <a:ahLst/>
              <a:cxnLst/>
              <a:rect l="l" t="t" r="r" b="b"/>
              <a:pathLst>
                <a:path w="1743" h="2662" extrusionOk="0">
                  <a:moveTo>
                    <a:pt x="412" y="951"/>
                  </a:moveTo>
                  <a:cubicBezTo>
                    <a:pt x="729" y="1458"/>
                    <a:pt x="1046" y="1964"/>
                    <a:pt x="1362" y="2471"/>
                  </a:cubicBezTo>
                  <a:cubicBezTo>
                    <a:pt x="1457" y="2630"/>
                    <a:pt x="1489" y="2630"/>
                    <a:pt x="1742" y="2661"/>
                  </a:cubicBezTo>
                  <a:cubicBezTo>
                    <a:pt x="1489" y="1806"/>
                    <a:pt x="887" y="1204"/>
                    <a:pt x="476" y="444"/>
                  </a:cubicBezTo>
                  <a:cubicBezTo>
                    <a:pt x="412" y="286"/>
                    <a:pt x="286" y="96"/>
                    <a:pt x="1" y="1"/>
                  </a:cubicBezTo>
                  <a:cubicBezTo>
                    <a:pt x="32" y="159"/>
                    <a:pt x="32" y="286"/>
                    <a:pt x="96" y="381"/>
                  </a:cubicBezTo>
                  <a:cubicBezTo>
                    <a:pt x="191" y="571"/>
                    <a:pt x="286" y="761"/>
                    <a:pt x="412" y="9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5" name="Google Shape;525;p27"/>
            <p:cNvSpPr/>
            <p:nvPr/>
          </p:nvSpPr>
          <p:spPr>
            <a:xfrm>
              <a:off x="4229200" y="1671075"/>
              <a:ext cx="10325" cy="10325"/>
            </a:xfrm>
            <a:custGeom>
              <a:avLst/>
              <a:gdLst/>
              <a:ahLst/>
              <a:cxnLst/>
              <a:rect l="l" t="t" r="r" b="b"/>
              <a:pathLst>
                <a:path w="413" h="413" extrusionOk="0">
                  <a:moveTo>
                    <a:pt x="317" y="412"/>
                  </a:moveTo>
                  <a:cubicBezTo>
                    <a:pt x="349" y="412"/>
                    <a:pt x="381" y="349"/>
                    <a:pt x="412" y="349"/>
                  </a:cubicBezTo>
                  <a:cubicBezTo>
                    <a:pt x="412" y="159"/>
                    <a:pt x="317" y="64"/>
                    <a:pt x="191" y="1"/>
                  </a:cubicBezTo>
                  <a:cubicBezTo>
                    <a:pt x="159" y="1"/>
                    <a:pt x="64" y="32"/>
                    <a:pt x="64" y="64"/>
                  </a:cubicBezTo>
                  <a:cubicBezTo>
                    <a:pt x="1" y="222"/>
                    <a:pt x="127" y="412"/>
                    <a:pt x="317" y="4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6" name="Google Shape;526;p27"/>
            <p:cNvSpPr/>
            <p:nvPr/>
          </p:nvSpPr>
          <p:spPr>
            <a:xfrm>
              <a:off x="5722400" y="1688500"/>
              <a:ext cx="825" cy="25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32" y="0"/>
                    <a:pt x="32" y="0"/>
                    <a:pt x="32" y="0"/>
                  </a:cubicBez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7" name="Google Shape;527;p27"/>
            <p:cNvSpPr/>
            <p:nvPr/>
          </p:nvSpPr>
          <p:spPr>
            <a:xfrm>
              <a:off x="5719225" y="1705125"/>
              <a:ext cx="25" cy="825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0"/>
                  </a:moveTo>
                  <a:cubicBezTo>
                    <a:pt x="1" y="32"/>
                    <a:pt x="1" y="32"/>
                    <a:pt x="1" y="32"/>
                  </a:cubicBezTo>
                  <a:lnTo>
                    <a:pt x="1" y="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8" name="Google Shape;528;p27"/>
            <p:cNvSpPr/>
            <p:nvPr/>
          </p:nvSpPr>
          <p:spPr>
            <a:xfrm>
              <a:off x="5283775" y="1633875"/>
              <a:ext cx="502000" cy="300075"/>
            </a:xfrm>
            <a:custGeom>
              <a:avLst/>
              <a:gdLst/>
              <a:ahLst/>
              <a:cxnLst/>
              <a:rect l="l" t="t" r="r" b="b"/>
              <a:pathLst>
                <a:path w="20080" h="12003" extrusionOk="0">
                  <a:moveTo>
                    <a:pt x="3421" y="7031"/>
                  </a:moveTo>
                  <a:cubicBezTo>
                    <a:pt x="3073" y="7157"/>
                    <a:pt x="2820" y="7347"/>
                    <a:pt x="2756" y="7759"/>
                  </a:cubicBezTo>
                  <a:cubicBezTo>
                    <a:pt x="3105" y="7347"/>
                    <a:pt x="3105" y="7347"/>
                    <a:pt x="3580" y="7252"/>
                  </a:cubicBezTo>
                  <a:cubicBezTo>
                    <a:pt x="3516" y="7506"/>
                    <a:pt x="3390" y="7664"/>
                    <a:pt x="3168" y="7759"/>
                  </a:cubicBezTo>
                  <a:cubicBezTo>
                    <a:pt x="3010" y="7854"/>
                    <a:pt x="2851" y="7949"/>
                    <a:pt x="2693" y="8012"/>
                  </a:cubicBezTo>
                  <a:cubicBezTo>
                    <a:pt x="2693" y="7949"/>
                    <a:pt x="2725" y="7854"/>
                    <a:pt x="2725" y="7791"/>
                  </a:cubicBezTo>
                  <a:cubicBezTo>
                    <a:pt x="2661" y="7886"/>
                    <a:pt x="2598" y="7981"/>
                    <a:pt x="2535" y="8044"/>
                  </a:cubicBezTo>
                  <a:cubicBezTo>
                    <a:pt x="2598" y="8044"/>
                    <a:pt x="2630" y="8044"/>
                    <a:pt x="2661" y="8044"/>
                  </a:cubicBezTo>
                  <a:cubicBezTo>
                    <a:pt x="2725" y="8202"/>
                    <a:pt x="2883" y="8076"/>
                    <a:pt x="3010" y="8139"/>
                  </a:cubicBezTo>
                  <a:cubicBezTo>
                    <a:pt x="2883" y="8519"/>
                    <a:pt x="2883" y="8519"/>
                    <a:pt x="2249" y="8678"/>
                  </a:cubicBezTo>
                  <a:cubicBezTo>
                    <a:pt x="2218" y="8614"/>
                    <a:pt x="2218" y="8519"/>
                    <a:pt x="2218" y="8456"/>
                  </a:cubicBezTo>
                  <a:cubicBezTo>
                    <a:pt x="1711" y="9153"/>
                    <a:pt x="1173" y="9849"/>
                    <a:pt x="666" y="10546"/>
                  </a:cubicBezTo>
                  <a:cubicBezTo>
                    <a:pt x="413" y="10926"/>
                    <a:pt x="223" y="11306"/>
                    <a:pt x="1" y="11686"/>
                  </a:cubicBezTo>
                  <a:lnTo>
                    <a:pt x="1" y="11686"/>
                  </a:lnTo>
                  <a:lnTo>
                    <a:pt x="1" y="11686"/>
                  </a:lnTo>
                  <a:lnTo>
                    <a:pt x="1" y="11686"/>
                  </a:lnTo>
                  <a:cubicBezTo>
                    <a:pt x="96" y="11686"/>
                    <a:pt x="223" y="11654"/>
                    <a:pt x="318" y="11654"/>
                  </a:cubicBezTo>
                  <a:cubicBezTo>
                    <a:pt x="413" y="11623"/>
                    <a:pt x="539" y="11591"/>
                    <a:pt x="634" y="11559"/>
                  </a:cubicBezTo>
                  <a:cubicBezTo>
                    <a:pt x="634" y="11528"/>
                    <a:pt x="666" y="11528"/>
                    <a:pt x="666" y="11528"/>
                  </a:cubicBezTo>
                  <a:lnTo>
                    <a:pt x="698" y="11528"/>
                  </a:lnTo>
                  <a:cubicBezTo>
                    <a:pt x="761" y="11433"/>
                    <a:pt x="824" y="11433"/>
                    <a:pt x="919" y="11433"/>
                  </a:cubicBezTo>
                  <a:cubicBezTo>
                    <a:pt x="951" y="11433"/>
                    <a:pt x="951" y="11433"/>
                    <a:pt x="951" y="11433"/>
                  </a:cubicBezTo>
                  <a:cubicBezTo>
                    <a:pt x="951" y="11433"/>
                    <a:pt x="951" y="11433"/>
                    <a:pt x="983" y="11433"/>
                  </a:cubicBezTo>
                  <a:cubicBezTo>
                    <a:pt x="1014" y="11338"/>
                    <a:pt x="1141" y="11338"/>
                    <a:pt x="1236" y="11306"/>
                  </a:cubicBezTo>
                  <a:cubicBezTo>
                    <a:pt x="1236" y="11306"/>
                    <a:pt x="1236" y="11306"/>
                    <a:pt x="1236" y="11306"/>
                  </a:cubicBezTo>
                  <a:cubicBezTo>
                    <a:pt x="1268" y="11306"/>
                    <a:pt x="1268" y="11306"/>
                    <a:pt x="1268" y="11306"/>
                  </a:cubicBezTo>
                  <a:cubicBezTo>
                    <a:pt x="1363" y="11179"/>
                    <a:pt x="1458" y="11211"/>
                    <a:pt x="1553" y="11243"/>
                  </a:cubicBezTo>
                  <a:lnTo>
                    <a:pt x="1553" y="11243"/>
                  </a:lnTo>
                  <a:lnTo>
                    <a:pt x="1584" y="11243"/>
                  </a:lnTo>
                  <a:cubicBezTo>
                    <a:pt x="1616" y="11116"/>
                    <a:pt x="1679" y="11084"/>
                    <a:pt x="1774" y="11084"/>
                  </a:cubicBezTo>
                  <a:cubicBezTo>
                    <a:pt x="1806" y="11084"/>
                    <a:pt x="1806" y="11053"/>
                    <a:pt x="1806" y="11053"/>
                  </a:cubicBezTo>
                  <a:cubicBezTo>
                    <a:pt x="1838" y="11053"/>
                    <a:pt x="1838" y="11053"/>
                    <a:pt x="1838" y="11053"/>
                  </a:cubicBezTo>
                  <a:cubicBezTo>
                    <a:pt x="1933" y="10958"/>
                    <a:pt x="2059" y="10989"/>
                    <a:pt x="2186" y="11021"/>
                  </a:cubicBezTo>
                  <a:cubicBezTo>
                    <a:pt x="2186" y="10989"/>
                    <a:pt x="2154" y="10989"/>
                    <a:pt x="2154" y="10958"/>
                  </a:cubicBezTo>
                  <a:cubicBezTo>
                    <a:pt x="2186" y="10989"/>
                    <a:pt x="2186" y="10989"/>
                    <a:pt x="2218" y="10989"/>
                  </a:cubicBezTo>
                  <a:cubicBezTo>
                    <a:pt x="2218" y="10989"/>
                    <a:pt x="2186" y="10989"/>
                    <a:pt x="2186" y="11021"/>
                  </a:cubicBezTo>
                  <a:lnTo>
                    <a:pt x="2186" y="11021"/>
                  </a:lnTo>
                  <a:lnTo>
                    <a:pt x="2186" y="11021"/>
                  </a:lnTo>
                  <a:cubicBezTo>
                    <a:pt x="2059" y="11021"/>
                    <a:pt x="1964" y="11053"/>
                    <a:pt x="1838" y="11053"/>
                  </a:cubicBezTo>
                  <a:cubicBezTo>
                    <a:pt x="1838" y="11053"/>
                    <a:pt x="1838" y="11053"/>
                    <a:pt x="1838" y="11084"/>
                  </a:cubicBezTo>
                  <a:cubicBezTo>
                    <a:pt x="1806" y="11084"/>
                    <a:pt x="1806" y="11084"/>
                    <a:pt x="1774" y="11084"/>
                  </a:cubicBezTo>
                  <a:cubicBezTo>
                    <a:pt x="1711" y="11116"/>
                    <a:pt x="1648" y="11179"/>
                    <a:pt x="1584" y="11243"/>
                  </a:cubicBezTo>
                  <a:cubicBezTo>
                    <a:pt x="1584" y="11243"/>
                    <a:pt x="1584" y="11243"/>
                    <a:pt x="1584" y="11243"/>
                  </a:cubicBezTo>
                  <a:lnTo>
                    <a:pt x="1553" y="11243"/>
                  </a:lnTo>
                  <a:cubicBezTo>
                    <a:pt x="1458" y="11274"/>
                    <a:pt x="1363" y="11274"/>
                    <a:pt x="1268" y="11306"/>
                  </a:cubicBezTo>
                  <a:cubicBezTo>
                    <a:pt x="1268" y="11306"/>
                    <a:pt x="1268" y="11306"/>
                    <a:pt x="1268" y="11306"/>
                  </a:cubicBezTo>
                  <a:lnTo>
                    <a:pt x="1236" y="11306"/>
                  </a:lnTo>
                  <a:cubicBezTo>
                    <a:pt x="1173" y="11401"/>
                    <a:pt x="1046" y="11401"/>
                    <a:pt x="951" y="11433"/>
                  </a:cubicBezTo>
                  <a:cubicBezTo>
                    <a:pt x="951" y="11433"/>
                    <a:pt x="951" y="11433"/>
                    <a:pt x="951" y="11433"/>
                  </a:cubicBezTo>
                  <a:lnTo>
                    <a:pt x="919" y="11433"/>
                  </a:lnTo>
                  <a:cubicBezTo>
                    <a:pt x="856" y="11528"/>
                    <a:pt x="793" y="11528"/>
                    <a:pt x="698" y="11528"/>
                  </a:cubicBezTo>
                  <a:lnTo>
                    <a:pt x="666" y="11528"/>
                  </a:lnTo>
                  <a:cubicBezTo>
                    <a:pt x="666" y="11528"/>
                    <a:pt x="634" y="11559"/>
                    <a:pt x="634" y="11559"/>
                  </a:cubicBezTo>
                  <a:cubicBezTo>
                    <a:pt x="444" y="11718"/>
                    <a:pt x="254" y="11813"/>
                    <a:pt x="1" y="11686"/>
                  </a:cubicBezTo>
                  <a:lnTo>
                    <a:pt x="1" y="11686"/>
                  </a:lnTo>
                  <a:cubicBezTo>
                    <a:pt x="33" y="11813"/>
                    <a:pt x="64" y="11939"/>
                    <a:pt x="286" y="12003"/>
                  </a:cubicBezTo>
                  <a:cubicBezTo>
                    <a:pt x="3136" y="10831"/>
                    <a:pt x="6018" y="9628"/>
                    <a:pt x="8932" y="8424"/>
                  </a:cubicBezTo>
                  <a:cubicBezTo>
                    <a:pt x="11845" y="7221"/>
                    <a:pt x="14727" y="6049"/>
                    <a:pt x="17514" y="4814"/>
                  </a:cubicBezTo>
                  <a:cubicBezTo>
                    <a:pt x="17672" y="4466"/>
                    <a:pt x="17799" y="4244"/>
                    <a:pt x="17926" y="3991"/>
                  </a:cubicBezTo>
                  <a:cubicBezTo>
                    <a:pt x="18147" y="3579"/>
                    <a:pt x="18369" y="3167"/>
                    <a:pt x="18622" y="2724"/>
                  </a:cubicBezTo>
                  <a:cubicBezTo>
                    <a:pt x="19034" y="1900"/>
                    <a:pt x="19446" y="1109"/>
                    <a:pt x="19857" y="285"/>
                  </a:cubicBezTo>
                  <a:cubicBezTo>
                    <a:pt x="19921" y="190"/>
                    <a:pt x="19952" y="64"/>
                    <a:pt x="20079" y="32"/>
                  </a:cubicBezTo>
                  <a:cubicBezTo>
                    <a:pt x="20016" y="64"/>
                    <a:pt x="19921" y="64"/>
                    <a:pt x="19889" y="95"/>
                  </a:cubicBezTo>
                  <a:cubicBezTo>
                    <a:pt x="19762" y="222"/>
                    <a:pt x="19636" y="380"/>
                    <a:pt x="19541" y="539"/>
                  </a:cubicBezTo>
                  <a:cubicBezTo>
                    <a:pt x="19256" y="1045"/>
                    <a:pt x="19002" y="1552"/>
                    <a:pt x="18749" y="2027"/>
                  </a:cubicBezTo>
                  <a:cubicBezTo>
                    <a:pt x="18496" y="2502"/>
                    <a:pt x="18242" y="2977"/>
                    <a:pt x="17989" y="3420"/>
                  </a:cubicBezTo>
                  <a:cubicBezTo>
                    <a:pt x="17799" y="3705"/>
                    <a:pt x="17609" y="3991"/>
                    <a:pt x="17546" y="4339"/>
                  </a:cubicBezTo>
                  <a:cubicBezTo>
                    <a:pt x="17482" y="4529"/>
                    <a:pt x="17356" y="4624"/>
                    <a:pt x="17166" y="4687"/>
                  </a:cubicBezTo>
                  <a:cubicBezTo>
                    <a:pt x="16374" y="4846"/>
                    <a:pt x="15645" y="5194"/>
                    <a:pt x="14854" y="5447"/>
                  </a:cubicBezTo>
                  <a:cubicBezTo>
                    <a:pt x="14759" y="5479"/>
                    <a:pt x="14664" y="5606"/>
                    <a:pt x="14537" y="5511"/>
                  </a:cubicBezTo>
                  <a:cubicBezTo>
                    <a:pt x="14569" y="5289"/>
                    <a:pt x="14664" y="5099"/>
                    <a:pt x="14854" y="5004"/>
                  </a:cubicBezTo>
                  <a:cubicBezTo>
                    <a:pt x="15582" y="4687"/>
                    <a:pt x="16279" y="4371"/>
                    <a:pt x="17007" y="4086"/>
                  </a:cubicBezTo>
                  <a:cubicBezTo>
                    <a:pt x="17071" y="4054"/>
                    <a:pt x="17197" y="4086"/>
                    <a:pt x="17292" y="4117"/>
                  </a:cubicBezTo>
                  <a:cubicBezTo>
                    <a:pt x="17387" y="3991"/>
                    <a:pt x="17451" y="3864"/>
                    <a:pt x="17546" y="3705"/>
                  </a:cubicBezTo>
                  <a:cubicBezTo>
                    <a:pt x="17324" y="3801"/>
                    <a:pt x="17134" y="3896"/>
                    <a:pt x="16976" y="3959"/>
                  </a:cubicBezTo>
                  <a:cubicBezTo>
                    <a:pt x="16786" y="4022"/>
                    <a:pt x="16596" y="4149"/>
                    <a:pt x="16342" y="4117"/>
                  </a:cubicBezTo>
                  <a:cubicBezTo>
                    <a:pt x="16469" y="3642"/>
                    <a:pt x="16627" y="3262"/>
                    <a:pt x="17134" y="3104"/>
                  </a:cubicBezTo>
                  <a:cubicBezTo>
                    <a:pt x="17229" y="3072"/>
                    <a:pt x="17387" y="3040"/>
                    <a:pt x="17419" y="2882"/>
                  </a:cubicBezTo>
                  <a:cubicBezTo>
                    <a:pt x="17229" y="2850"/>
                    <a:pt x="17039" y="3040"/>
                    <a:pt x="16849" y="2977"/>
                  </a:cubicBezTo>
                  <a:cubicBezTo>
                    <a:pt x="16849" y="2724"/>
                    <a:pt x="16944" y="2565"/>
                    <a:pt x="17166" y="2439"/>
                  </a:cubicBezTo>
                  <a:cubicBezTo>
                    <a:pt x="17292" y="2375"/>
                    <a:pt x="17482" y="2375"/>
                    <a:pt x="17546" y="2185"/>
                  </a:cubicBezTo>
                  <a:cubicBezTo>
                    <a:pt x="17419" y="2217"/>
                    <a:pt x="17292" y="2217"/>
                    <a:pt x="17166" y="2217"/>
                  </a:cubicBezTo>
                  <a:cubicBezTo>
                    <a:pt x="17197" y="1837"/>
                    <a:pt x="17292" y="1647"/>
                    <a:pt x="17609" y="1489"/>
                  </a:cubicBezTo>
                  <a:cubicBezTo>
                    <a:pt x="17736" y="1425"/>
                    <a:pt x="17894" y="1330"/>
                    <a:pt x="18052" y="1267"/>
                  </a:cubicBezTo>
                  <a:cubicBezTo>
                    <a:pt x="18147" y="1235"/>
                    <a:pt x="18242" y="1204"/>
                    <a:pt x="18337" y="1140"/>
                  </a:cubicBezTo>
                  <a:cubicBezTo>
                    <a:pt x="18369" y="1584"/>
                    <a:pt x="18242" y="1774"/>
                    <a:pt x="17831" y="2059"/>
                  </a:cubicBezTo>
                  <a:cubicBezTo>
                    <a:pt x="17926" y="2059"/>
                    <a:pt x="18021" y="2059"/>
                    <a:pt x="18179" y="2090"/>
                  </a:cubicBezTo>
                  <a:cubicBezTo>
                    <a:pt x="18242" y="1964"/>
                    <a:pt x="18306" y="1837"/>
                    <a:pt x="18401" y="1710"/>
                  </a:cubicBezTo>
                  <a:cubicBezTo>
                    <a:pt x="18527" y="1457"/>
                    <a:pt x="18622" y="1172"/>
                    <a:pt x="18812" y="950"/>
                  </a:cubicBezTo>
                  <a:cubicBezTo>
                    <a:pt x="18939" y="792"/>
                    <a:pt x="19034" y="697"/>
                    <a:pt x="19034" y="507"/>
                  </a:cubicBezTo>
                  <a:cubicBezTo>
                    <a:pt x="19066" y="412"/>
                    <a:pt x="19161" y="349"/>
                    <a:pt x="19192" y="254"/>
                  </a:cubicBezTo>
                  <a:cubicBezTo>
                    <a:pt x="19224" y="159"/>
                    <a:pt x="19351" y="127"/>
                    <a:pt x="19256" y="0"/>
                  </a:cubicBezTo>
                  <a:cubicBezTo>
                    <a:pt x="19129" y="64"/>
                    <a:pt x="19002" y="95"/>
                    <a:pt x="18876" y="159"/>
                  </a:cubicBezTo>
                  <a:cubicBezTo>
                    <a:pt x="17451" y="792"/>
                    <a:pt x="15994" y="1394"/>
                    <a:pt x="14569" y="2027"/>
                  </a:cubicBezTo>
                  <a:cubicBezTo>
                    <a:pt x="10832" y="3674"/>
                    <a:pt x="7127" y="5352"/>
                    <a:pt x="3421" y="7031"/>
                  </a:cubicBezTo>
                  <a:close/>
                  <a:moveTo>
                    <a:pt x="17736" y="887"/>
                  </a:moveTo>
                  <a:cubicBezTo>
                    <a:pt x="18052" y="665"/>
                    <a:pt x="18401" y="507"/>
                    <a:pt x="18844" y="349"/>
                  </a:cubicBezTo>
                  <a:cubicBezTo>
                    <a:pt x="18622" y="1014"/>
                    <a:pt x="18116" y="1014"/>
                    <a:pt x="17704" y="1204"/>
                  </a:cubicBezTo>
                  <a:cubicBezTo>
                    <a:pt x="17641" y="1077"/>
                    <a:pt x="17609" y="950"/>
                    <a:pt x="17736" y="887"/>
                  </a:cubicBezTo>
                  <a:close/>
                  <a:moveTo>
                    <a:pt x="14094" y="3832"/>
                  </a:moveTo>
                  <a:cubicBezTo>
                    <a:pt x="14157" y="4054"/>
                    <a:pt x="14094" y="4149"/>
                    <a:pt x="13967" y="4212"/>
                  </a:cubicBezTo>
                  <a:cubicBezTo>
                    <a:pt x="13745" y="4339"/>
                    <a:pt x="13524" y="4402"/>
                    <a:pt x="13175" y="4561"/>
                  </a:cubicBezTo>
                  <a:cubicBezTo>
                    <a:pt x="13365" y="3991"/>
                    <a:pt x="13809" y="4086"/>
                    <a:pt x="14094" y="3832"/>
                  </a:cubicBezTo>
                  <a:close/>
                  <a:moveTo>
                    <a:pt x="13555" y="3769"/>
                  </a:moveTo>
                  <a:cubicBezTo>
                    <a:pt x="13555" y="3547"/>
                    <a:pt x="13587" y="3357"/>
                    <a:pt x="13745" y="3294"/>
                  </a:cubicBezTo>
                  <a:cubicBezTo>
                    <a:pt x="13967" y="3167"/>
                    <a:pt x="14189" y="3040"/>
                    <a:pt x="14505" y="3009"/>
                  </a:cubicBezTo>
                  <a:cubicBezTo>
                    <a:pt x="14410" y="3579"/>
                    <a:pt x="13935" y="3579"/>
                    <a:pt x="13555" y="3769"/>
                  </a:cubicBezTo>
                  <a:close/>
                  <a:moveTo>
                    <a:pt x="13809" y="4719"/>
                  </a:moveTo>
                  <a:cubicBezTo>
                    <a:pt x="13777" y="5099"/>
                    <a:pt x="13555" y="5321"/>
                    <a:pt x="13207" y="5416"/>
                  </a:cubicBezTo>
                  <a:cubicBezTo>
                    <a:pt x="13080" y="5447"/>
                    <a:pt x="12954" y="5511"/>
                    <a:pt x="12795" y="5574"/>
                  </a:cubicBezTo>
                  <a:cubicBezTo>
                    <a:pt x="12700" y="5321"/>
                    <a:pt x="12859" y="5162"/>
                    <a:pt x="12954" y="5036"/>
                  </a:cubicBezTo>
                  <a:cubicBezTo>
                    <a:pt x="13080" y="4846"/>
                    <a:pt x="13587" y="4687"/>
                    <a:pt x="13809" y="4719"/>
                  </a:cubicBezTo>
                  <a:close/>
                  <a:moveTo>
                    <a:pt x="12605" y="4149"/>
                  </a:moveTo>
                  <a:cubicBezTo>
                    <a:pt x="12510" y="3991"/>
                    <a:pt x="12605" y="3864"/>
                    <a:pt x="12700" y="3769"/>
                  </a:cubicBezTo>
                  <a:cubicBezTo>
                    <a:pt x="12890" y="3642"/>
                    <a:pt x="13080" y="3547"/>
                    <a:pt x="13334" y="3515"/>
                  </a:cubicBezTo>
                  <a:cubicBezTo>
                    <a:pt x="13302" y="3927"/>
                    <a:pt x="13302" y="3927"/>
                    <a:pt x="12605" y="4149"/>
                  </a:cubicBezTo>
                  <a:close/>
                  <a:moveTo>
                    <a:pt x="13017" y="4402"/>
                  </a:moveTo>
                  <a:cubicBezTo>
                    <a:pt x="12827" y="4814"/>
                    <a:pt x="12510" y="4846"/>
                    <a:pt x="12257" y="4972"/>
                  </a:cubicBezTo>
                  <a:cubicBezTo>
                    <a:pt x="12162" y="4846"/>
                    <a:pt x="12194" y="4751"/>
                    <a:pt x="12257" y="4687"/>
                  </a:cubicBezTo>
                  <a:cubicBezTo>
                    <a:pt x="12479" y="4561"/>
                    <a:pt x="12669" y="4434"/>
                    <a:pt x="13017" y="4402"/>
                  </a:cubicBezTo>
                  <a:close/>
                  <a:moveTo>
                    <a:pt x="12605" y="5162"/>
                  </a:moveTo>
                  <a:cubicBezTo>
                    <a:pt x="12605" y="5606"/>
                    <a:pt x="12384" y="5796"/>
                    <a:pt x="12067" y="5891"/>
                  </a:cubicBezTo>
                  <a:cubicBezTo>
                    <a:pt x="11940" y="5922"/>
                    <a:pt x="11845" y="5954"/>
                    <a:pt x="11655" y="6017"/>
                  </a:cubicBezTo>
                  <a:cubicBezTo>
                    <a:pt x="11719" y="5416"/>
                    <a:pt x="12162" y="5289"/>
                    <a:pt x="12605" y="5162"/>
                  </a:cubicBezTo>
                  <a:close/>
                  <a:moveTo>
                    <a:pt x="12099" y="4402"/>
                  </a:moveTo>
                  <a:cubicBezTo>
                    <a:pt x="11782" y="4561"/>
                    <a:pt x="11465" y="4687"/>
                    <a:pt x="11180" y="4846"/>
                  </a:cubicBezTo>
                  <a:cubicBezTo>
                    <a:pt x="11117" y="4814"/>
                    <a:pt x="11117" y="4782"/>
                    <a:pt x="11085" y="4751"/>
                  </a:cubicBezTo>
                  <a:cubicBezTo>
                    <a:pt x="11148" y="4624"/>
                    <a:pt x="11180" y="4466"/>
                    <a:pt x="11275" y="4434"/>
                  </a:cubicBezTo>
                  <a:cubicBezTo>
                    <a:pt x="11497" y="4276"/>
                    <a:pt x="11750" y="4181"/>
                    <a:pt x="12004" y="4086"/>
                  </a:cubicBezTo>
                  <a:cubicBezTo>
                    <a:pt x="12099" y="4022"/>
                    <a:pt x="12194" y="3991"/>
                    <a:pt x="12352" y="3959"/>
                  </a:cubicBezTo>
                  <a:cubicBezTo>
                    <a:pt x="12352" y="4181"/>
                    <a:pt x="12257" y="4339"/>
                    <a:pt x="12099" y="4402"/>
                  </a:cubicBezTo>
                  <a:close/>
                  <a:moveTo>
                    <a:pt x="11877" y="4877"/>
                  </a:moveTo>
                  <a:cubicBezTo>
                    <a:pt x="11877" y="5036"/>
                    <a:pt x="11814" y="5131"/>
                    <a:pt x="11687" y="5194"/>
                  </a:cubicBezTo>
                  <a:cubicBezTo>
                    <a:pt x="11592" y="5257"/>
                    <a:pt x="11529" y="5289"/>
                    <a:pt x="11434" y="5321"/>
                  </a:cubicBezTo>
                  <a:cubicBezTo>
                    <a:pt x="11243" y="5416"/>
                    <a:pt x="11085" y="5479"/>
                    <a:pt x="10832" y="5574"/>
                  </a:cubicBezTo>
                  <a:cubicBezTo>
                    <a:pt x="10863" y="5416"/>
                    <a:pt x="10832" y="5352"/>
                    <a:pt x="10863" y="5321"/>
                  </a:cubicBezTo>
                  <a:cubicBezTo>
                    <a:pt x="11053" y="5162"/>
                    <a:pt x="11370" y="5004"/>
                    <a:pt x="11877" y="4877"/>
                  </a:cubicBezTo>
                  <a:close/>
                  <a:moveTo>
                    <a:pt x="10737" y="5004"/>
                  </a:moveTo>
                  <a:cubicBezTo>
                    <a:pt x="10388" y="5226"/>
                    <a:pt x="9977" y="5384"/>
                    <a:pt x="9597" y="5511"/>
                  </a:cubicBezTo>
                  <a:cubicBezTo>
                    <a:pt x="9533" y="5289"/>
                    <a:pt x="9597" y="5162"/>
                    <a:pt x="9755" y="5099"/>
                  </a:cubicBezTo>
                  <a:cubicBezTo>
                    <a:pt x="10103" y="4909"/>
                    <a:pt x="10452" y="4751"/>
                    <a:pt x="10863" y="4592"/>
                  </a:cubicBezTo>
                  <a:cubicBezTo>
                    <a:pt x="10927" y="4782"/>
                    <a:pt x="10863" y="4941"/>
                    <a:pt x="10737" y="5004"/>
                  </a:cubicBezTo>
                  <a:close/>
                  <a:moveTo>
                    <a:pt x="10515" y="5511"/>
                  </a:moveTo>
                  <a:cubicBezTo>
                    <a:pt x="10483" y="5574"/>
                    <a:pt x="10483" y="5669"/>
                    <a:pt x="10452" y="5701"/>
                  </a:cubicBezTo>
                  <a:cubicBezTo>
                    <a:pt x="10103" y="5954"/>
                    <a:pt x="9692" y="6081"/>
                    <a:pt x="9312" y="6239"/>
                  </a:cubicBezTo>
                  <a:cubicBezTo>
                    <a:pt x="9217" y="6112"/>
                    <a:pt x="9280" y="6017"/>
                    <a:pt x="9343" y="5954"/>
                  </a:cubicBezTo>
                  <a:cubicBezTo>
                    <a:pt x="9533" y="5796"/>
                    <a:pt x="10167" y="5542"/>
                    <a:pt x="10515" y="5511"/>
                  </a:cubicBezTo>
                  <a:close/>
                  <a:moveTo>
                    <a:pt x="9217" y="5637"/>
                  </a:moveTo>
                  <a:cubicBezTo>
                    <a:pt x="8868" y="5891"/>
                    <a:pt x="8488" y="6081"/>
                    <a:pt x="8077" y="6144"/>
                  </a:cubicBezTo>
                  <a:cubicBezTo>
                    <a:pt x="8077" y="6144"/>
                    <a:pt x="8045" y="6112"/>
                    <a:pt x="8013" y="6081"/>
                  </a:cubicBezTo>
                  <a:cubicBezTo>
                    <a:pt x="8045" y="5986"/>
                    <a:pt x="8077" y="5891"/>
                    <a:pt x="8140" y="5827"/>
                  </a:cubicBezTo>
                  <a:cubicBezTo>
                    <a:pt x="8457" y="5606"/>
                    <a:pt x="8868" y="5479"/>
                    <a:pt x="9217" y="5321"/>
                  </a:cubicBezTo>
                  <a:cubicBezTo>
                    <a:pt x="9375" y="5447"/>
                    <a:pt x="9280" y="5574"/>
                    <a:pt x="9217" y="5637"/>
                  </a:cubicBezTo>
                  <a:close/>
                  <a:moveTo>
                    <a:pt x="4941" y="7537"/>
                  </a:moveTo>
                  <a:cubicBezTo>
                    <a:pt x="4846" y="7379"/>
                    <a:pt x="4910" y="7284"/>
                    <a:pt x="4973" y="7221"/>
                  </a:cubicBezTo>
                  <a:cubicBezTo>
                    <a:pt x="5163" y="7062"/>
                    <a:pt x="5765" y="6841"/>
                    <a:pt x="6081" y="6777"/>
                  </a:cubicBezTo>
                  <a:cubicBezTo>
                    <a:pt x="6081" y="6936"/>
                    <a:pt x="5986" y="7094"/>
                    <a:pt x="5860" y="7157"/>
                  </a:cubicBezTo>
                  <a:cubicBezTo>
                    <a:pt x="5575" y="7284"/>
                    <a:pt x="5258" y="7442"/>
                    <a:pt x="4941" y="7537"/>
                  </a:cubicBezTo>
                  <a:close/>
                  <a:moveTo>
                    <a:pt x="5638" y="7569"/>
                  </a:moveTo>
                  <a:cubicBezTo>
                    <a:pt x="5575" y="7696"/>
                    <a:pt x="5543" y="7822"/>
                    <a:pt x="5448" y="7886"/>
                  </a:cubicBezTo>
                  <a:cubicBezTo>
                    <a:pt x="5290" y="8012"/>
                    <a:pt x="4783" y="8202"/>
                    <a:pt x="4403" y="8266"/>
                  </a:cubicBezTo>
                  <a:cubicBezTo>
                    <a:pt x="4498" y="8139"/>
                    <a:pt x="4530" y="8044"/>
                    <a:pt x="4593" y="7981"/>
                  </a:cubicBezTo>
                  <a:cubicBezTo>
                    <a:pt x="4751" y="7822"/>
                    <a:pt x="5321" y="7632"/>
                    <a:pt x="5638" y="7569"/>
                  </a:cubicBezTo>
                  <a:close/>
                  <a:moveTo>
                    <a:pt x="6081" y="7347"/>
                  </a:moveTo>
                  <a:cubicBezTo>
                    <a:pt x="6430" y="7126"/>
                    <a:pt x="6810" y="6967"/>
                    <a:pt x="7285" y="6841"/>
                  </a:cubicBezTo>
                  <a:cubicBezTo>
                    <a:pt x="7253" y="7062"/>
                    <a:pt x="7158" y="7157"/>
                    <a:pt x="7032" y="7221"/>
                  </a:cubicBezTo>
                  <a:cubicBezTo>
                    <a:pt x="6683" y="7379"/>
                    <a:pt x="6366" y="7506"/>
                    <a:pt x="6018" y="7664"/>
                  </a:cubicBezTo>
                  <a:lnTo>
                    <a:pt x="5955" y="7569"/>
                  </a:lnTo>
                  <a:cubicBezTo>
                    <a:pt x="5986" y="7506"/>
                    <a:pt x="6018" y="7379"/>
                    <a:pt x="6081" y="7347"/>
                  </a:cubicBezTo>
                  <a:close/>
                  <a:moveTo>
                    <a:pt x="6398" y="6904"/>
                  </a:moveTo>
                  <a:cubicBezTo>
                    <a:pt x="6303" y="6714"/>
                    <a:pt x="6398" y="6619"/>
                    <a:pt x="6493" y="6524"/>
                  </a:cubicBezTo>
                  <a:cubicBezTo>
                    <a:pt x="6651" y="6397"/>
                    <a:pt x="7443" y="6081"/>
                    <a:pt x="7792" y="6017"/>
                  </a:cubicBezTo>
                  <a:cubicBezTo>
                    <a:pt x="7792" y="6207"/>
                    <a:pt x="7697" y="6334"/>
                    <a:pt x="7538" y="6429"/>
                  </a:cubicBezTo>
                  <a:cubicBezTo>
                    <a:pt x="7158" y="6587"/>
                    <a:pt x="6778" y="6746"/>
                    <a:pt x="6398" y="6904"/>
                  </a:cubicBezTo>
                  <a:close/>
                  <a:moveTo>
                    <a:pt x="7665" y="6714"/>
                  </a:moveTo>
                  <a:cubicBezTo>
                    <a:pt x="8013" y="6429"/>
                    <a:pt x="8457" y="6271"/>
                    <a:pt x="8932" y="6144"/>
                  </a:cubicBezTo>
                  <a:cubicBezTo>
                    <a:pt x="8900" y="6271"/>
                    <a:pt x="8868" y="6334"/>
                    <a:pt x="8837" y="6366"/>
                  </a:cubicBezTo>
                  <a:cubicBezTo>
                    <a:pt x="8805" y="6429"/>
                    <a:pt x="8742" y="6492"/>
                    <a:pt x="8678" y="6492"/>
                  </a:cubicBezTo>
                  <a:cubicBezTo>
                    <a:pt x="8330" y="6682"/>
                    <a:pt x="7982" y="6841"/>
                    <a:pt x="7538" y="6967"/>
                  </a:cubicBezTo>
                  <a:cubicBezTo>
                    <a:pt x="7602" y="6841"/>
                    <a:pt x="7602" y="6746"/>
                    <a:pt x="7665" y="6714"/>
                  </a:cubicBezTo>
                  <a:close/>
                  <a:moveTo>
                    <a:pt x="4055" y="6967"/>
                  </a:moveTo>
                  <a:cubicBezTo>
                    <a:pt x="4625" y="6714"/>
                    <a:pt x="5195" y="6461"/>
                    <a:pt x="5796" y="6207"/>
                  </a:cubicBezTo>
                  <a:cubicBezTo>
                    <a:pt x="6398" y="5922"/>
                    <a:pt x="7032" y="5637"/>
                    <a:pt x="7665" y="5384"/>
                  </a:cubicBezTo>
                  <a:cubicBezTo>
                    <a:pt x="7792" y="5321"/>
                    <a:pt x="7918" y="5289"/>
                    <a:pt x="8077" y="5226"/>
                  </a:cubicBezTo>
                  <a:cubicBezTo>
                    <a:pt x="8172" y="5384"/>
                    <a:pt x="8108" y="5511"/>
                    <a:pt x="7982" y="5574"/>
                  </a:cubicBezTo>
                  <a:cubicBezTo>
                    <a:pt x="7602" y="5764"/>
                    <a:pt x="7190" y="5954"/>
                    <a:pt x="6778" y="6112"/>
                  </a:cubicBezTo>
                  <a:cubicBezTo>
                    <a:pt x="6651" y="6176"/>
                    <a:pt x="6525" y="6207"/>
                    <a:pt x="6430" y="6271"/>
                  </a:cubicBezTo>
                  <a:cubicBezTo>
                    <a:pt x="6335" y="6334"/>
                    <a:pt x="6240" y="6366"/>
                    <a:pt x="6176" y="6429"/>
                  </a:cubicBezTo>
                  <a:cubicBezTo>
                    <a:pt x="5796" y="6556"/>
                    <a:pt x="5416" y="6714"/>
                    <a:pt x="5036" y="6872"/>
                  </a:cubicBezTo>
                  <a:cubicBezTo>
                    <a:pt x="4688" y="7031"/>
                    <a:pt x="4308" y="7221"/>
                    <a:pt x="3960" y="7411"/>
                  </a:cubicBezTo>
                  <a:cubicBezTo>
                    <a:pt x="3896" y="7442"/>
                    <a:pt x="3865" y="7442"/>
                    <a:pt x="3738" y="7442"/>
                  </a:cubicBezTo>
                  <a:cubicBezTo>
                    <a:pt x="3738" y="7157"/>
                    <a:pt x="3833" y="7062"/>
                    <a:pt x="4055" y="6967"/>
                  </a:cubicBezTo>
                  <a:close/>
                  <a:moveTo>
                    <a:pt x="3453" y="7886"/>
                  </a:moveTo>
                  <a:cubicBezTo>
                    <a:pt x="3611" y="7727"/>
                    <a:pt x="4245" y="7506"/>
                    <a:pt x="4593" y="7442"/>
                  </a:cubicBezTo>
                  <a:cubicBezTo>
                    <a:pt x="4561" y="7537"/>
                    <a:pt x="4530" y="7632"/>
                    <a:pt x="4466" y="7696"/>
                  </a:cubicBezTo>
                  <a:cubicBezTo>
                    <a:pt x="4340" y="7854"/>
                    <a:pt x="3801" y="8076"/>
                    <a:pt x="3295" y="8202"/>
                  </a:cubicBezTo>
                  <a:cubicBezTo>
                    <a:pt x="3358" y="8076"/>
                    <a:pt x="3390" y="7949"/>
                    <a:pt x="3453" y="7886"/>
                  </a:cubicBezTo>
                  <a:close/>
                  <a:moveTo>
                    <a:pt x="3136" y="8551"/>
                  </a:moveTo>
                  <a:cubicBezTo>
                    <a:pt x="3453" y="8424"/>
                    <a:pt x="3770" y="8297"/>
                    <a:pt x="4086" y="8139"/>
                  </a:cubicBezTo>
                  <a:cubicBezTo>
                    <a:pt x="4118" y="8171"/>
                    <a:pt x="4150" y="8202"/>
                    <a:pt x="4181" y="8234"/>
                  </a:cubicBezTo>
                  <a:cubicBezTo>
                    <a:pt x="4118" y="8297"/>
                    <a:pt x="4118" y="8424"/>
                    <a:pt x="4055" y="8456"/>
                  </a:cubicBezTo>
                  <a:cubicBezTo>
                    <a:pt x="3706" y="8678"/>
                    <a:pt x="3326" y="8836"/>
                    <a:pt x="2915" y="8963"/>
                  </a:cubicBezTo>
                  <a:cubicBezTo>
                    <a:pt x="2915" y="8741"/>
                    <a:pt x="3010" y="8646"/>
                    <a:pt x="3136" y="8551"/>
                  </a:cubicBezTo>
                  <a:close/>
                  <a:moveTo>
                    <a:pt x="2630" y="9343"/>
                  </a:moveTo>
                  <a:cubicBezTo>
                    <a:pt x="2756" y="9248"/>
                    <a:pt x="3295" y="9058"/>
                    <a:pt x="3643" y="8994"/>
                  </a:cubicBezTo>
                  <a:cubicBezTo>
                    <a:pt x="3358" y="9501"/>
                    <a:pt x="3168" y="9628"/>
                    <a:pt x="2439" y="9754"/>
                  </a:cubicBezTo>
                  <a:cubicBezTo>
                    <a:pt x="2439" y="9564"/>
                    <a:pt x="2535" y="9469"/>
                    <a:pt x="2630" y="9343"/>
                  </a:cubicBezTo>
                  <a:close/>
                  <a:moveTo>
                    <a:pt x="2471" y="8836"/>
                  </a:moveTo>
                  <a:cubicBezTo>
                    <a:pt x="2598" y="8994"/>
                    <a:pt x="2503" y="9089"/>
                    <a:pt x="2439" y="9153"/>
                  </a:cubicBezTo>
                  <a:cubicBezTo>
                    <a:pt x="2249" y="9311"/>
                    <a:pt x="2059" y="9374"/>
                    <a:pt x="1743" y="9438"/>
                  </a:cubicBezTo>
                  <a:cubicBezTo>
                    <a:pt x="1869" y="8963"/>
                    <a:pt x="2249" y="8994"/>
                    <a:pt x="2471" y="8836"/>
                  </a:cubicBezTo>
                  <a:close/>
                  <a:moveTo>
                    <a:pt x="2091" y="9596"/>
                  </a:moveTo>
                  <a:cubicBezTo>
                    <a:pt x="2059" y="9913"/>
                    <a:pt x="2059" y="9944"/>
                    <a:pt x="1869" y="10039"/>
                  </a:cubicBezTo>
                  <a:cubicBezTo>
                    <a:pt x="1679" y="10134"/>
                    <a:pt x="1489" y="10198"/>
                    <a:pt x="1204" y="10324"/>
                  </a:cubicBezTo>
                  <a:cubicBezTo>
                    <a:pt x="1363" y="9786"/>
                    <a:pt x="1743" y="9723"/>
                    <a:pt x="2091" y="9596"/>
                  </a:cubicBezTo>
                  <a:close/>
                  <a:moveTo>
                    <a:pt x="2725" y="10768"/>
                  </a:moveTo>
                  <a:cubicBezTo>
                    <a:pt x="2725" y="10768"/>
                    <a:pt x="2725" y="10768"/>
                    <a:pt x="2725" y="10768"/>
                  </a:cubicBezTo>
                  <a:lnTo>
                    <a:pt x="2725" y="10768"/>
                  </a:lnTo>
                  <a:cubicBezTo>
                    <a:pt x="2725" y="10768"/>
                    <a:pt x="2725" y="10768"/>
                    <a:pt x="2725" y="10768"/>
                  </a:cubicBezTo>
                  <a:cubicBezTo>
                    <a:pt x="2693" y="10799"/>
                    <a:pt x="2630" y="10799"/>
                    <a:pt x="2661" y="10736"/>
                  </a:cubicBezTo>
                  <a:cubicBezTo>
                    <a:pt x="2693" y="10736"/>
                    <a:pt x="2693" y="10768"/>
                    <a:pt x="2725" y="10768"/>
                  </a:cubicBezTo>
                  <a:cubicBezTo>
                    <a:pt x="2725" y="10768"/>
                    <a:pt x="2725" y="10768"/>
                    <a:pt x="2725" y="10768"/>
                  </a:cubicBezTo>
                  <a:lnTo>
                    <a:pt x="2725" y="10704"/>
                  </a:lnTo>
                  <a:cubicBezTo>
                    <a:pt x="2756" y="10704"/>
                    <a:pt x="2756" y="10704"/>
                    <a:pt x="2788" y="10704"/>
                  </a:cubicBezTo>
                  <a:cubicBezTo>
                    <a:pt x="2756" y="10736"/>
                    <a:pt x="2756" y="10736"/>
                    <a:pt x="2725" y="10768"/>
                  </a:cubicBezTo>
                  <a:close/>
                  <a:moveTo>
                    <a:pt x="4403" y="9723"/>
                  </a:moveTo>
                  <a:cubicBezTo>
                    <a:pt x="4340" y="9754"/>
                    <a:pt x="4245" y="9786"/>
                    <a:pt x="4181" y="9818"/>
                  </a:cubicBezTo>
                  <a:cubicBezTo>
                    <a:pt x="3041" y="10293"/>
                    <a:pt x="1901" y="10736"/>
                    <a:pt x="761" y="11211"/>
                  </a:cubicBezTo>
                  <a:cubicBezTo>
                    <a:pt x="666" y="11243"/>
                    <a:pt x="603" y="11243"/>
                    <a:pt x="476" y="11306"/>
                  </a:cubicBezTo>
                  <a:cubicBezTo>
                    <a:pt x="729" y="10641"/>
                    <a:pt x="1204" y="10483"/>
                    <a:pt x="1743" y="10388"/>
                  </a:cubicBezTo>
                  <a:cubicBezTo>
                    <a:pt x="1806" y="10356"/>
                    <a:pt x="1901" y="10388"/>
                    <a:pt x="1933" y="10356"/>
                  </a:cubicBezTo>
                  <a:cubicBezTo>
                    <a:pt x="2218" y="10039"/>
                    <a:pt x="2630" y="10008"/>
                    <a:pt x="2978" y="9849"/>
                  </a:cubicBezTo>
                  <a:cubicBezTo>
                    <a:pt x="3041" y="9881"/>
                    <a:pt x="3136" y="9944"/>
                    <a:pt x="3200" y="9976"/>
                  </a:cubicBezTo>
                  <a:cubicBezTo>
                    <a:pt x="3580" y="9533"/>
                    <a:pt x="3801" y="9438"/>
                    <a:pt x="4656" y="9216"/>
                  </a:cubicBezTo>
                  <a:cubicBezTo>
                    <a:pt x="4593" y="9533"/>
                    <a:pt x="4561" y="9628"/>
                    <a:pt x="4403" y="9723"/>
                  </a:cubicBezTo>
                  <a:close/>
                  <a:moveTo>
                    <a:pt x="3833" y="9248"/>
                  </a:moveTo>
                  <a:cubicBezTo>
                    <a:pt x="3928" y="8931"/>
                    <a:pt x="4055" y="8741"/>
                    <a:pt x="4276" y="8646"/>
                  </a:cubicBezTo>
                  <a:cubicBezTo>
                    <a:pt x="4561" y="8519"/>
                    <a:pt x="4815" y="8424"/>
                    <a:pt x="5131" y="8297"/>
                  </a:cubicBezTo>
                  <a:cubicBezTo>
                    <a:pt x="5131" y="8551"/>
                    <a:pt x="5100" y="8709"/>
                    <a:pt x="4941" y="8804"/>
                  </a:cubicBezTo>
                  <a:cubicBezTo>
                    <a:pt x="4625" y="8963"/>
                    <a:pt x="4245" y="9089"/>
                    <a:pt x="3833" y="9248"/>
                  </a:cubicBezTo>
                  <a:close/>
                  <a:moveTo>
                    <a:pt x="6018" y="9058"/>
                  </a:moveTo>
                  <a:cubicBezTo>
                    <a:pt x="5670" y="9216"/>
                    <a:pt x="5321" y="9343"/>
                    <a:pt x="4941" y="9501"/>
                  </a:cubicBezTo>
                  <a:cubicBezTo>
                    <a:pt x="5005" y="9153"/>
                    <a:pt x="5068" y="9026"/>
                    <a:pt x="5226" y="8963"/>
                  </a:cubicBezTo>
                  <a:cubicBezTo>
                    <a:pt x="5543" y="8804"/>
                    <a:pt x="5891" y="8646"/>
                    <a:pt x="6271" y="8551"/>
                  </a:cubicBezTo>
                  <a:cubicBezTo>
                    <a:pt x="6303" y="8804"/>
                    <a:pt x="6240" y="8963"/>
                    <a:pt x="6018" y="9058"/>
                  </a:cubicBezTo>
                  <a:close/>
                  <a:moveTo>
                    <a:pt x="6113" y="8329"/>
                  </a:moveTo>
                  <a:cubicBezTo>
                    <a:pt x="5923" y="8424"/>
                    <a:pt x="5733" y="8487"/>
                    <a:pt x="5448" y="8583"/>
                  </a:cubicBezTo>
                  <a:cubicBezTo>
                    <a:pt x="5543" y="8202"/>
                    <a:pt x="5701" y="8012"/>
                    <a:pt x="5955" y="7949"/>
                  </a:cubicBezTo>
                  <a:cubicBezTo>
                    <a:pt x="6208" y="7854"/>
                    <a:pt x="6430" y="7696"/>
                    <a:pt x="6746" y="7664"/>
                  </a:cubicBezTo>
                  <a:cubicBezTo>
                    <a:pt x="6715" y="7917"/>
                    <a:pt x="6651" y="8076"/>
                    <a:pt x="6461" y="8171"/>
                  </a:cubicBezTo>
                  <a:cubicBezTo>
                    <a:pt x="6366" y="8234"/>
                    <a:pt x="6240" y="8297"/>
                    <a:pt x="6113" y="8329"/>
                  </a:cubicBezTo>
                  <a:close/>
                  <a:moveTo>
                    <a:pt x="7665" y="8392"/>
                  </a:moveTo>
                  <a:cubicBezTo>
                    <a:pt x="7317" y="8551"/>
                    <a:pt x="6937" y="8678"/>
                    <a:pt x="6588" y="8836"/>
                  </a:cubicBezTo>
                  <a:cubicBezTo>
                    <a:pt x="6556" y="8836"/>
                    <a:pt x="6525" y="8804"/>
                    <a:pt x="6461" y="8773"/>
                  </a:cubicBezTo>
                  <a:cubicBezTo>
                    <a:pt x="6525" y="8519"/>
                    <a:pt x="6683" y="8329"/>
                    <a:pt x="6968" y="8234"/>
                  </a:cubicBezTo>
                  <a:cubicBezTo>
                    <a:pt x="7253" y="8139"/>
                    <a:pt x="7538" y="7981"/>
                    <a:pt x="7887" y="7886"/>
                  </a:cubicBezTo>
                  <a:cubicBezTo>
                    <a:pt x="7855" y="8297"/>
                    <a:pt x="7855" y="8329"/>
                    <a:pt x="7665" y="8392"/>
                  </a:cubicBezTo>
                  <a:close/>
                  <a:moveTo>
                    <a:pt x="6968" y="7949"/>
                  </a:moveTo>
                  <a:cubicBezTo>
                    <a:pt x="7095" y="7569"/>
                    <a:pt x="7253" y="7379"/>
                    <a:pt x="7538" y="7284"/>
                  </a:cubicBezTo>
                  <a:cubicBezTo>
                    <a:pt x="7760" y="7189"/>
                    <a:pt x="7982" y="7094"/>
                    <a:pt x="8235" y="6999"/>
                  </a:cubicBezTo>
                  <a:cubicBezTo>
                    <a:pt x="8298" y="6967"/>
                    <a:pt x="8362" y="6967"/>
                    <a:pt x="8457" y="6936"/>
                  </a:cubicBezTo>
                  <a:cubicBezTo>
                    <a:pt x="8393" y="7284"/>
                    <a:pt x="8267" y="7474"/>
                    <a:pt x="7982" y="7569"/>
                  </a:cubicBezTo>
                  <a:cubicBezTo>
                    <a:pt x="7665" y="7696"/>
                    <a:pt x="7380" y="7822"/>
                    <a:pt x="6968" y="7949"/>
                  </a:cubicBezTo>
                  <a:close/>
                  <a:moveTo>
                    <a:pt x="9470" y="7632"/>
                  </a:moveTo>
                  <a:cubicBezTo>
                    <a:pt x="9058" y="7822"/>
                    <a:pt x="8647" y="8012"/>
                    <a:pt x="8108" y="8171"/>
                  </a:cubicBezTo>
                  <a:cubicBezTo>
                    <a:pt x="8203" y="7886"/>
                    <a:pt x="8330" y="7696"/>
                    <a:pt x="8520" y="7632"/>
                  </a:cubicBezTo>
                  <a:cubicBezTo>
                    <a:pt x="8868" y="7474"/>
                    <a:pt x="9248" y="7347"/>
                    <a:pt x="9597" y="7189"/>
                  </a:cubicBezTo>
                  <a:cubicBezTo>
                    <a:pt x="9628" y="7189"/>
                    <a:pt x="9692" y="7221"/>
                    <a:pt x="9723" y="7221"/>
                  </a:cubicBezTo>
                  <a:cubicBezTo>
                    <a:pt x="9723" y="7411"/>
                    <a:pt x="9660" y="7569"/>
                    <a:pt x="9470" y="7632"/>
                  </a:cubicBezTo>
                  <a:close/>
                  <a:moveTo>
                    <a:pt x="8742" y="7221"/>
                  </a:moveTo>
                  <a:cubicBezTo>
                    <a:pt x="8805" y="6809"/>
                    <a:pt x="9027" y="6619"/>
                    <a:pt x="9343" y="6524"/>
                  </a:cubicBezTo>
                  <a:cubicBezTo>
                    <a:pt x="9597" y="6429"/>
                    <a:pt x="9850" y="6302"/>
                    <a:pt x="10135" y="6207"/>
                  </a:cubicBezTo>
                  <a:cubicBezTo>
                    <a:pt x="10072" y="6651"/>
                    <a:pt x="10072" y="6682"/>
                    <a:pt x="9850" y="6809"/>
                  </a:cubicBezTo>
                  <a:cubicBezTo>
                    <a:pt x="9502" y="6936"/>
                    <a:pt x="9153" y="7094"/>
                    <a:pt x="8742" y="7221"/>
                  </a:cubicBezTo>
                  <a:close/>
                  <a:moveTo>
                    <a:pt x="10990" y="6999"/>
                  </a:moveTo>
                  <a:cubicBezTo>
                    <a:pt x="10673" y="7157"/>
                    <a:pt x="10357" y="7284"/>
                    <a:pt x="9977" y="7442"/>
                  </a:cubicBezTo>
                  <a:cubicBezTo>
                    <a:pt x="9945" y="7189"/>
                    <a:pt x="10040" y="7062"/>
                    <a:pt x="10167" y="6967"/>
                  </a:cubicBezTo>
                  <a:cubicBezTo>
                    <a:pt x="10293" y="6872"/>
                    <a:pt x="10832" y="6682"/>
                    <a:pt x="11148" y="6651"/>
                  </a:cubicBezTo>
                  <a:cubicBezTo>
                    <a:pt x="11212" y="6809"/>
                    <a:pt x="11148" y="6936"/>
                    <a:pt x="10990" y="6999"/>
                  </a:cubicBezTo>
                  <a:close/>
                  <a:moveTo>
                    <a:pt x="11085" y="6271"/>
                  </a:moveTo>
                  <a:cubicBezTo>
                    <a:pt x="10863" y="6366"/>
                    <a:pt x="10673" y="6492"/>
                    <a:pt x="10420" y="6492"/>
                  </a:cubicBezTo>
                  <a:cubicBezTo>
                    <a:pt x="10452" y="6176"/>
                    <a:pt x="10578" y="5954"/>
                    <a:pt x="10863" y="5859"/>
                  </a:cubicBezTo>
                  <a:cubicBezTo>
                    <a:pt x="11053" y="5827"/>
                    <a:pt x="11212" y="5701"/>
                    <a:pt x="11434" y="5701"/>
                  </a:cubicBezTo>
                  <a:cubicBezTo>
                    <a:pt x="11465" y="5986"/>
                    <a:pt x="11370" y="6176"/>
                    <a:pt x="11085" y="6271"/>
                  </a:cubicBezTo>
                  <a:close/>
                  <a:moveTo>
                    <a:pt x="13302" y="5954"/>
                  </a:moveTo>
                  <a:cubicBezTo>
                    <a:pt x="13239" y="6049"/>
                    <a:pt x="13144" y="6112"/>
                    <a:pt x="13049" y="6176"/>
                  </a:cubicBezTo>
                  <a:cubicBezTo>
                    <a:pt x="12542" y="6397"/>
                    <a:pt x="12004" y="6587"/>
                    <a:pt x="11497" y="6809"/>
                  </a:cubicBezTo>
                  <a:cubicBezTo>
                    <a:pt x="11465" y="6809"/>
                    <a:pt x="11434" y="6809"/>
                    <a:pt x="11402" y="6777"/>
                  </a:cubicBezTo>
                  <a:cubicBezTo>
                    <a:pt x="11307" y="6651"/>
                    <a:pt x="11370" y="6524"/>
                    <a:pt x="11497" y="6429"/>
                  </a:cubicBezTo>
                  <a:cubicBezTo>
                    <a:pt x="11529" y="6397"/>
                    <a:pt x="11592" y="6397"/>
                    <a:pt x="11655" y="6366"/>
                  </a:cubicBezTo>
                  <a:cubicBezTo>
                    <a:pt x="12194" y="6144"/>
                    <a:pt x="12732" y="5922"/>
                    <a:pt x="13270" y="5701"/>
                  </a:cubicBezTo>
                  <a:cubicBezTo>
                    <a:pt x="13397" y="5796"/>
                    <a:pt x="13365" y="5891"/>
                    <a:pt x="13302" y="5954"/>
                  </a:cubicBezTo>
                  <a:close/>
                  <a:moveTo>
                    <a:pt x="13555" y="5891"/>
                  </a:moveTo>
                  <a:cubicBezTo>
                    <a:pt x="13619" y="5447"/>
                    <a:pt x="13935" y="5384"/>
                    <a:pt x="14284" y="5289"/>
                  </a:cubicBezTo>
                  <a:cubicBezTo>
                    <a:pt x="14252" y="5732"/>
                    <a:pt x="14157" y="5827"/>
                    <a:pt x="13555" y="5891"/>
                  </a:cubicBezTo>
                  <a:close/>
                  <a:moveTo>
                    <a:pt x="13999" y="5036"/>
                  </a:moveTo>
                  <a:cubicBezTo>
                    <a:pt x="14062" y="4529"/>
                    <a:pt x="14347" y="4276"/>
                    <a:pt x="14854" y="4181"/>
                  </a:cubicBezTo>
                  <a:cubicBezTo>
                    <a:pt x="14727" y="4687"/>
                    <a:pt x="14537" y="5004"/>
                    <a:pt x="13999" y="5036"/>
                  </a:cubicBezTo>
                  <a:close/>
                  <a:moveTo>
                    <a:pt x="14410" y="4022"/>
                  </a:moveTo>
                  <a:cubicBezTo>
                    <a:pt x="14537" y="3515"/>
                    <a:pt x="14917" y="3547"/>
                    <a:pt x="15170" y="3357"/>
                  </a:cubicBezTo>
                  <a:cubicBezTo>
                    <a:pt x="15297" y="3515"/>
                    <a:pt x="15202" y="3642"/>
                    <a:pt x="15107" y="3705"/>
                  </a:cubicBezTo>
                  <a:cubicBezTo>
                    <a:pt x="14917" y="3864"/>
                    <a:pt x="14727" y="3927"/>
                    <a:pt x="14410" y="4022"/>
                  </a:cubicBezTo>
                  <a:close/>
                  <a:moveTo>
                    <a:pt x="16216" y="3927"/>
                  </a:moveTo>
                  <a:cubicBezTo>
                    <a:pt x="16152" y="4181"/>
                    <a:pt x="15994" y="4339"/>
                    <a:pt x="15772" y="4402"/>
                  </a:cubicBezTo>
                  <a:cubicBezTo>
                    <a:pt x="15519" y="4466"/>
                    <a:pt x="15297" y="4624"/>
                    <a:pt x="15012" y="4624"/>
                  </a:cubicBezTo>
                  <a:cubicBezTo>
                    <a:pt x="15139" y="4212"/>
                    <a:pt x="15265" y="3896"/>
                    <a:pt x="15645" y="3769"/>
                  </a:cubicBezTo>
                  <a:cubicBezTo>
                    <a:pt x="15867" y="3705"/>
                    <a:pt x="16057" y="3610"/>
                    <a:pt x="16342" y="3484"/>
                  </a:cubicBezTo>
                  <a:cubicBezTo>
                    <a:pt x="16279" y="3705"/>
                    <a:pt x="16247" y="3832"/>
                    <a:pt x="16216" y="3927"/>
                  </a:cubicBezTo>
                  <a:close/>
                  <a:moveTo>
                    <a:pt x="16279" y="3262"/>
                  </a:moveTo>
                  <a:cubicBezTo>
                    <a:pt x="16057" y="3357"/>
                    <a:pt x="15836" y="3484"/>
                    <a:pt x="15582" y="3515"/>
                  </a:cubicBezTo>
                  <a:cubicBezTo>
                    <a:pt x="15519" y="3325"/>
                    <a:pt x="15582" y="3199"/>
                    <a:pt x="15709" y="3135"/>
                  </a:cubicBezTo>
                  <a:cubicBezTo>
                    <a:pt x="15962" y="2977"/>
                    <a:pt x="16247" y="2882"/>
                    <a:pt x="16596" y="2755"/>
                  </a:cubicBezTo>
                  <a:cubicBezTo>
                    <a:pt x="16564" y="3040"/>
                    <a:pt x="16501" y="3199"/>
                    <a:pt x="16279" y="3262"/>
                  </a:cubicBezTo>
                  <a:close/>
                  <a:moveTo>
                    <a:pt x="16152" y="1615"/>
                  </a:moveTo>
                  <a:cubicBezTo>
                    <a:pt x="16532" y="1425"/>
                    <a:pt x="16944" y="1235"/>
                    <a:pt x="17387" y="1014"/>
                  </a:cubicBezTo>
                  <a:cubicBezTo>
                    <a:pt x="17387" y="1267"/>
                    <a:pt x="17292" y="1394"/>
                    <a:pt x="17166" y="1457"/>
                  </a:cubicBezTo>
                  <a:cubicBezTo>
                    <a:pt x="16817" y="1615"/>
                    <a:pt x="16469" y="1742"/>
                    <a:pt x="16121" y="1900"/>
                  </a:cubicBezTo>
                  <a:cubicBezTo>
                    <a:pt x="16026" y="1774"/>
                    <a:pt x="16026" y="1679"/>
                    <a:pt x="16152" y="1615"/>
                  </a:cubicBezTo>
                  <a:close/>
                  <a:moveTo>
                    <a:pt x="16216" y="2122"/>
                  </a:moveTo>
                  <a:cubicBezTo>
                    <a:pt x="16469" y="2027"/>
                    <a:pt x="16691" y="1932"/>
                    <a:pt x="16944" y="1805"/>
                  </a:cubicBezTo>
                  <a:cubicBezTo>
                    <a:pt x="16976" y="2185"/>
                    <a:pt x="16881" y="2375"/>
                    <a:pt x="16659" y="2470"/>
                  </a:cubicBezTo>
                  <a:cubicBezTo>
                    <a:pt x="16406" y="2597"/>
                    <a:pt x="16152" y="2660"/>
                    <a:pt x="15836" y="2787"/>
                  </a:cubicBezTo>
                  <a:cubicBezTo>
                    <a:pt x="15836" y="2439"/>
                    <a:pt x="15931" y="2249"/>
                    <a:pt x="16216" y="2122"/>
                  </a:cubicBezTo>
                  <a:close/>
                  <a:moveTo>
                    <a:pt x="15044" y="2122"/>
                  </a:moveTo>
                  <a:cubicBezTo>
                    <a:pt x="15297" y="1995"/>
                    <a:pt x="15582" y="1869"/>
                    <a:pt x="15804" y="1742"/>
                  </a:cubicBezTo>
                  <a:cubicBezTo>
                    <a:pt x="15962" y="1869"/>
                    <a:pt x="15899" y="1964"/>
                    <a:pt x="15836" y="2027"/>
                  </a:cubicBezTo>
                  <a:cubicBezTo>
                    <a:pt x="15582" y="2185"/>
                    <a:pt x="15329" y="2312"/>
                    <a:pt x="14980" y="2344"/>
                  </a:cubicBezTo>
                  <a:cubicBezTo>
                    <a:pt x="15012" y="2249"/>
                    <a:pt x="15012" y="2154"/>
                    <a:pt x="15044" y="2122"/>
                  </a:cubicBezTo>
                  <a:close/>
                  <a:moveTo>
                    <a:pt x="15614" y="2470"/>
                  </a:moveTo>
                  <a:cubicBezTo>
                    <a:pt x="15645" y="2470"/>
                    <a:pt x="15645" y="2502"/>
                    <a:pt x="15677" y="2534"/>
                  </a:cubicBezTo>
                  <a:cubicBezTo>
                    <a:pt x="15614" y="3072"/>
                    <a:pt x="15139" y="3072"/>
                    <a:pt x="14790" y="3230"/>
                  </a:cubicBezTo>
                  <a:cubicBezTo>
                    <a:pt x="14695" y="3072"/>
                    <a:pt x="14727" y="2914"/>
                    <a:pt x="14822" y="2850"/>
                  </a:cubicBezTo>
                  <a:cubicBezTo>
                    <a:pt x="15075" y="2660"/>
                    <a:pt x="15329" y="2502"/>
                    <a:pt x="15614" y="2470"/>
                  </a:cubicBezTo>
                  <a:close/>
                  <a:moveTo>
                    <a:pt x="14822" y="2280"/>
                  </a:moveTo>
                  <a:cubicBezTo>
                    <a:pt x="14790" y="2375"/>
                    <a:pt x="14790" y="2439"/>
                    <a:pt x="14727" y="2470"/>
                  </a:cubicBezTo>
                  <a:cubicBezTo>
                    <a:pt x="14632" y="2565"/>
                    <a:pt x="14505" y="2629"/>
                    <a:pt x="14379" y="2692"/>
                  </a:cubicBezTo>
                  <a:cubicBezTo>
                    <a:pt x="13840" y="2882"/>
                    <a:pt x="13334" y="3230"/>
                    <a:pt x="12732" y="3357"/>
                  </a:cubicBezTo>
                  <a:cubicBezTo>
                    <a:pt x="12542" y="3420"/>
                    <a:pt x="12352" y="3610"/>
                    <a:pt x="12130" y="3705"/>
                  </a:cubicBezTo>
                  <a:cubicBezTo>
                    <a:pt x="11529" y="3991"/>
                    <a:pt x="10895" y="4244"/>
                    <a:pt x="10293" y="4561"/>
                  </a:cubicBezTo>
                  <a:cubicBezTo>
                    <a:pt x="10008" y="4687"/>
                    <a:pt x="9660" y="4751"/>
                    <a:pt x="9375" y="4972"/>
                  </a:cubicBezTo>
                  <a:cubicBezTo>
                    <a:pt x="9090" y="5162"/>
                    <a:pt x="8742" y="5257"/>
                    <a:pt x="8393" y="5416"/>
                  </a:cubicBezTo>
                  <a:cubicBezTo>
                    <a:pt x="8330" y="5321"/>
                    <a:pt x="8298" y="5257"/>
                    <a:pt x="8235" y="5162"/>
                  </a:cubicBezTo>
                  <a:cubicBezTo>
                    <a:pt x="8330" y="5131"/>
                    <a:pt x="8362" y="5067"/>
                    <a:pt x="8393" y="5067"/>
                  </a:cubicBezTo>
                  <a:cubicBezTo>
                    <a:pt x="10483" y="4117"/>
                    <a:pt x="12574" y="3199"/>
                    <a:pt x="14664" y="2280"/>
                  </a:cubicBezTo>
                  <a:cubicBezTo>
                    <a:pt x="14695" y="2249"/>
                    <a:pt x="14759" y="2280"/>
                    <a:pt x="14822" y="228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9" name="Google Shape;529;p27"/>
            <p:cNvSpPr/>
            <p:nvPr/>
          </p:nvSpPr>
          <p:spPr>
            <a:xfrm>
              <a:off x="5769900" y="1556275"/>
              <a:ext cx="1625" cy="825"/>
            </a:xfrm>
            <a:custGeom>
              <a:avLst/>
              <a:gdLst/>
              <a:ahLst/>
              <a:cxnLst/>
              <a:rect l="l" t="t" r="r" b="b"/>
              <a:pathLst>
                <a:path w="65" h="33" extrusionOk="0">
                  <a:moveTo>
                    <a:pt x="1" y="32"/>
                  </a:moveTo>
                  <a:cubicBezTo>
                    <a:pt x="32" y="32"/>
                    <a:pt x="64" y="32"/>
                    <a:pt x="64" y="32"/>
                  </a:cubicBezTo>
                  <a:lnTo>
                    <a:pt x="64" y="1"/>
                  </a:lnTo>
                  <a:cubicBezTo>
                    <a:pt x="32" y="32"/>
                    <a:pt x="32" y="32"/>
                    <a:pt x="1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0" name="Google Shape;530;p27"/>
            <p:cNvSpPr/>
            <p:nvPr/>
          </p:nvSpPr>
          <p:spPr>
            <a:xfrm>
              <a:off x="5182450" y="1486600"/>
              <a:ext cx="587475" cy="276350"/>
            </a:xfrm>
            <a:custGeom>
              <a:avLst/>
              <a:gdLst/>
              <a:ahLst/>
              <a:cxnLst/>
              <a:rect l="l" t="t" r="r" b="b"/>
              <a:pathLst>
                <a:path w="23499" h="11054" extrusionOk="0">
                  <a:moveTo>
                    <a:pt x="19097" y="4878"/>
                  </a:moveTo>
                  <a:cubicBezTo>
                    <a:pt x="15233" y="6746"/>
                    <a:pt x="11401" y="8678"/>
                    <a:pt x="7569" y="10547"/>
                  </a:cubicBezTo>
                  <a:cubicBezTo>
                    <a:pt x="7411" y="10642"/>
                    <a:pt x="7284" y="10673"/>
                    <a:pt x="7126" y="10737"/>
                  </a:cubicBezTo>
                  <a:cubicBezTo>
                    <a:pt x="7031" y="10578"/>
                    <a:pt x="6936" y="10483"/>
                    <a:pt x="6841" y="10325"/>
                  </a:cubicBezTo>
                  <a:cubicBezTo>
                    <a:pt x="5289" y="7918"/>
                    <a:pt x="3737" y="5480"/>
                    <a:pt x="2186" y="3073"/>
                  </a:cubicBezTo>
                  <a:cubicBezTo>
                    <a:pt x="1552" y="2059"/>
                    <a:pt x="919" y="1046"/>
                    <a:pt x="159" y="159"/>
                  </a:cubicBezTo>
                  <a:cubicBezTo>
                    <a:pt x="127" y="96"/>
                    <a:pt x="95" y="1"/>
                    <a:pt x="0" y="64"/>
                  </a:cubicBezTo>
                  <a:cubicBezTo>
                    <a:pt x="127" y="318"/>
                    <a:pt x="285" y="571"/>
                    <a:pt x="444" y="856"/>
                  </a:cubicBezTo>
                  <a:cubicBezTo>
                    <a:pt x="634" y="1236"/>
                    <a:pt x="855" y="1584"/>
                    <a:pt x="1077" y="1964"/>
                  </a:cubicBezTo>
                  <a:cubicBezTo>
                    <a:pt x="1837" y="3199"/>
                    <a:pt x="2629" y="4434"/>
                    <a:pt x="3421" y="5670"/>
                  </a:cubicBezTo>
                  <a:cubicBezTo>
                    <a:pt x="3547" y="5860"/>
                    <a:pt x="3674" y="6050"/>
                    <a:pt x="3706" y="6303"/>
                  </a:cubicBezTo>
                  <a:cubicBezTo>
                    <a:pt x="3706" y="6398"/>
                    <a:pt x="3801" y="6493"/>
                    <a:pt x="3864" y="6588"/>
                  </a:cubicBezTo>
                  <a:cubicBezTo>
                    <a:pt x="4054" y="6936"/>
                    <a:pt x="4276" y="7253"/>
                    <a:pt x="4497" y="7570"/>
                  </a:cubicBezTo>
                  <a:cubicBezTo>
                    <a:pt x="4561" y="7665"/>
                    <a:pt x="4624" y="7791"/>
                    <a:pt x="4719" y="7855"/>
                  </a:cubicBezTo>
                  <a:cubicBezTo>
                    <a:pt x="4941" y="8045"/>
                    <a:pt x="5099" y="8298"/>
                    <a:pt x="5257" y="8520"/>
                  </a:cubicBezTo>
                  <a:cubicBezTo>
                    <a:pt x="5701" y="9280"/>
                    <a:pt x="6176" y="10008"/>
                    <a:pt x="6651" y="10737"/>
                  </a:cubicBezTo>
                  <a:cubicBezTo>
                    <a:pt x="6746" y="10832"/>
                    <a:pt x="6841" y="10927"/>
                    <a:pt x="6936" y="11053"/>
                  </a:cubicBezTo>
                  <a:cubicBezTo>
                    <a:pt x="7126" y="10958"/>
                    <a:pt x="7284" y="10895"/>
                    <a:pt x="7411" y="10832"/>
                  </a:cubicBezTo>
                  <a:cubicBezTo>
                    <a:pt x="10198" y="9470"/>
                    <a:pt x="12985" y="8140"/>
                    <a:pt x="15740" y="6778"/>
                  </a:cubicBezTo>
                  <a:cubicBezTo>
                    <a:pt x="18147" y="5575"/>
                    <a:pt x="20554" y="4371"/>
                    <a:pt x="22992" y="3168"/>
                  </a:cubicBezTo>
                  <a:cubicBezTo>
                    <a:pt x="23150" y="3073"/>
                    <a:pt x="23340" y="2946"/>
                    <a:pt x="23499" y="2819"/>
                  </a:cubicBezTo>
                  <a:cubicBezTo>
                    <a:pt x="23340" y="2883"/>
                    <a:pt x="23150" y="2914"/>
                    <a:pt x="22960" y="3009"/>
                  </a:cubicBezTo>
                  <a:cubicBezTo>
                    <a:pt x="21662" y="3611"/>
                    <a:pt x="20364" y="4244"/>
                    <a:pt x="19097" y="48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1" name="Google Shape;531;p27"/>
            <p:cNvSpPr/>
            <p:nvPr/>
          </p:nvSpPr>
          <p:spPr>
            <a:xfrm>
              <a:off x="5548225" y="1246725"/>
              <a:ext cx="25" cy="800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0" y="32"/>
                  </a:moveTo>
                  <a:lnTo>
                    <a:pt x="0" y="32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2" name="Google Shape;532;p27"/>
            <p:cNvSpPr/>
            <p:nvPr/>
          </p:nvSpPr>
          <p:spPr>
            <a:xfrm>
              <a:off x="5176100" y="1246725"/>
              <a:ext cx="372150" cy="235950"/>
            </a:xfrm>
            <a:custGeom>
              <a:avLst/>
              <a:gdLst/>
              <a:ahLst/>
              <a:cxnLst/>
              <a:rect l="l" t="t" r="r" b="b"/>
              <a:pathLst>
                <a:path w="14886" h="9438" extrusionOk="0">
                  <a:moveTo>
                    <a:pt x="14315" y="285"/>
                  </a:moveTo>
                  <a:cubicBezTo>
                    <a:pt x="12479" y="1425"/>
                    <a:pt x="10610" y="2565"/>
                    <a:pt x="8773" y="3705"/>
                  </a:cubicBezTo>
                  <a:cubicBezTo>
                    <a:pt x="5955" y="5479"/>
                    <a:pt x="3136" y="7252"/>
                    <a:pt x="286" y="9026"/>
                  </a:cubicBezTo>
                  <a:cubicBezTo>
                    <a:pt x="191" y="9089"/>
                    <a:pt x="96" y="9152"/>
                    <a:pt x="33" y="9216"/>
                  </a:cubicBezTo>
                  <a:cubicBezTo>
                    <a:pt x="1" y="9247"/>
                    <a:pt x="33" y="9311"/>
                    <a:pt x="33" y="9437"/>
                  </a:cubicBezTo>
                  <a:cubicBezTo>
                    <a:pt x="223" y="9311"/>
                    <a:pt x="381" y="9216"/>
                    <a:pt x="539" y="9089"/>
                  </a:cubicBezTo>
                  <a:cubicBezTo>
                    <a:pt x="3548" y="7221"/>
                    <a:pt x="6525" y="5352"/>
                    <a:pt x="9533" y="3484"/>
                  </a:cubicBezTo>
                  <a:cubicBezTo>
                    <a:pt x="11212" y="2407"/>
                    <a:pt x="12859" y="1362"/>
                    <a:pt x="14537" y="317"/>
                  </a:cubicBezTo>
                  <a:cubicBezTo>
                    <a:pt x="14664" y="222"/>
                    <a:pt x="14822" y="190"/>
                    <a:pt x="14885" y="0"/>
                  </a:cubicBezTo>
                  <a:cubicBezTo>
                    <a:pt x="14632" y="0"/>
                    <a:pt x="14474" y="158"/>
                    <a:pt x="14315" y="2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3" name="Google Shape;533;p27"/>
            <p:cNvSpPr/>
            <p:nvPr/>
          </p:nvSpPr>
          <p:spPr>
            <a:xfrm>
              <a:off x="5662225" y="1324300"/>
              <a:ext cx="135425" cy="224075"/>
            </a:xfrm>
            <a:custGeom>
              <a:avLst/>
              <a:gdLst/>
              <a:ahLst/>
              <a:cxnLst/>
              <a:rect l="l" t="t" r="r" b="b"/>
              <a:pathLst>
                <a:path w="5417" h="8963" extrusionOk="0">
                  <a:moveTo>
                    <a:pt x="1" y="32"/>
                  </a:moveTo>
                  <a:cubicBezTo>
                    <a:pt x="96" y="127"/>
                    <a:pt x="191" y="222"/>
                    <a:pt x="254" y="349"/>
                  </a:cubicBezTo>
                  <a:cubicBezTo>
                    <a:pt x="698" y="1141"/>
                    <a:pt x="1141" y="1933"/>
                    <a:pt x="1616" y="2724"/>
                  </a:cubicBezTo>
                  <a:cubicBezTo>
                    <a:pt x="2724" y="4593"/>
                    <a:pt x="3833" y="6493"/>
                    <a:pt x="4941" y="8393"/>
                  </a:cubicBezTo>
                  <a:cubicBezTo>
                    <a:pt x="5036" y="8551"/>
                    <a:pt x="5163" y="8741"/>
                    <a:pt x="5290" y="8963"/>
                  </a:cubicBezTo>
                  <a:cubicBezTo>
                    <a:pt x="5353" y="8868"/>
                    <a:pt x="5416" y="8773"/>
                    <a:pt x="5416" y="8741"/>
                  </a:cubicBezTo>
                  <a:cubicBezTo>
                    <a:pt x="5385" y="8615"/>
                    <a:pt x="5321" y="8520"/>
                    <a:pt x="5258" y="8425"/>
                  </a:cubicBezTo>
                  <a:cubicBezTo>
                    <a:pt x="4909" y="7823"/>
                    <a:pt x="4593" y="7253"/>
                    <a:pt x="4244" y="6651"/>
                  </a:cubicBezTo>
                  <a:cubicBezTo>
                    <a:pt x="3009" y="4624"/>
                    <a:pt x="1774" y="2598"/>
                    <a:pt x="571" y="571"/>
                  </a:cubicBezTo>
                  <a:cubicBezTo>
                    <a:pt x="444" y="381"/>
                    <a:pt x="317" y="191"/>
                    <a:pt x="191" y="1"/>
                  </a:cubicBezTo>
                  <a:cubicBezTo>
                    <a:pt x="127" y="1"/>
                    <a:pt x="64" y="32"/>
                    <a:pt x="1" y="32"/>
                  </a:cubicBezTo>
                  <a:lnTo>
                    <a:pt x="1" y="32"/>
                  </a:lnTo>
                  <a:lnTo>
                    <a:pt x="1" y="32"/>
                  </a:lnTo>
                  <a:lnTo>
                    <a:pt x="1" y="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4" name="Google Shape;534;p27"/>
            <p:cNvSpPr/>
            <p:nvPr/>
          </p:nvSpPr>
          <p:spPr>
            <a:xfrm>
              <a:off x="5461125" y="1930775"/>
              <a:ext cx="25" cy="800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lnTo>
                    <a:pt x="1" y="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5" name="Google Shape;535;p27"/>
            <p:cNvSpPr/>
            <p:nvPr/>
          </p:nvSpPr>
          <p:spPr>
            <a:xfrm>
              <a:off x="5412050" y="1851600"/>
              <a:ext cx="136200" cy="104525"/>
            </a:xfrm>
            <a:custGeom>
              <a:avLst/>
              <a:gdLst/>
              <a:ahLst/>
              <a:cxnLst/>
              <a:rect l="l" t="t" r="r" b="b"/>
              <a:pathLst>
                <a:path w="5448" h="4181" extrusionOk="0">
                  <a:moveTo>
                    <a:pt x="4339" y="380"/>
                  </a:moveTo>
                  <a:cubicBezTo>
                    <a:pt x="3421" y="760"/>
                    <a:pt x="2534" y="1109"/>
                    <a:pt x="1584" y="1489"/>
                  </a:cubicBezTo>
                  <a:cubicBezTo>
                    <a:pt x="1362" y="1584"/>
                    <a:pt x="1204" y="1710"/>
                    <a:pt x="1109" y="1932"/>
                  </a:cubicBezTo>
                  <a:cubicBezTo>
                    <a:pt x="792" y="2565"/>
                    <a:pt x="444" y="3199"/>
                    <a:pt x="127" y="3832"/>
                  </a:cubicBezTo>
                  <a:cubicBezTo>
                    <a:pt x="64" y="3927"/>
                    <a:pt x="32" y="4054"/>
                    <a:pt x="0" y="4180"/>
                  </a:cubicBezTo>
                  <a:cubicBezTo>
                    <a:pt x="349" y="4149"/>
                    <a:pt x="634" y="4149"/>
                    <a:pt x="887" y="4022"/>
                  </a:cubicBezTo>
                  <a:cubicBezTo>
                    <a:pt x="1742" y="3705"/>
                    <a:pt x="2597" y="3357"/>
                    <a:pt x="3421" y="3040"/>
                  </a:cubicBezTo>
                  <a:cubicBezTo>
                    <a:pt x="3484" y="3009"/>
                    <a:pt x="3547" y="2945"/>
                    <a:pt x="3611" y="2882"/>
                  </a:cubicBezTo>
                  <a:cubicBezTo>
                    <a:pt x="3484" y="2850"/>
                    <a:pt x="3357" y="2850"/>
                    <a:pt x="3262" y="2914"/>
                  </a:cubicBezTo>
                  <a:cubicBezTo>
                    <a:pt x="2914" y="3040"/>
                    <a:pt x="2566" y="3167"/>
                    <a:pt x="2217" y="3294"/>
                  </a:cubicBezTo>
                  <a:cubicBezTo>
                    <a:pt x="2091" y="3325"/>
                    <a:pt x="2027" y="3262"/>
                    <a:pt x="1964" y="3199"/>
                  </a:cubicBezTo>
                  <a:cubicBezTo>
                    <a:pt x="1806" y="3420"/>
                    <a:pt x="1584" y="3547"/>
                    <a:pt x="1330" y="3610"/>
                  </a:cubicBezTo>
                  <a:cubicBezTo>
                    <a:pt x="1077" y="3674"/>
                    <a:pt x="855" y="3769"/>
                    <a:pt x="602" y="3832"/>
                  </a:cubicBezTo>
                  <a:cubicBezTo>
                    <a:pt x="507" y="3864"/>
                    <a:pt x="444" y="3864"/>
                    <a:pt x="285" y="3895"/>
                  </a:cubicBezTo>
                  <a:cubicBezTo>
                    <a:pt x="317" y="3769"/>
                    <a:pt x="317" y="3674"/>
                    <a:pt x="349" y="3642"/>
                  </a:cubicBezTo>
                  <a:cubicBezTo>
                    <a:pt x="634" y="3072"/>
                    <a:pt x="950" y="2534"/>
                    <a:pt x="1235" y="1995"/>
                  </a:cubicBezTo>
                  <a:cubicBezTo>
                    <a:pt x="1299" y="1837"/>
                    <a:pt x="1425" y="1774"/>
                    <a:pt x="1584" y="1710"/>
                  </a:cubicBezTo>
                  <a:cubicBezTo>
                    <a:pt x="2154" y="1457"/>
                    <a:pt x="2756" y="1235"/>
                    <a:pt x="3357" y="982"/>
                  </a:cubicBezTo>
                  <a:cubicBezTo>
                    <a:pt x="3832" y="792"/>
                    <a:pt x="4339" y="570"/>
                    <a:pt x="4846" y="349"/>
                  </a:cubicBezTo>
                  <a:cubicBezTo>
                    <a:pt x="4972" y="285"/>
                    <a:pt x="5067" y="317"/>
                    <a:pt x="5194" y="380"/>
                  </a:cubicBezTo>
                  <a:lnTo>
                    <a:pt x="5194" y="380"/>
                  </a:lnTo>
                  <a:lnTo>
                    <a:pt x="5194" y="380"/>
                  </a:lnTo>
                  <a:lnTo>
                    <a:pt x="5194" y="349"/>
                  </a:lnTo>
                  <a:cubicBezTo>
                    <a:pt x="5352" y="317"/>
                    <a:pt x="5447" y="222"/>
                    <a:pt x="5447" y="0"/>
                  </a:cubicBezTo>
                  <a:cubicBezTo>
                    <a:pt x="5321" y="32"/>
                    <a:pt x="5194" y="32"/>
                    <a:pt x="5099" y="64"/>
                  </a:cubicBezTo>
                  <a:cubicBezTo>
                    <a:pt x="4846" y="159"/>
                    <a:pt x="4592" y="285"/>
                    <a:pt x="4339" y="38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6" name="Google Shape;536;p27"/>
            <p:cNvSpPr/>
            <p:nvPr/>
          </p:nvSpPr>
          <p:spPr>
            <a:xfrm>
              <a:off x="5385925" y="1710675"/>
              <a:ext cx="25" cy="800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0" y="32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"/>
                    <a:pt x="0" y="32"/>
                    <a:pt x="0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7" name="Google Shape;537;p27"/>
            <p:cNvSpPr/>
            <p:nvPr/>
          </p:nvSpPr>
          <p:spPr>
            <a:xfrm>
              <a:off x="5516550" y="1861100"/>
              <a:ext cx="25375" cy="40400"/>
            </a:xfrm>
            <a:custGeom>
              <a:avLst/>
              <a:gdLst/>
              <a:ahLst/>
              <a:cxnLst/>
              <a:rect l="l" t="t" r="r" b="b"/>
              <a:pathLst>
                <a:path w="1015" h="1616" extrusionOk="0">
                  <a:moveTo>
                    <a:pt x="982" y="0"/>
                  </a:moveTo>
                  <a:cubicBezTo>
                    <a:pt x="539" y="475"/>
                    <a:pt x="222" y="1014"/>
                    <a:pt x="1" y="1615"/>
                  </a:cubicBezTo>
                  <a:cubicBezTo>
                    <a:pt x="32" y="1584"/>
                    <a:pt x="96" y="1584"/>
                    <a:pt x="96" y="1552"/>
                  </a:cubicBezTo>
                  <a:cubicBezTo>
                    <a:pt x="412" y="1077"/>
                    <a:pt x="729" y="570"/>
                    <a:pt x="1014" y="95"/>
                  </a:cubicBezTo>
                  <a:cubicBezTo>
                    <a:pt x="1014" y="64"/>
                    <a:pt x="1014" y="32"/>
                    <a:pt x="1014" y="0"/>
                  </a:cubicBezTo>
                  <a:cubicBezTo>
                    <a:pt x="1014" y="0"/>
                    <a:pt x="982" y="0"/>
                    <a:pt x="9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8" name="Google Shape;538;p27"/>
            <p:cNvSpPr/>
            <p:nvPr/>
          </p:nvSpPr>
          <p:spPr>
            <a:xfrm>
              <a:off x="5357425" y="1326675"/>
              <a:ext cx="10300" cy="10325"/>
            </a:xfrm>
            <a:custGeom>
              <a:avLst/>
              <a:gdLst/>
              <a:ahLst/>
              <a:cxnLst/>
              <a:rect l="l" t="t" r="r" b="b"/>
              <a:pathLst>
                <a:path w="412" h="413" extrusionOk="0">
                  <a:moveTo>
                    <a:pt x="412" y="1"/>
                  </a:moveTo>
                  <a:cubicBezTo>
                    <a:pt x="127" y="127"/>
                    <a:pt x="127" y="127"/>
                    <a:pt x="0" y="317"/>
                  </a:cubicBezTo>
                  <a:cubicBezTo>
                    <a:pt x="222" y="412"/>
                    <a:pt x="349" y="349"/>
                    <a:pt x="4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9" name="Google Shape;539;p27"/>
            <p:cNvSpPr/>
            <p:nvPr/>
          </p:nvSpPr>
          <p:spPr>
            <a:xfrm>
              <a:off x="5719225" y="1705125"/>
              <a:ext cx="825" cy="825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" y="0"/>
                  </a:moveTo>
                  <a:lnTo>
                    <a:pt x="1" y="32"/>
                  </a:lnTo>
                  <a:cubicBezTo>
                    <a:pt x="33" y="32"/>
                    <a:pt x="33" y="32"/>
                    <a:pt x="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0" name="Google Shape;540;p27"/>
            <p:cNvSpPr/>
            <p:nvPr/>
          </p:nvSpPr>
          <p:spPr>
            <a:xfrm>
              <a:off x="5720025" y="1698800"/>
              <a:ext cx="13475" cy="7150"/>
            </a:xfrm>
            <a:custGeom>
              <a:avLst/>
              <a:gdLst/>
              <a:ahLst/>
              <a:cxnLst/>
              <a:rect l="l" t="t" r="r" b="b"/>
              <a:pathLst>
                <a:path w="539" h="286" extrusionOk="0">
                  <a:moveTo>
                    <a:pt x="286" y="253"/>
                  </a:moveTo>
                  <a:cubicBezTo>
                    <a:pt x="381" y="222"/>
                    <a:pt x="539" y="190"/>
                    <a:pt x="476" y="0"/>
                  </a:cubicBezTo>
                  <a:cubicBezTo>
                    <a:pt x="317" y="95"/>
                    <a:pt x="159" y="190"/>
                    <a:pt x="1" y="285"/>
                  </a:cubicBezTo>
                  <a:cubicBezTo>
                    <a:pt x="96" y="253"/>
                    <a:pt x="222" y="285"/>
                    <a:pt x="286" y="2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1" name="Google Shape;541;p27"/>
            <p:cNvSpPr/>
            <p:nvPr/>
          </p:nvSpPr>
          <p:spPr>
            <a:xfrm>
              <a:off x="5515775" y="1901475"/>
              <a:ext cx="800" cy="800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2" name="Google Shape;542;p27"/>
            <p:cNvSpPr/>
            <p:nvPr/>
          </p:nvSpPr>
          <p:spPr>
            <a:xfrm>
              <a:off x="5509425" y="1902250"/>
              <a:ext cx="7150" cy="11925"/>
            </a:xfrm>
            <a:custGeom>
              <a:avLst/>
              <a:gdLst/>
              <a:ahLst/>
              <a:cxnLst/>
              <a:rect l="l" t="t" r="r" b="b"/>
              <a:pathLst>
                <a:path w="286" h="477" extrusionOk="0">
                  <a:moveTo>
                    <a:pt x="1" y="476"/>
                  </a:moveTo>
                  <a:cubicBezTo>
                    <a:pt x="96" y="318"/>
                    <a:pt x="286" y="223"/>
                    <a:pt x="254" y="1"/>
                  </a:cubicBezTo>
                  <a:cubicBezTo>
                    <a:pt x="64" y="191"/>
                    <a:pt x="64" y="191"/>
                    <a:pt x="1" y="4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3" name="Google Shape;543;p27"/>
            <p:cNvSpPr/>
            <p:nvPr/>
          </p:nvSpPr>
          <p:spPr>
            <a:xfrm>
              <a:off x="5461125" y="1930775"/>
              <a:ext cx="25" cy="800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4" name="Google Shape;544;p27"/>
            <p:cNvSpPr/>
            <p:nvPr/>
          </p:nvSpPr>
          <p:spPr>
            <a:xfrm>
              <a:off x="5461125" y="1923650"/>
              <a:ext cx="7150" cy="7150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286" y="0"/>
                  </a:moveTo>
                  <a:cubicBezTo>
                    <a:pt x="64" y="63"/>
                    <a:pt x="64" y="63"/>
                    <a:pt x="1" y="285"/>
                  </a:cubicBezTo>
                  <a:cubicBezTo>
                    <a:pt x="159" y="253"/>
                    <a:pt x="223" y="127"/>
                    <a:pt x="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5" name="Google Shape;545;p27"/>
            <p:cNvSpPr/>
            <p:nvPr/>
          </p:nvSpPr>
          <p:spPr>
            <a:xfrm>
              <a:off x="5548225" y="1241175"/>
              <a:ext cx="7950" cy="5575"/>
            </a:xfrm>
            <a:custGeom>
              <a:avLst/>
              <a:gdLst/>
              <a:ahLst/>
              <a:cxnLst/>
              <a:rect l="l" t="t" r="r" b="b"/>
              <a:pathLst>
                <a:path w="318" h="223" extrusionOk="0">
                  <a:moveTo>
                    <a:pt x="0" y="222"/>
                  </a:moveTo>
                  <a:cubicBezTo>
                    <a:pt x="222" y="190"/>
                    <a:pt x="285" y="159"/>
                    <a:pt x="317" y="0"/>
                  </a:cubicBezTo>
                  <a:cubicBezTo>
                    <a:pt x="190" y="32"/>
                    <a:pt x="64" y="64"/>
                    <a:pt x="0" y="2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6" name="Google Shape;546;p27"/>
            <p:cNvSpPr/>
            <p:nvPr/>
          </p:nvSpPr>
          <p:spPr>
            <a:xfrm>
              <a:off x="5556150" y="1240375"/>
              <a:ext cx="800" cy="825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cubicBezTo>
                    <a:pt x="0" y="1"/>
                    <a:pt x="0" y="1"/>
                    <a:pt x="0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"/>
                    <a:pt x="0" y="1"/>
                    <a:pt x="32" y="1"/>
                  </a:cubicBezTo>
                  <a:cubicBezTo>
                    <a:pt x="32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7" name="Google Shape;547;p27"/>
            <p:cNvSpPr/>
            <p:nvPr/>
          </p:nvSpPr>
          <p:spPr>
            <a:xfrm>
              <a:off x="5572775" y="1225350"/>
              <a:ext cx="8725" cy="7150"/>
            </a:xfrm>
            <a:custGeom>
              <a:avLst/>
              <a:gdLst/>
              <a:ahLst/>
              <a:cxnLst/>
              <a:rect l="l" t="t" r="r" b="b"/>
              <a:pathLst>
                <a:path w="349" h="286" extrusionOk="0">
                  <a:moveTo>
                    <a:pt x="222" y="0"/>
                  </a:moveTo>
                  <a:cubicBezTo>
                    <a:pt x="254" y="0"/>
                    <a:pt x="285" y="0"/>
                    <a:pt x="349" y="0"/>
                  </a:cubicBezTo>
                  <a:cubicBezTo>
                    <a:pt x="285" y="0"/>
                    <a:pt x="254" y="0"/>
                    <a:pt x="222" y="0"/>
                  </a:cubicBezTo>
                  <a:cubicBezTo>
                    <a:pt x="127" y="95"/>
                    <a:pt x="64" y="190"/>
                    <a:pt x="0" y="285"/>
                  </a:cubicBezTo>
                  <a:cubicBezTo>
                    <a:pt x="127" y="253"/>
                    <a:pt x="222" y="158"/>
                    <a:pt x="2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8" name="Google Shape;548;p27"/>
            <p:cNvSpPr/>
            <p:nvPr/>
          </p:nvSpPr>
          <p:spPr>
            <a:xfrm>
              <a:off x="5564850" y="1233250"/>
              <a:ext cx="6350" cy="7150"/>
            </a:xfrm>
            <a:custGeom>
              <a:avLst/>
              <a:gdLst/>
              <a:ahLst/>
              <a:cxnLst/>
              <a:rect l="l" t="t" r="r" b="b"/>
              <a:pathLst>
                <a:path w="254" h="286" extrusionOk="0">
                  <a:moveTo>
                    <a:pt x="0" y="286"/>
                  </a:moveTo>
                  <a:lnTo>
                    <a:pt x="0" y="286"/>
                  </a:lnTo>
                  <a:lnTo>
                    <a:pt x="0" y="286"/>
                  </a:lnTo>
                  <a:lnTo>
                    <a:pt x="0" y="286"/>
                  </a:lnTo>
                  <a:lnTo>
                    <a:pt x="0" y="286"/>
                  </a:lnTo>
                  <a:cubicBezTo>
                    <a:pt x="96" y="191"/>
                    <a:pt x="191" y="96"/>
                    <a:pt x="254" y="1"/>
                  </a:cubicBezTo>
                  <a:cubicBezTo>
                    <a:pt x="0" y="32"/>
                    <a:pt x="0" y="32"/>
                    <a:pt x="0" y="28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9" name="Google Shape;549;p27"/>
            <p:cNvSpPr/>
            <p:nvPr/>
          </p:nvSpPr>
          <p:spPr>
            <a:xfrm>
              <a:off x="5571175" y="1232475"/>
              <a:ext cx="1625" cy="800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1" y="32"/>
                  </a:moveTo>
                  <a:cubicBezTo>
                    <a:pt x="33" y="32"/>
                    <a:pt x="33" y="32"/>
                    <a:pt x="33" y="32"/>
                  </a:cubicBezTo>
                  <a:lnTo>
                    <a:pt x="33" y="32"/>
                  </a:lnTo>
                  <a:cubicBezTo>
                    <a:pt x="33" y="0"/>
                    <a:pt x="64" y="0"/>
                    <a:pt x="64" y="0"/>
                  </a:cubicBezTo>
                  <a:lnTo>
                    <a:pt x="33" y="0"/>
                  </a:lnTo>
                  <a:cubicBezTo>
                    <a:pt x="33" y="0"/>
                    <a:pt x="1" y="32"/>
                    <a:pt x="1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0" name="Google Shape;550;p27"/>
            <p:cNvSpPr/>
            <p:nvPr/>
          </p:nvSpPr>
          <p:spPr>
            <a:xfrm>
              <a:off x="5772275" y="1553900"/>
              <a:ext cx="8750" cy="2400"/>
            </a:xfrm>
            <a:custGeom>
              <a:avLst/>
              <a:gdLst/>
              <a:ahLst/>
              <a:cxnLst/>
              <a:rect l="l" t="t" r="r" b="b"/>
              <a:pathLst>
                <a:path w="350" h="96" extrusionOk="0">
                  <a:moveTo>
                    <a:pt x="317" y="64"/>
                  </a:moveTo>
                  <a:cubicBezTo>
                    <a:pt x="222" y="64"/>
                    <a:pt x="96" y="1"/>
                    <a:pt x="1" y="96"/>
                  </a:cubicBezTo>
                  <a:cubicBezTo>
                    <a:pt x="96" y="96"/>
                    <a:pt x="222" y="64"/>
                    <a:pt x="317" y="64"/>
                  </a:cubicBezTo>
                  <a:lnTo>
                    <a:pt x="317" y="64"/>
                  </a:lnTo>
                  <a:cubicBezTo>
                    <a:pt x="317" y="32"/>
                    <a:pt x="349" y="1"/>
                    <a:pt x="349" y="1"/>
                  </a:cubicBezTo>
                  <a:cubicBezTo>
                    <a:pt x="317" y="1"/>
                    <a:pt x="317" y="1"/>
                    <a:pt x="286" y="1"/>
                  </a:cubicBezTo>
                  <a:cubicBezTo>
                    <a:pt x="317" y="1"/>
                    <a:pt x="317" y="32"/>
                    <a:pt x="317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1" name="Google Shape;551;p27"/>
            <p:cNvSpPr/>
            <p:nvPr/>
          </p:nvSpPr>
          <p:spPr>
            <a:xfrm>
              <a:off x="5771500" y="1556275"/>
              <a:ext cx="800" cy="825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32"/>
                  </a:moveTo>
                  <a:cubicBezTo>
                    <a:pt x="0" y="32"/>
                    <a:pt x="32" y="1"/>
                    <a:pt x="32" y="1"/>
                  </a:cubicBezTo>
                  <a:cubicBezTo>
                    <a:pt x="32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2" name="Google Shape;552;p27"/>
            <p:cNvSpPr/>
            <p:nvPr/>
          </p:nvSpPr>
          <p:spPr>
            <a:xfrm>
              <a:off x="5662225" y="1320350"/>
              <a:ext cx="2400" cy="4775"/>
            </a:xfrm>
            <a:custGeom>
              <a:avLst/>
              <a:gdLst/>
              <a:ahLst/>
              <a:cxnLst/>
              <a:rect l="l" t="t" r="r" b="b"/>
              <a:pathLst>
                <a:path w="96" h="191" extrusionOk="0">
                  <a:moveTo>
                    <a:pt x="32" y="0"/>
                  </a:moveTo>
                  <a:cubicBezTo>
                    <a:pt x="32" y="64"/>
                    <a:pt x="1" y="127"/>
                    <a:pt x="1" y="190"/>
                  </a:cubicBezTo>
                  <a:cubicBezTo>
                    <a:pt x="32" y="127"/>
                    <a:pt x="64" y="64"/>
                    <a:pt x="96" y="32"/>
                  </a:cubicBezTo>
                  <a:cubicBezTo>
                    <a:pt x="64" y="32"/>
                    <a:pt x="64" y="0"/>
                    <a:pt x="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3" name="Google Shape;553;p27"/>
            <p:cNvSpPr/>
            <p:nvPr/>
          </p:nvSpPr>
          <p:spPr>
            <a:xfrm>
              <a:off x="5785750" y="1634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4" name="Google Shape;554;p27"/>
            <p:cNvSpPr/>
            <p:nvPr/>
          </p:nvSpPr>
          <p:spPr>
            <a:xfrm>
              <a:off x="5784150" y="1629125"/>
              <a:ext cx="1625" cy="5550"/>
            </a:xfrm>
            <a:custGeom>
              <a:avLst/>
              <a:gdLst/>
              <a:ahLst/>
              <a:cxnLst/>
              <a:rect l="l" t="t" r="r" b="b"/>
              <a:pathLst>
                <a:path w="65" h="222" extrusionOk="0">
                  <a:moveTo>
                    <a:pt x="1" y="32"/>
                  </a:moveTo>
                  <a:cubicBezTo>
                    <a:pt x="1" y="95"/>
                    <a:pt x="32" y="159"/>
                    <a:pt x="64" y="222"/>
                  </a:cubicBezTo>
                  <a:cubicBezTo>
                    <a:pt x="64" y="159"/>
                    <a:pt x="64" y="95"/>
                    <a:pt x="32" y="0"/>
                  </a:cubicBezTo>
                  <a:cubicBezTo>
                    <a:pt x="32" y="0"/>
                    <a:pt x="1" y="32"/>
                    <a:pt x="1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5" name="Google Shape;555;p27"/>
            <p:cNvSpPr/>
            <p:nvPr/>
          </p:nvSpPr>
          <p:spPr>
            <a:xfrm>
              <a:off x="5727950" y="1685325"/>
              <a:ext cx="1600" cy="825"/>
            </a:xfrm>
            <a:custGeom>
              <a:avLst/>
              <a:gdLst/>
              <a:ahLst/>
              <a:cxnLst/>
              <a:rect l="l" t="t" r="r" b="b"/>
              <a:pathLst>
                <a:path w="64" h="33" extrusionOk="0">
                  <a:moveTo>
                    <a:pt x="0" y="32"/>
                  </a:moveTo>
                  <a:cubicBezTo>
                    <a:pt x="0" y="32"/>
                    <a:pt x="32" y="32"/>
                    <a:pt x="32" y="32"/>
                  </a:cubicBezTo>
                  <a:cubicBezTo>
                    <a:pt x="32" y="1"/>
                    <a:pt x="32" y="1"/>
                    <a:pt x="64" y="1"/>
                  </a:cubicBezTo>
                  <a:cubicBezTo>
                    <a:pt x="32" y="1"/>
                    <a:pt x="32" y="1"/>
                    <a:pt x="0" y="1"/>
                  </a:cubicBezTo>
                  <a:cubicBezTo>
                    <a:pt x="0" y="1"/>
                    <a:pt x="0" y="32"/>
                    <a:pt x="0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6" name="Google Shape;556;p27"/>
            <p:cNvSpPr/>
            <p:nvPr/>
          </p:nvSpPr>
          <p:spPr>
            <a:xfrm>
              <a:off x="5723200" y="1686125"/>
              <a:ext cx="4775" cy="2400"/>
            </a:xfrm>
            <a:custGeom>
              <a:avLst/>
              <a:gdLst/>
              <a:ahLst/>
              <a:cxnLst/>
              <a:rect l="l" t="t" r="r" b="b"/>
              <a:pathLst>
                <a:path w="191" h="96" extrusionOk="0">
                  <a:moveTo>
                    <a:pt x="190" y="0"/>
                  </a:moveTo>
                  <a:cubicBezTo>
                    <a:pt x="127" y="32"/>
                    <a:pt x="64" y="64"/>
                    <a:pt x="0" y="95"/>
                  </a:cubicBezTo>
                  <a:cubicBezTo>
                    <a:pt x="95" y="95"/>
                    <a:pt x="159" y="64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7" name="Google Shape;557;p27"/>
            <p:cNvSpPr/>
            <p:nvPr/>
          </p:nvSpPr>
          <p:spPr>
            <a:xfrm>
              <a:off x="5556925" y="1238000"/>
              <a:ext cx="7950" cy="2400"/>
            </a:xfrm>
            <a:custGeom>
              <a:avLst/>
              <a:gdLst/>
              <a:ahLst/>
              <a:cxnLst/>
              <a:rect l="l" t="t" r="r" b="b"/>
              <a:pathLst>
                <a:path w="318" h="96" extrusionOk="0">
                  <a:moveTo>
                    <a:pt x="1" y="96"/>
                  </a:moveTo>
                  <a:cubicBezTo>
                    <a:pt x="96" y="96"/>
                    <a:pt x="191" y="96"/>
                    <a:pt x="317" y="96"/>
                  </a:cubicBezTo>
                  <a:cubicBezTo>
                    <a:pt x="191" y="1"/>
                    <a:pt x="96" y="1"/>
                    <a:pt x="1" y="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8" name="Google Shape;558;p27"/>
            <p:cNvSpPr/>
            <p:nvPr/>
          </p:nvSpPr>
          <p:spPr>
            <a:xfrm>
              <a:off x="5043100" y="1196050"/>
              <a:ext cx="193200" cy="41975"/>
            </a:xfrm>
            <a:custGeom>
              <a:avLst/>
              <a:gdLst/>
              <a:ahLst/>
              <a:cxnLst/>
              <a:rect l="l" t="t" r="r" b="b"/>
              <a:pathLst>
                <a:path w="7728" h="1679" extrusionOk="0">
                  <a:moveTo>
                    <a:pt x="7569" y="412"/>
                  </a:moveTo>
                  <a:cubicBezTo>
                    <a:pt x="7696" y="254"/>
                    <a:pt x="7728" y="95"/>
                    <a:pt x="7633" y="64"/>
                  </a:cubicBezTo>
                  <a:cubicBezTo>
                    <a:pt x="7506" y="0"/>
                    <a:pt x="7411" y="95"/>
                    <a:pt x="7316" y="159"/>
                  </a:cubicBezTo>
                  <a:cubicBezTo>
                    <a:pt x="6904" y="602"/>
                    <a:pt x="6366" y="792"/>
                    <a:pt x="5764" y="887"/>
                  </a:cubicBezTo>
                  <a:cubicBezTo>
                    <a:pt x="5479" y="950"/>
                    <a:pt x="5163" y="1014"/>
                    <a:pt x="4878" y="1109"/>
                  </a:cubicBezTo>
                  <a:cubicBezTo>
                    <a:pt x="4181" y="1330"/>
                    <a:pt x="3484" y="1299"/>
                    <a:pt x="2787" y="1172"/>
                  </a:cubicBezTo>
                  <a:cubicBezTo>
                    <a:pt x="2376" y="1109"/>
                    <a:pt x="1932" y="1014"/>
                    <a:pt x="1489" y="950"/>
                  </a:cubicBezTo>
                  <a:cubicBezTo>
                    <a:pt x="1077" y="887"/>
                    <a:pt x="634" y="824"/>
                    <a:pt x="286" y="602"/>
                  </a:cubicBezTo>
                  <a:cubicBezTo>
                    <a:pt x="222" y="539"/>
                    <a:pt x="96" y="570"/>
                    <a:pt x="1" y="539"/>
                  </a:cubicBezTo>
                  <a:cubicBezTo>
                    <a:pt x="254" y="982"/>
                    <a:pt x="507" y="1140"/>
                    <a:pt x="982" y="1235"/>
                  </a:cubicBezTo>
                  <a:cubicBezTo>
                    <a:pt x="1647" y="1362"/>
                    <a:pt x="2312" y="1457"/>
                    <a:pt x="2977" y="1552"/>
                  </a:cubicBezTo>
                  <a:cubicBezTo>
                    <a:pt x="3548" y="1647"/>
                    <a:pt x="4118" y="1679"/>
                    <a:pt x="4719" y="1520"/>
                  </a:cubicBezTo>
                  <a:cubicBezTo>
                    <a:pt x="5131" y="1425"/>
                    <a:pt x="5574" y="1330"/>
                    <a:pt x="6018" y="1235"/>
                  </a:cubicBezTo>
                  <a:cubicBezTo>
                    <a:pt x="6271" y="1172"/>
                    <a:pt x="6524" y="1109"/>
                    <a:pt x="6778" y="1014"/>
                  </a:cubicBezTo>
                  <a:cubicBezTo>
                    <a:pt x="7094" y="887"/>
                    <a:pt x="7348" y="697"/>
                    <a:pt x="7569" y="4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9" name="Google Shape;559;p27"/>
            <p:cNvSpPr/>
            <p:nvPr/>
          </p:nvSpPr>
          <p:spPr>
            <a:xfrm>
              <a:off x="5237875" y="1246725"/>
              <a:ext cx="53850" cy="30100"/>
            </a:xfrm>
            <a:custGeom>
              <a:avLst/>
              <a:gdLst/>
              <a:ahLst/>
              <a:cxnLst/>
              <a:rect l="l" t="t" r="r" b="b"/>
              <a:pathLst>
                <a:path w="2154" h="1204" extrusionOk="0">
                  <a:moveTo>
                    <a:pt x="285" y="1172"/>
                  </a:moveTo>
                  <a:cubicBezTo>
                    <a:pt x="792" y="950"/>
                    <a:pt x="1330" y="729"/>
                    <a:pt x="1837" y="475"/>
                  </a:cubicBezTo>
                  <a:cubicBezTo>
                    <a:pt x="1964" y="412"/>
                    <a:pt x="2059" y="285"/>
                    <a:pt x="2154" y="158"/>
                  </a:cubicBezTo>
                  <a:cubicBezTo>
                    <a:pt x="2154" y="158"/>
                    <a:pt x="2154" y="95"/>
                    <a:pt x="2122" y="63"/>
                  </a:cubicBezTo>
                  <a:cubicBezTo>
                    <a:pt x="2122" y="32"/>
                    <a:pt x="2059" y="0"/>
                    <a:pt x="2027" y="0"/>
                  </a:cubicBezTo>
                  <a:cubicBezTo>
                    <a:pt x="1995" y="0"/>
                    <a:pt x="1932" y="32"/>
                    <a:pt x="1869" y="32"/>
                  </a:cubicBezTo>
                  <a:cubicBezTo>
                    <a:pt x="1489" y="222"/>
                    <a:pt x="1077" y="412"/>
                    <a:pt x="665" y="634"/>
                  </a:cubicBezTo>
                  <a:cubicBezTo>
                    <a:pt x="507" y="697"/>
                    <a:pt x="317" y="792"/>
                    <a:pt x="159" y="887"/>
                  </a:cubicBezTo>
                  <a:cubicBezTo>
                    <a:pt x="95" y="950"/>
                    <a:pt x="64" y="1045"/>
                    <a:pt x="0" y="1172"/>
                  </a:cubicBezTo>
                  <a:cubicBezTo>
                    <a:pt x="127" y="1172"/>
                    <a:pt x="222" y="1204"/>
                    <a:pt x="285" y="11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0" name="Google Shape;560;p27"/>
            <p:cNvSpPr/>
            <p:nvPr/>
          </p:nvSpPr>
          <p:spPr>
            <a:xfrm>
              <a:off x="4389125" y="1146950"/>
              <a:ext cx="35675" cy="48325"/>
            </a:xfrm>
            <a:custGeom>
              <a:avLst/>
              <a:gdLst/>
              <a:ahLst/>
              <a:cxnLst/>
              <a:rect l="l" t="t" r="r" b="b"/>
              <a:pathLst>
                <a:path w="1427" h="1933" extrusionOk="0">
                  <a:moveTo>
                    <a:pt x="223" y="1426"/>
                  </a:moveTo>
                  <a:cubicBezTo>
                    <a:pt x="508" y="1584"/>
                    <a:pt x="793" y="1711"/>
                    <a:pt x="1078" y="1869"/>
                  </a:cubicBezTo>
                  <a:cubicBezTo>
                    <a:pt x="1141" y="1901"/>
                    <a:pt x="1204" y="1933"/>
                    <a:pt x="1236" y="1933"/>
                  </a:cubicBezTo>
                  <a:cubicBezTo>
                    <a:pt x="1299" y="1933"/>
                    <a:pt x="1363" y="1901"/>
                    <a:pt x="1394" y="1869"/>
                  </a:cubicBezTo>
                  <a:cubicBezTo>
                    <a:pt x="1426" y="1806"/>
                    <a:pt x="1426" y="1743"/>
                    <a:pt x="1394" y="1711"/>
                  </a:cubicBezTo>
                  <a:cubicBezTo>
                    <a:pt x="1299" y="1616"/>
                    <a:pt x="1204" y="1521"/>
                    <a:pt x="1109" y="1458"/>
                  </a:cubicBezTo>
                  <a:cubicBezTo>
                    <a:pt x="919" y="1331"/>
                    <a:pt x="698" y="1204"/>
                    <a:pt x="476" y="1078"/>
                  </a:cubicBezTo>
                  <a:cubicBezTo>
                    <a:pt x="571" y="888"/>
                    <a:pt x="666" y="729"/>
                    <a:pt x="761" y="571"/>
                  </a:cubicBezTo>
                  <a:cubicBezTo>
                    <a:pt x="793" y="413"/>
                    <a:pt x="824" y="254"/>
                    <a:pt x="856" y="128"/>
                  </a:cubicBezTo>
                  <a:cubicBezTo>
                    <a:pt x="856" y="96"/>
                    <a:pt x="793" y="33"/>
                    <a:pt x="761" y="1"/>
                  </a:cubicBezTo>
                  <a:cubicBezTo>
                    <a:pt x="729" y="1"/>
                    <a:pt x="666" y="1"/>
                    <a:pt x="634" y="33"/>
                  </a:cubicBezTo>
                  <a:cubicBezTo>
                    <a:pt x="444" y="381"/>
                    <a:pt x="254" y="729"/>
                    <a:pt x="64" y="1109"/>
                  </a:cubicBezTo>
                  <a:cubicBezTo>
                    <a:pt x="1" y="1236"/>
                    <a:pt x="64" y="1363"/>
                    <a:pt x="223" y="14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1" name="Google Shape;561;p27"/>
            <p:cNvSpPr/>
            <p:nvPr/>
          </p:nvSpPr>
          <p:spPr>
            <a:xfrm>
              <a:off x="3336150" y="1263350"/>
              <a:ext cx="281075" cy="154400"/>
            </a:xfrm>
            <a:custGeom>
              <a:avLst/>
              <a:gdLst/>
              <a:ahLst/>
              <a:cxnLst/>
              <a:rect l="l" t="t" r="r" b="b"/>
              <a:pathLst>
                <a:path w="11243" h="6176" extrusionOk="0">
                  <a:moveTo>
                    <a:pt x="507" y="6112"/>
                  </a:moveTo>
                  <a:cubicBezTo>
                    <a:pt x="823" y="6176"/>
                    <a:pt x="1077" y="6144"/>
                    <a:pt x="1330" y="6081"/>
                  </a:cubicBezTo>
                  <a:cubicBezTo>
                    <a:pt x="1742" y="5954"/>
                    <a:pt x="2122" y="5827"/>
                    <a:pt x="2502" y="5669"/>
                  </a:cubicBezTo>
                  <a:cubicBezTo>
                    <a:pt x="3009" y="5416"/>
                    <a:pt x="3547" y="5194"/>
                    <a:pt x="4085" y="4941"/>
                  </a:cubicBezTo>
                  <a:cubicBezTo>
                    <a:pt x="5415" y="4244"/>
                    <a:pt x="6777" y="3674"/>
                    <a:pt x="8171" y="3167"/>
                  </a:cubicBezTo>
                  <a:cubicBezTo>
                    <a:pt x="8519" y="3040"/>
                    <a:pt x="8867" y="2914"/>
                    <a:pt x="9247" y="2850"/>
                  </a:cubicBezTo>
                  <a:cubicBezTo>
                    <a:pt x="9722" y="2755"/>
                    <a:pt x="10229" y="2660"/>
                    <a:pt x="10704" y="2534"/>
                  </a:cubicBezTo>
                  <a:cubicBezTo>
                    <a:pt x="11179" y="2407"/>
                    <a:pt x="11243" y="2154"/>
                    <a:pt x="10894" y="1774"/>
                  </a:cubicBezTo>
                  <a:cubicBezTo>
                    <a:pt x="10894" y="1774"/>
                    <a:pt x="10863" y="1742"/>
                    <a:pt x="10831" y="1710"/>
                  </a:cubicBezTo>
                  <a:cubicBezTo>
                    <a:pt x="10166" y="1172"/>
                    <a:pt x="9437" y="760"/>
                    <a:pt x="8677" y="475"/>
                  </a:cubicBezTo>
                  <a:cubicBezTo>
                    <a:pt x="7917" y="190"/>
                    <a:pt x="7094" y="0"/>
                    <a:pt x="6271" y="32"/>
                  </a:cubicBezTo>
                  <a:cubicBezTo>
                    <a:pt x="5922" y="64"/>
                    <a:pt x="5574" y="32"/>
                    <a:pt x="5225" y="64"/>
                  </a:cubicBezTo>
                  <a:cubicBezTo>
                    <a:pt x="5067" y="64"/>
                    <a:pt x="4877" y="64"/>
                    <a:pt x="4719" y="95"/>
                  </a:cubicBezTo>
                  <a:cubicBezTo>
                    <a:pt x="4085" y="222"/>
                    <a:pt x="3420" y="380"/>
                    <a:pt x="2787" y="570"/>
                  </a:cubicBezTo>
                  <a:cubicBezTo>
                    <a:pt x="1932" y="792"/>
                    <a:pt x="1235" y="1330"/>
                    <a:pt x="633" y="1995"/>
                  </a:cubicBezTo>
                  <a:cubicBezTo>
                    <a:pt x="538" y="2090"/>
                    <a:pt x="475" y="2249"/>
                    <a:pt x="380" y="2375"/>
                  </a:cubicBezTo>
                  <a:cubicBezTo>
                    <a:pt x="32" y="3009"/>
                    <a:pt x="0" y="3705"/>
                    <a:pt x="127" y="4402"/>
                  </a:cubicBezTo>
                  <a:cubicBezTo>
                    <a:pt x="222" y="4972"/>
                    <a:pt x="348" y="5511"/>
                    <a:pt x="507" y="6112"/>
                  </a:cubicBezTo>
                  <a:close/>
                  <a:moveTo>
                    <a:pt x="1140" y="2027"/>
                  </a:moveTo>
                  <a:cubicBezTo>
                    <a:pt x="1742" y="1457"/>
                    <a:pt x="2375" y="1014"/>
                    <a:pt x="3199" y="855"/>
                  </a:cubicBezTo>
                  <a:cubicBezTo>
                    <a:pt x="3674" y="760"/>
                    <a:pt x="4149" y="634"/>
                    <a:pt x="4624" y="539"/>
                  </a:cubicBezTo>
                  <a:cubicBezTo>
                    <a:pt x="4782" y="507"/>
                    <a:pt x="4972" y="507"/>
                    <a:pt x="5130" y="507"/>
                  </a:cubicBezTo>
                  <a:cubicBezTo>
                    <a:pt x="5447" y="507"/>
                    <a:pt x="5796" y="507"/>
                    <a:pt x="6112" y="507"/>
                  </a:cubicBezTo>
                  <a:cubicBezTo>
                    <a:pt x="6904" y="475"/>
                    <a:pt x="7664" y="602"/>
                    <a:pt x="8392" y="855"/>
                  </a:cubicBezTo>
                  <a:cubicBezTo>
                    <a:pt x="9152" y="1109"/>
                    <a:pt x="9849" y="1489"/>
                    <a:pt x="10578" y="2122"/>
                  </a:cubicBezTo>
                  <a:cubicBezTo>
                    <a:pt x="10071" y="2217"/>
                    <a:pt x="9691" y="2312"/>
                    <a:pt x="9342" y="2375"/>
                  </a:cubicBezTo>
                  <a:cubicBezTo>
                    <a:pt x="8836" y="2470"/>
                    <a:pt x="8361" y="2597"/>
                    <a:pt x="7886" y="2787"/>
                  </a:cubicBezTo>
                  <a:cubicBezTo>
                    <a:pt x="6556" y="3294"/>
                    <a:pt x="5257" y="3832"/>
                    <a:pt x="3990" y="4466"/>
                  </a:cubicBezTo>
                  <a:cubicBezTo>
                    <a:pt x="3420" y="4751"/>
                    <a:pt x="2819" y="5004"/>
                    <a:pt x="2249" y="5289"/>
                  </a:cubicBezTo>
                  <a:cubicBezTo>
                    <a:pt x="1932" y="5416"/>
                    <a:pt x="1647" y="5511"/>
                    <a:pt x="1330" y="5606"/>
                  </a:cubicBezTo>
                  <a:cubicBezTo>
                    <a:pt x="1172" y="5669"/>
                    <a:pt x="1013" y="5669"/>
                    <a:pt x="887" y="5669"/>
                  </a:cubicBezTo>
                  <a:cubicBezTo>
                    <a:pt x="823" y="5606"/>
                    <a:pt x="792" y="5574"/>
                    <a:pt x="760" y="5511"/>
                  </a:cubicBezTo>
                  <a:cubicBezTo>
                    <a:pt x="602" y="4941"/>
                    <a:pt x="443" y="4339"/>
                    <a:pt x="443" y="3737"/>
                  </a:cubicBezTo>
                  <a:cubicBezTo>
                    <a:pt x="412" y="3072"/>
                    <a:pt x="665" y="2502"/>
                    <a:pt x="1140" y="20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2" name="Google Shape;562;p27"/>
            <p:cNvSpPr/>
            <p:nvPr/>
          </p:nvSpPr>
          <p:spPr>
            <a:xfrm>
              <a:off x="5887875" y="2659150"/>
              <a:ext cx="246250" cy="240700"/>
            </a:xfrm>
            <a:custGeom>
              <a:avLst/>
              <a:gdLst/>
              <a:ahLst/>
              <a:cxnLst/>
              <a:rect l="l" t="t" r="r" b="b"/>
              <a:pathLst>
                <a:path w="9850" h="9628" extrusionOk="0">
                  <a:moveTo>
                    <a:pt x="317" y="7316"/>
                  </a:moveTo>
                  <a:cubicBezTo>
                    <a:pt x="761" y="7601"/>
                    <a:pt x="1204" y="7886"/>
                    <a:pt x="1679" y="8171"/>
                  </a:cubicBezTo>
                  <a:cubicBezTo>
                    <a:pt x="2534" y="8678"/>
                    <a:pt x="3452" y="9026"/>
                    <a:pt x="4402" y="9374"/>
                  </a:cubicBezTo>
                  <a:cubicBezTo>
                    <a:pt x="4719" y="9501"/>
                    <a:pt x="5068" y="9564"/>
                    <a:pt x="5416" y="9596"/>
                  </a:cubicBezTo>
                  <a:cubicBezTo>
                    <a:pt x="5828" y="9628"/>
                    <a:pt x="6144" y="9438"/>
                    <a:pt x="6366" y="9089"/>
                  </a:cubicBezTo>
                  <a:cubicBezTo>
                    <a:pt x="6556" y="8804"/>
                    <a:pt x="6746" y="8488"/>
                    <a:pt x="6936" y="8203"/>
                  </a:cubicBezTo>
                  <a:cubicBezTo>
                    <a:pt x="7791" y="6968"/>
                    <a:pt x="8519" y="5669"/>
                    <a:pt x="9216" y="4339"/>
                  </a:cubicBezTo>
                  <a:cubicBezTo>
                    <a:pt x="9406" y="3991"/>
                    <a:pt x="9565" y="3642"/>
                    <a:pt x="9691" y="3294"/>
                  </a:cubicBezTo>
                  <a:cubicBezTo>
                    <a:pt x="9755" y="3104"/>
                    <a:pt x="9786" y="2882"/>
                    <a:pt x="9818" y="2661"/>
                  </a:cubicBezTo>
                  <a:cubicBezTo>
                    <a:pt x="9850" y="2407"/>
                    <a:pt x="9755" y="2217"/>
                    <a:pt x="9501" y="2091"/>
                  </a:cubicBezTo>
                  <a:cubicBezTo>
                    <a:pt x="9216" y="1964"/>
                    <a:pt x="8931" y="1869"/>
                    <a:pt x="8646" y="1742"/>
                  </a:cubicBezTo>
                  <a:cubicBezTo>
                    <a:pt x="8488" y="1647"/>
                    <a:pt x="8329" y="1552"/>
                    <a:pt x="8171" y="1489"/>
                  </a:cubicBezTo>
                  <a:cubicBezTo>
                    <a:pt x="8171" y="1299"/>
                    <a:pt x="8139" y="1204"/>
                    <a:pt x="8139" y="1014"/>
                  </a:cubicBezTo>
                  <a:cubicBezTo>
                    <a:pt x="7981" y="1141"/>
                    <a:pt x="7854" y="1236"/>
                    <a:pt x="7728" y="1299"/>
                  </a:cubicBezTo>
                  <a:cubicBezTo>
                    <a:pt x="7569" y="1236"/>
                    <a:pt x="7411" y="1172"/>
                    <a:pt x="7284" y="1109"/>
                  </a:cubicBezTo>
                  <a:cubicBezTo>
                    <a:pt x="6239" y="475"/>
                    <a:pt x="5036" y="380"/>
                    <a:pt x="3927" y="32"/>
                  </a:cubicBezTo>
                  <a:cubicBezTo>
                    <a:pt x="3896" y="0"/>
                    <a:pt x="3864" y="32"/>
                    <a:pt x="3769" y="32"/>
                  </a:cubicBezTo>
                  <a:cubicBezTo>
                    <a:pt x="3579" y="190"/>
                    <a:pt x="3421" y="412"/>
                    <a:pt x="3294" y="634"/>
                  </a:cubicBezTo>
                  <a:cubicBezTo>
                    <a:pt x="3104" y="982"/>
                    <a:pt x="2882" y="1299"/>
                    <a:pt x="2692" y="1647"/>
                  </a:cubicBezTo>
                  <a:cubicBezTo>
                    <a:pt x="2439" y="2059"/>
                    <a:pt x="2186" y="2502"/>
                    <a:pt x="1932" y="2946"/>
                  </a:cubicBezTo>
                  <a:cubicBezTo>
                    <a:pt x="1426" y="3959"/>
                    <a:pt x="887" y="5004"/>
                    <a:pt x="381" y="6018"/>
                  </a:cubicBezTo>
                  <a:cubicBezTo>
                    <a:pt x="254" y="6239"/>
                    <a:pt x="159" y="6461"/>
                    <a:pt x="95" y="6714"/>
                  </a:cubicBezTo>
                  <a:cubicBezTo>
                    <a:pt x="0" y="6968"/>
                    <a:pt x="95" y="7189"/>
                    <a:pt x="317" y="7316"/>
                  </a:cubicBezTo>
                  <a:close/>
                  <a:moveTo>
                    <a:pt x="6904" y="7474"/>
                  </a:moveTo>
                  <a:cubicBezTo>
                    <a:pt x="6619" y="7949"/>
                    <a:pt x="6303" y="8424"/>
                    <a:pt x="6018" y="8899"/>
                  </a:cubicBezTo>
                  <a:cubicBezTo>
                    <a:pt x="5859" y="9089"/>
                    <a:pt x="5669" y="9216"/>
                    <a:pt x="5416" y="9184"/>
                  </a:cubicBezTo>
                  <a:cubicBezTo>
                    <a:pt x="5226" y="9153"/>
                    <a:pt x="5036" y="9153"/>
                    <a:pt x="4846" y="9089"/>
                  </a:cubicBezTo>
                  <a:cubicBezTo>
                    <a:pt x="4402" y="8963"/>
                    <a:pt x="3991" y="8773"/>
                    <a:pt x="3484" y="8583"/>
                  </a:cubicBezTo>
                  <a:cubicBezTo>
                    <a:pt x="3769" y="7791"/>
                    <a:pt x="4149" y="7158"/>
                    <a:pt x="4656" y="6588"/>
                  </a:cubicBezTo>
                  <a:cubicBezTo>
                    <a:pt x="5479" y="6683"/>
                    <a:pt x="6176" y="7126"/>
                    <a:pt x="6904" y="7348"/>
                  </a:cubicBezTo>
                  <a:cubicBezTo>
                    <a:pt x="6904" y="7411"/>
                    <a:pt x="6936" y="7443"/>
                    <a:pt x="6904" y="7474"/>
                  </a:cubicBezTo>
                  <a:close/>
                  <a:moveTo>
                    <a:pt x="4561" y="6049"/>
                  </a:moveTo>
                  <a:cubicBezTo>
                    <a:pt x="4086" y="6049"/>
                    <a:pt x="3674" y="5796"/>
                    <a:pt x="3262" y="5511"/>
                  </a:cubicBezTo>
                  <a:cubicBezTo>
                    <a:pt x="3579" y="4656"/>
                    <a:pt x="3927" y="3896"/>
                    <a:pt x="4339" y="3041"/>
                  </a:cubicBezTo>
                  <a:cubicBezTo>
                    <a:pt x="4941" y="3357"/>
                    <a:pt x="5479" y="3642"/>
                    <a:pt x="5986" y="3927"/>
                  </a:cubicBezTo>
                  <a:cubicBezTo>
                    <a:pt x="5859" y="4402"/>
                    <a:pt x="5289" y="5289"/>
                    <a:pt x="4561" y="6049"/>
                  </a:cubicBezTo>
                  <a:close/>
                  <a:moveTo>
                    <a:pt x="7158" y="7031"/>
                  </a:moveTo>
                  <a:cubicBezTo>
                    <a:pt x="6429" y="6746"/>
                    <a:pt x="5733" y="6493"/>
                    <a:pt x="5004" y="6208"/>
                  </a:cubicBezTo>
                  <a:cubicBezTo>
                    <a:pt x="5448" y="5543"/>
                    <a:pt x="5923" y="4877"/>
                    <a:pt x="6366" y="4244"/>
                  </a:cubicBezTo>
                  <a:cubicBezTo>
                    <a:pt x="6714" y="4371"/>
                    <a:pt x="7633" y="4877"/>
                    <a:pt x="8139" y="5289"/>
                  </a:cubicBezTo>
                  <a:cubicBezTo>
                    <a:pt x="8044" y="5701"/>
                    <a:pt x="7759" y="6239"/>
                    <a:pt x="7158" y="7031"/>
                  </a:cubicBezTo>
                  <a:close/>
                  <a:moveTo>
                    <a:pt x="7854" y="1869"/>
                  </a:moveTo>
                  <a:cubicBezTo>
                    <a:pt x="8361" y="2027"/>
                    <a:pt x="8836" y="2217"/>
                    <a:pt x="9311" y="2439"/>
                  </a:cubicBezTo>
                  <a:cubicBezTo>
                    <a:pt x="9406" y="2502"/>
                    <a:pt x="9470" y="2629"/>
                    <a:pt x="9438" y="2756"/>
                  </a:cubicBezTo>
                  <a:cubicBezTo>
                    <a:pt x="9406" y="2851"/>
                    <a:pt x="9375" y="2977"/>
                    <a:pt x="9343" y="3072"/>
                  </a:cubicBezTo>
                  <a:cubicBezTo>
                    <a:pt x="9089" y="3642"/>
                    <a:pt x="8804" y="4181"/>
                    <a:pt x="8519" y="4751"/>
                  </a:cubicBezTo>
                  <a:cubicBezTo>
                    <a:pt x="8519" y="4782"/>
                    <a:pt x="8456" y="4846"/>
                    <a:pt x="8393" y="4909"/>
                  </a:cubicBezTo>
                  <a:cubicBezTo>
                    <a:pt x="7791" y="4529"/>
                    <a:pt x="7189" y="4212"/>
                    <a:pt x="6588" y="3832"/>
                  </a:cubicBezTo>
                  <a:cubicBezTo>
                    <a:pt x="6968" y="3104"/>
                    <a:pt x="7284" y="2439"/>
                    <a:pt x="7854" y="1869"/>
                  </a:cubicBezTo>
                  <a:close/>
                  <a:moveTo>
                    <a:pt x="7506" y="1679"/>
                  </a:moveTo>
                  <a:cubicBezTo>
                    <a:pt x="7348" y="1932"/>
                    <a:pt x="7189" y="2122"/>
                    <a:pt x="7063" y="2312"/>
                  </a:cubicBezTo>
                  <a:cubicBezTo>
                    <a:pt x="6904" y="2502"/>
                    <a:pt x="6809" y="2724"/>
                    <a:pt x="6683" y="2914"/>
                  </a:cubicBezTo>
                  <a:cubicBezTo>
                    <a:pt x="6556" y="3136"/>
                    <a:pt x="6429" y="3326"/>
                    <a:pt x="6271" y="3611"/>
                  </a:cubicBezTo>
                  <a:cubicBezTo>
                    <a:pt x="5796" y="3357"/>
                    <a:pt x="5353" y="3136"/>
                    <a:pt x="4941" y="2914"/>
                  </a:cubicBezTo>
                  <a:cubicBezTo>
                    <a:pt x="4814" y="2851"/>
                    <a:pt x="4719" y="2787"/>
                    <a:pt x="4561" y="2692"/>
                  </a:cubicBezTo>
                  <a:cubicBezTo>
                    <a:pt x="4909" y="2027"/>
                    <a:pt x="5448" y="1552"/>
                    <a:pt x="5828" y="951"/>
                  </a:cubicBezTo>
                  <a:cubicBezTo>
                    <a:pt x="6429" y="1109"/>
                    <a:pt x="6936" y="1394"/>
                    <a:pt x="7506" y="1679"/>
                  </a:cubicBezTo>
                  <a:close/>
                  <a:moveTo>
                    <a:pt x="3389" y="1204"/>
                  </a:moveTo>
                  <a:cubicBezTo>
                    <a:pt x="3516" y="951"/>
                    <a:pt x="3674" y="697"/>
                    <a:pt x="3801" y="444"/>
                  </a:cubicBezTo>
                  <a:cubicBezTo>
                    <a:pt x="4339" y="539"/>
                    <a:pt x="4846" y="697"/>
                    <a:pt x="5448" y="919"/>
                  </a:cubicBezTo>
                  <a:cubicBezTo>
                    <a:pt x="5194" y="1236"/>
                    <a:pt x="4973" y="1489"/>
                    <a:pt x="4783" y="1742"/>
                  </a:cubicBezTo>
                  <a:cubicBezTo>
                    <a:pt x="4561" y="1996"/>
                    <a:pt x="4371" y="2249"/>
                    <a:pt x="4181" y="2502"/>
                  </a:cubicBezTo>
                  <a:cubicBezTo>
                    <a:pt x="3927" y="2502"/>
                    <a:pt x="3737" y="2376"/>
                    <a:pt x="3516" y="2281"/>
                  </a:cubicBezTo>
                  <a:cubicBezTo>
                    <a:pt x="3326" y="2186"/>
                    <a:pt x="3167" y="2059"/>
                    <a:pt x="2946" y="1932"/>
                  </a:cubicBezTo>
                  <a:cubicBezTo>
                    <a:pt x="3041" y="1679"/>
                    <a:pt x="3262" y="1457"/>
                    <a:pt x="3389" y="1204"/>
                  </a:cubicBezTo>
                  <a:close/>
                  <a:moveTo>
                    <a:pt x="2787" y="2249"/>
                  </a:moveTo>
                  <a:cubicBezTo>
                    <a:pt x="2977" y="2376"/>
                    <a:pt x="3167" y="2502"/>
                    <a:pt x="3389" y="2597"/>
                  </a:cubicBezTo>
                  <a:cubicBezTo>
                    <a:pt x="3547" y="2724"/>
                    <a:pt x="3737" y="2819"/>
                    <a:pt x="3959" y="2914"/>
                  </a:cubicBezTo>
                  <a:cubicBezTo>
                    <a:pt x="3642" y="3737"/>
                    <a:pt x="3262" y="4497"/>
                    <a:pt x="2914" y="5289"/>
                  </a:cubicBezTo>
                  <a:cubicBezTo>
                    <a:pt x="2407" y="5162"/>
                    <a:pt x="1964" y="4972"/>
                    <a:pt x="1552" y="4751"/>
                  </a:cubicBezTo>
                  <a:cubicBezTo>
                    <a:pt x="1647" y="4307"/>
                    <a:pt x="2502" y="2629"/>
                    <a:pt x="2787" y="2249"/>
                  </a:cubicBezTo>
                  <a:close/>
                  <a:moveTo>
                    <a:pt x="507" y="6588"/>
                  </a:moveTo>
                  <a:cubicBezTo>
                    <a:pt x="539" y="6524"/>
                    <a:pt x="571" y="6429"/>
                    <a:pt x="602" y="6334"/>
                  </a:cubicBezTo>
                  <a:cubicBezTo>
                    <a:pt x="856" y="5923"/>
                    <a:pt x="1077" y="5543"/>
                    <a:pt x="1299" y="5099"/>
                  </a:cubicBezTo>
                  <a:cubicBezTo>
                    <a:pt x="1837" y="5257"/>
                    <a:pt x="2281" y="5416"/>
                    <a:pt x="2692" y="5701"/>
                  </a:cubicBezTo>
                  <a:cubicBezTo>
                    <a:pt x="2502" y="6334"/>
                    <a:pt x="2091" y="6841"/>
                    <a:pt x="1806" y="7411"/>
                  </a:cubicBezTo>
                  <a:cubicBezTo>
                    <a:pt x="1964" y="7601"/>
                    <a:pt x="2059" y="7633"/>
                    <a:pt x="2154" y="7506"/>
                  </a:cubicBezTo>
                  <a:cubicBezTo>
                    <a:pt x="2344" y="7221"/>
                    <a:pt x="2502" y="6968"/>
                    <a:pt x="2661" y="6714"/>
                  </a:cubicBezTo>
                  <a:cubicBezTo>
                    <a:pt x="2787" y="6461"/>
                    <a:pt x="2914" y="6208"/>
                    <a:pt x="3072" y="5891"/>
                  </a:cubicBezTo>
                  <a:cubicBezTo>
                    <a:pt x="3452" y="6081"/>
                    <a:pt x="3832" y="6271"/>
                    <a:pt x="4212" y="6429"/>
                  </a:cubicBezTo>
                  <a:cubicBezTo>
                    <a:pt x="3832" y="7094"/>
                    <a:pt x="3484" y="7728"/>
                    <a:pt x="3104" y="8393"/>
                  </a:cubicBezTo>
                  <a:cubicBezTo>
                    <a:pt x="2977" y="8329"/>
                    <a:pt x="2851" y="8329"/>
                    <a:pt x="2724" y="8266"/>
                  </a:cubicBezTo>
                  <a:cubicBezTo>
                    <a:pt x="2027" y="7918"/>
                    <a:pt x="1331" y="7538"/>
                    <a:pt x="666" y="7094"/>
                  </a:cubicBezTo>
                  <a:cubicBezTo>
                    <a:pt x="444" y="6936"/>
                    <a:pt x="412" y="6841"/>
                    <a:pt x="507" y="65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3" name="Google Shape;563;p27"/>
            <p:cNvSpPr/>
            <p:nvPr/>
          </p:nvSpPr>
          <p:spPr>
            <a:xfrm>
              <a:off x="5986850" y="2587100"/>
              <a:ext cx="194000" cy="103750"/>
            </a:xfrm>
            <a:custGeom>
              <a:avLst/>
              <a:gdLst/>
              <a:ahLst/>
              <a:cxnLst/>
              <a:rect l="l" t="t" r="r" b="b"/>
              <a:pathLst>
                <a:path w="7760" h="4150" extrusionOk="0">
                  <a:moveTo>
                    <a:pt x="158" y="1932"/>
                  </a:moveTo>
                  <a:cubicBezTo>
                    <a:pt x="222" y="1869"/>
                    <a:pt x="317" y="1806"/>
                    <a:pt x="443" y="1742"/>
                  </a:cubicBezTo>
                  <a:cubicBezTo>
                    <a:pt x="1140" y="2059"/>
                    <a:pt x="1837" y="2376"/>
                    <a:pt x="2534" y="2692"/>
                  </a:cubicBezTo>
                  <a:cubicBezTo>
                    <a:pt x="2692" y="2756"/>
                    <a:pt x="2882" y="2819"/>
                    <a:pt x="3040" y="2882"/>
                  </a:cubicBezTo>
                  <a:cubicBezTo>
                    <a:pt x="3864" y="3231"/>
                    <a:pt x="4719" y="3421"/>
                    <a:pt x="5542" y="3801"/>
                  </a:cubicBezTo>
                  <a:cubicBezTo>
                    <a:pt x="5701" y="3896"/>
                    <a:pt x="5891" y="3959"/>
                    <a:pt x="6081" y="4023"/>
                  </a:cubicBezTo>
                  <a:cubicBezTo>
                    <a:pt x="6271" y="4054"/>
                    <a:pt x="6461" y="4118"/>
                    <a:pt x="6651" y="4149"/>
                  </a:cubicBezTo>
                  <a:cubicBezTo>
                    <a:pt x="6809" y="4149"/>
                    <a:pt x="6967" y="4118"/>
                    <a:pt x="7062" y="3991"/>
                  </a:cubicBezTo>
                  <a:cubicBezTo>
                    <a:pt x="7284" y="3643"/>
                    <a:pt x="7474" y="3262"/>
                    <a:pt x="7664" y="2914"/>
                  </a:cubicBezTo>
                  <a:cubicBezTo>
                    <a:pt x="7759" y="2692"/>
                    <a:pt x="7696" y="2502"/>
                    <a:pt x="7506" y="2344"/>
                  </a:cubicBezTo>
                  <a:cubicBezTo>
                    <a:pt x="7442" y="2249"/>
                    <a:pt x="7316" y="2186"/>
                    <a:pt x="7221" y="2122"/>
                  </a:cubicBezTo>
                  <a:cubicBezTo>
                    <a:pt x="6651" y="1869"/>
                    <a:pt x="6081" y="1584"/>
                    <a:pt x="5479" y="1362"/>
                  </a:cubicBezTo>
                  <a:cubicBezTo>
                    <a:pt x="4624" y="1014"/>
                    <a:pt x="3737" y="666"/>
                    <a:pt x="2850" y="381"/>
                  </a:cubicBezTo>
                  <a:cubicBezTo>
                    <a:pt x="2375" y="222"/>
                    <a:pt x="1869" y="64"/>
                    <a:pt x="1330" y="32"/>
                  </a:cubicBezTo>
                  <a:cubicBezTo>
                    <a:pt x="1014" y="1"/>
                    <a:pt x="760" y="127"/>
                    <a:pt x="633" y="412"/>
                  </a:cubicBezTo>
                  <a:cubicBezTo>
                    <a:pt x="412" y="761"/>
                    <a:pt x="222" y="1141"/>
                    <a:pt x="32" y="1489"/>
                  </a:cubicBezTo>
                  <a:cubicBezTo>
                    <a:pt x="0" y="1552"/>
                    <a:pt x="0" y="1647"/>
                    <a:pt x="0" y="1711"/>
                  </a:cubicBezTo>
                  <a:cubicBezTo>
                    <a:pt x="0" y="1806"/>
                    <a:pt x="0" y="1901"/>
                    <a:pt x="158" y="1932"/>
                  </a:cubicBezTo>
                  <a:close/>
                  <a:moveTo>
                    <a:pt x="982" y="634"/>
                  </a:moveTo>
                  <a:cubicBezTo>
                    <a:pt x="1077" y="444"/>
                    <a:pt x="1235" y="412"/>
                    <a:pt x="1425" y="444"/>
                  </a:cubicBezTo>
                  <a:cubicBezTo>
                    <a:pt x="1900" y="571"/>
                    <a:pt x="2375" y="634"/>
                    <a:pt x="2819" y="792"/>
                  </a:cubicBezTo>
                  <a:cubicBezTo>
                    <a:pt x="3705" y="1109"/>
                    <a:pt x="4592" y="1457"/>
                    <a:pt x="5479" y="1806"/>
                  </a:cubicBezTo>
                  <a:cubicBezTo>
                    <a:pt x="6049" y="2027"/>
                    <a:pt x="6619" y="2312"/>
                    <a:pt x="7157" y="2566"/>
                  </a:cubicBezTo>
                  <a:cubicBezTo>
                    <a:pt x="7189" y="2597"/>
                    <a:pt x="7221" y="2629"/>
                    <a:pt x="7284" y="2692"/>
                  </a:cubicBezTo>
                  <a:cubicBezTo>
                    <a:pt x="7189" y="3072"/>
                    <a:pt x="6936" y="3357"/>
                    <a:pt x="6746" y="3706"/>
                  </a:cubicBezTo>
                  <a:cubicBezTo>
                    <a:pt x="6619" y="3706"/>
                    <a:pt x="6461" y="3706"/>
                    <a:pt x="6302" y="3674"/>
                  </a:cubicBezTo>
                  <a:cubicBezTo>
                    <a:pt x="5986" y="3579"/>
                    <a:pt x="5701" y="3452"/>
                    <a:pt x="5384" y="3326"/>
                  </a:cubicBezTo>
                  <a:cubicBezTo>
                    <a:pt x="4972" y="3167"/>
                    <a:pt x="4560" y="3009"/>
                    <a:pt x="4117" y="2882"/>
                  </a:cubicBezTo>
                  <a:cubicBezTo>
                    <a:pt x="3484" y="2661"/>
                    <a:pt x="2819" y="2407"/>
                    <a:pt x="2185" y="2091"/>
                  </a:cubicBezTo>
                  <a:cubicBezTo>
                    <a:pt x="1900" y="1932"/>
                    <a:pt x="1584" y="1837"/>
                    <a:pt x="1299" y="1711"/>
                  </a:cubicBezTo>
                  <a:cubicBezTo>
                    <a:pt x="1045" y="1616"/>
                    <a:pt x="824" y="1552"/>
                    <a:pt x="602" y="1362"/>
                  </a:cubicBezTo>
                  <a:cubicBezTo>
                    <a:pt x="665" y="1077"/>
                    <a:pt x="824" y="856"/>
                    <a:pt x="982" y="6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4" name="Google Shape;564;p27"/>
            <p:cNvSpPr/>
            <p:nvPr/>
          </p:nvSpPr>
          <p:spPr>
            <a:xfrm>
              <a:off x="4135000" y="2704275"/>
              <a:ext cx="70475" cy="87125"/>
            </a:xfrm>
            <a:custGeom>
              <a:avLst/>
              <a:gdLst/>
              <a:ahLst/>
              <a:cxnLst/>
              <a:rect l="l" t="t" r="r" b="b"/>
              <a:pathLst>
                <a:path w="2819" h="3485" extrusionOk="0">
                  <a:moveTo>
                    <a:pt x="317" y="3326"/>
                  </a:moveTo>
                  <a:cubicBezTo>
                    <a:pt x="792" y="2851"/>
                    <a:pt x="1299" y="2344"/>
                    <a:pt x="1742" y="1837"/>
                  </a:cubicBezTo>
                  <a:cubicBezTo>
                    <a:pt x="2027" y="1521"/>
                    <a:pt x="2280" y="1172"/>
                    <a:pt x="2534" y="824"/>
                  </a:cubicBezTo>
                  <a:cubicBezTo>
                    <a:pt x="2692" y="602"/>
                    <a:pt x="2819" y="349"/>
                    <a:pt x="2819" y="1"/>
                  </a:cubicBezTo>
                  <a:cubicBezTo>
                    <a:pt x="2597" y="127"/>
                    <a:pt x="2502" y="317"/>
                    <a:pt x="2375" y="476"/>
                  </a:cubicBezTo>
                  <a:cubicBezTo>
                    <a:pt x="1900" y="1172"/>
                    <a:pt x="1362" y="1806"/>
                    <a:pt x="792" y="2407"/>
                  </a:cubicBezTo>
                  <a:cubicBezTo>
                    <a:pt x="570" y="2597"/>
                    <a:pt x="380" y="2819"/>
                    <a:pt x="190" y="3041"/>
                  </a:cubicBezTo>
                  <a:cubicBezTo>
                    <a:pt x="127" y="3136"/>
                    <a:pt x="63" y="3231"/>
                    <a:pt x="0" y="3326"/>
                  </a:cubicBezTo>
                  <a:cubicBezTo>
                    <a:pt x="159" y="3484"/>
                    <a:pt x="254" y="3389"/>
                    <a:pt x="317" y="33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5" name="Google Shape;565;p27"/>
            <p:cNvSpPr/>
            <p:nvPr/>
          </p:nvSpPr>
          <p:spPr>
            <a:xfrm>
              <a:off x="4042350" y="2819875"/>
              <a:ext cx="47550" cy="54650"/>
            </a:xfrm>
            <a:custGeom>
              <a:avLst/>
              <a:gdLst/>
              <a:ahLst/>
              <a:cxnLst/>
              <a:rect l="l" t="t" r="r" b="b"/>
              <a:pathLst>
                <a:path w="1902" h="2186" extrusionOk="0">
                  <a:moveTo>
                    <a:pt x="223" y="2185"/>
                  </a:moveTo>
                  <a:cubicBezTo>
                    <a:pt x="444" y="1869"/>
                    <a:pt x="666" y="1520"/>
                    <a:pt x="919" y="1204"/>
                  </a:cubicBezTo>
                  <a:cubicBezTo>
                    <a:pt x="1173" y="887"/>
                    <a:pt x="1489" y="634"/>
                    <a:pt x="1774" y="349"/>
                  </a:cubicBezTo>
                  <a:cubicBezTo>
                    <a:pt x="1838" y="285"/>
                    <a:pt x="1838" y="190"/>
                    <a:pt x="1901" y="0"/>
                  </a:cubicBezTo>
                  <a:cubicBezTo>
                    <a:pt x="1743" y="64"/>
                    <a:pt x="1648" y="95"/>
                    <a:pt x="1584" y="127"/>
                  </a:cubicBezTo>
                  <a:cubicBezTo>
                    <a:pt x="1141" y="444"/>
                    <a:pt x="729" y="792"/>
                    <a:pt x="444" y="1235"/>
                  </a:cubicBezTo>
                  <a:cubicBezTo>
                    <a:pt x="318" y="1457"/>
                    <a:pt x="159" y="1679"/>
                    <a:pt x="33" y="1932"/>
                  </a:cubicBezTo>
                  <a:cubicBezTo>
                    <a:pt x="1" y="2027"/>
                    <a:pt x="1" y="2154"/>
                    <a:pt x="223" y="21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6" name="Google Shape;566;p27"/>
            <p:cNvSpPr/>
            <p:nvPr/>
          </p:nvSpPr>
          <p:spPr>
            <a:xfrm>
              <a:off x="3991700" y="2860250"/>
              <a:ext cx="30100" cy="32475"/>
            </a:xfrm>
            <a:custGeom>
              <a:avLst/>
              <a:gdLst/>
              <a:ahLst/>
              <a:cxnLst/>
              <a:rect l="l" t="t" r="r" b="b"/>
              <a:pathLst>
                <a:path w="1204" h="1299" extrusionOk="0">
                  <a:moveTo>
                    <a:pt x="855" y="982"/>
                  </a:moveTo>
                  <a:cubicBezTo>
                    <a:pt x="855" y="1077"/>
                    <a:pt x="918" y="1172"/>
                    <a:pt x="982" y="1235"/>
                  </a:cubicBezTo>
                  <a:cubicBezTo>
                    <a:pt x="982" y="1267"/>
                    <a:pt x="1077" y="1267"/>
                    <a:pt x="1140" y="1299"/>
                  </a:cubicBezTo>
                  <a:cubicBezTo>
                    <a:pt x="1203" y="824"/>
                    <a:pt x="982" y="475"/>
                    <a:pt x="633" y="222"/>
                  </a:cubicBezTo>
                  <a:cubicBezTo>
                    <a:pt x="507" y="95"/>
                    <a:pt x="348" y="0"/>
                    <a:pt x="158" y="32"/>
                  </a:cubicBezTo>
                  <a:cubicBezTo>
                    <a:pt x="127" y="32"/>
                    <a:pt x="95" y="95"/>
                    <a:pt x="0" y="159"/>
                  </a:cubicBezTo>
                  <a:cubicBezTo>
                    <a:pt x="95" y="190"/>
                    <a:pt x="158" y="222"/>
                    <a:pt x="190" y="285"/>
                  </a:cubicBezTo>
                  <a:cubicBezTo>
                    <a:pt x="507" y="444"/>
                    <a:pt x="728" y="665"/>
                    <a:pt x="855" y="9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7" name="Google Shape;567;p27"/>
            <p:cNvSpPr/>
            <p:nvPr/>
          </p:nvSpPr>
          <p:spPr>
            <a:xfrm>
              <a:off x="3526950" y="2678950"/>
              <a:ext cx="194000" cy="191625"/>
            </a:xfrm>
            <a:custGeom>
              <a:avLst/>
              <a:gdLst/>
              <a:ahLst/>
              <a:cxnLst/>
              <a:rect l="l" t="t" r="r" b="b"/>
              <a:pathLst>
                <a:path w="7760" h="7665" extrusionOk="0">
                  <a:moveTo>
                    <a:pt x="7696" y="4751"/>
                  </a:moveTo>
                  <a:lnTo>
                    <a:pt x="7696" y="4751"/>
                  </a:lnTo>
                  <a:lnTo>
                    <a:pt x="7696" y="4434"/>
                  </a:lnTo>
                  <a:cubicBezTo>
                    <a:pt x="7696" y="3610"/>
                    <a:pt x="7379" y="2914"/>
                    <a:pt x="6746" y="2344"/>
                  </a:cubicBezTo>
                  <a:cubicBezTo>
                    <a:pt x="6366" y="1995"/>
                    <a:pt x="5954" y="1710"/>
                    <a:pt x="5542" y="1425"/>
                  </a:cubicBezTo>
                  <a:cubicBezTo>
                    <a:pt x="4972" y="982"/>
                    <a:pt x="4307" y="697"/>
                    <a:pt x="3611" y="539"/>
                  </a:cubicBezTo>
                  <a:cubicBezTo>
                    <a:pt x="2851" y="349"/>
                    <a:pt x="2059" y="190"/>
                    <a:pt x="1267" y="64"/>
                  </a:cubicBezTo>
                  <a:cubicBezTo>
                    <a:pt x="1045" y="32"/>
                    <a:pt x="792" y="0"/>
                    <a:pt x="539" y="0"/>
                  </a:cubicBezTo>
                  <a:cubicBezTo>
                    <a:pt x="190" y="0"/>
                    <a:pt x="95" y="127"/>
                    <a:pt x="32" y="444"/>
                  </a:cubicBezTo>
                  <a:cubicBezTo>
                    <a:pt x="0" y="824"/>
                    <a:pt x="0" y="1204"/>
                    <a:pt x="95" y="1552"/>
                  </a:cubicBezTo>
                  <a:cubicBezTo>
                    <a:pt x="507" y="2914"/>
                    <a:pt x="1109" y="4117"/>
                    <a:pt x="2122" y="5099"/>
                  </a:cubicBezTo>
                  <a:cubicBezTo>
                    <a:pt x="2787" y="5764"/>
                    <a:pt x="3547" y="6366"/>
                    <a:pt x="4434" y="6746"/>
                  </a:cubicBezTo>
                  <a:cubicBezTo>
                    <a:pt x="4941" y="6936"/>
                    <a:pt x="5416" y="7189"/>
                    <a:pt x="5891" y="7411"/>
                  </a:cubicBezTo>
                  <a:cubicBezTo>
                    <a:pt x="6017" y="7474"/>
                    <a:pt x="6144" y="7537"/>
                    <a:pt x="6271" y="7601"/>
                  </a:cubicBezTo>
                  <a:cubicBezTo>
                    <a:pt x="6461" y="7664"/>
                    <a:pt x="6556" y="7632"/>
                    <a:pt x="6682" y="7506"/>
                  </a:cubicBezTo>
                  <a:cubicBezTo>
                    <a:pt x="7348" y="6777"/>
                    <a:pt x="7759" y="5922"/>
                    <a:pt x="7696" y="4909"/>
                  </a:cubicBezTo>
                  <a:cubicBezTo>
                    <a:pt x="7696" y="4846"/>
                    <a:pt x="7696" y="4782"/>
                    <a:pt x="7696" y="4751"/>
                  </a:cubicBezTo>
                  <a:close/>
                  <a:moveTo>
                    <a:pt x="507" y="507"/>
                  </a:moveTo>
                  <a:cubicBezTo>
                    <a:pt x="634" y="475"/>
                    <a:pt x="729" y="444"/>
                    <a:pt x="824" y="444"/>
                  </a:cubicBezTo>
                  <a:cubicBezTo>
                    <a:pt x="1204" y="507"/>
                    <a:pt x="1584" y="570"/>
                    <a:pt x="2122" y="634"/>
                  </a:cubicBezTo>
                  <a:cubicBezTo>
                    <a:pt x="1584" y="1077"/>
                    <a:pt x="1267" y="1520"/>
                    <a:pt x="760" y="1805"/>
                  </a:cubicBezTo>
                  <a:cubicBezTo>
                    <a:pt x="475" y="1457"/>
                    <a:pt x="444" y="1235"/>
                    <a:pt x="507" y="507"/>
                  </a:cubicBezTo>
                  <a:close/>
                  <a:moveTo>
                    <a:pt x="7221" y="5796"/>
                  </a:moveTo>
                  <a:cubicBezTo>
                    <a:pt x="7126" y="6334"/>
                    <a:pt x="6809" y="6746"/>
                    <a:pt x="6429" y="7157"/>
                  </a:cubicBezTo>
                  <a:cubicBezTo>
                    <a:pt x="5574" y="6746"/>
                    <a:pt x="4719" y="6366"/>
                    <a:pt x="3896" y="5954"/>
                  </a:cubicBezTo>
                  <a:cubicBezTo>
                    <a:pt x="3484" y="5764"/>
                    <a:pt x="3136" y="5416"/>
                    <a:pt x="2787" y="5067"/>
                  </a:cubicBezTo>
                  <a:cubicBezTo>
                    <a:pt x="2882" y="4972"/>
                    <a:pt x="2946" y="4877"/>
                    <a:pt x="3041" y="4814"/>
                  </a:cubicBezTo>
                  <a:cubicBezTo>
                    <a:pt x="3674" y="4339"/>
                    <a:pt x="4339" y="3832"/>
                    <a:pt x="4972" y="3325"/>
                  </a:cubicBezTo>
                  <a:cubicBezTo>
                    <a:pt x="5162" y="3199"/>
                    <a:pt x="5352" y="3104"/>
                    <a:pt x="5447" y="2850"/>
                  </a:cubicBezTo>
                  <a:cubicBezTo>
                    <a:pt x="5321" y="2850"/>
                    <a:pt x="5226" y="2850"/>
                    <a:pt x="5162" y="2882"/>
                  </a:cubicBezTo>
                  <a:cubicBezTo>
                    <a:pt x="4846" y="3072"/>
                    <a:pt x="4561" y="3230"/>
                    <a:pt x="4276" y="3420"/>
                  </a:cubicBezTo>
                  <a:cubicBezTo>
                    <a:pt x="3674" y="3864"/>
                    <a:pt x="3104" y="4307"/>
                    <a:pt x="2502" y="4751"/>
                  </a:cubicBezTo>
                  <a:cubicBezTo>
                    <a:pt x="2217" y="4592"/>
                    <a:pt x="2027" y="4339"/>
                    <a:pt x="1837" y="4054"/>
                  </a:cubicBezTo>
                  <a:cubicBezTo>
                    <a:pt x="1932" y="3959"/>
                    <a:pt x="1995" y="3832"/>
                    <a:pt x="2090" y="3769"/>
                  </a:cubicBezTo>
                  <a:cubicBezTo>
                    <a:pt x="2407" y="3515"/>
                    <a:pt x="2756" y="3294"/>
                    <a:pt x="3104" y="3072"/>
                  </a:cubicBezTo>
                  <a:cubicBezTo>
                    <a:pt x="3326" y="2914"/>
                    <a:pt x="3579" y="2819"/>
                    <a:pt x="3801" y="2629"/>
                  </a:cubicBezTo>
                  <a:cubicBezTo>
                    <a:pt x="3959" y="2502"/>
                    <a:pt x="4086" y="2344"/>
                    <a:pt x="4244" y="2217"/>
                  </a:cubicBezTo>
                  <a:cubicBezTo>
                    <a:pt x="4149" y="2059"/>
                    <a:pt x="4086" y="2122"/>
                    <a:pt x="4022" y="2154"/>
                  </a:cubicBezTo>
                  <a:cubicBezTo>
                    <a:pt x="3579" y="2407"/>
                    <a:pt x="3167" y="2660"/>
                    <a:pt x="2724" y="2914"/>
                  </a:cubicBezTo>
                  <a:cubicBezTo>
                    <a:pt x="2344" y="3135"/>
                    <a:pt x="1995" y="3420"/>
                    <a:pt x="1584" y="3674"/>
                  </a:cubicBezTo>
                  <a:cubicBezTo>
                    <a:pt x="1457" y="3610"/>
                    <a:pt x="1394" y="3452"/>
                    <a:pt x="1362" y="3294"/>
                  </a:cubicBezTo>
                  <a:cubicBezTo>
                    <a:pt x="1837" y="2629"/>
                    <a:pt x="2629" y="2312"/>
                    <a:pt x="3262" y="1647"/>
                  </a:cubicBezTo>
                  <a:cubicBezTo>
                    <a:pt x="3104" y="1679"/>
                    <a:pt x="3009" y="1647"/>
                    <a:pt x="2946" y="1679"/>
                  </a:cubicBezTo>
                  <a:cubicBezTo>
                    <a:pt x="2439" y="1932"/>
                    <a:pt x="1964" y="2217"/>
                    <a:pt x="1584" y="2597"/>
                  </a:cubicBezTo>
                  <a:cubicBezTo>
                    <a:pt x="1457" y="2692"/>
                    <a:pt x="1299" y="2787"/>
                    <a:pt x="1172" y="2914"/>
                  </a:cubicBezTo>
                  <a:cubicBezTo>
                    <a:pt x="950" y="2724"/>
                    <a:pt x="919" y="2470"/>
                    <a:pt x="824" y="2249"/>
                  </a:cubicBezTo>
                  <a:cubicBezTo>
                    <a:pt x="1235" y="1900"/>
                    <a:pt x="1615" y="1520"/>
                    <a:pt x="1995" y="1204"/>
                  </a:cubicBezTo>
                  <a:cubicBezTo>
                    <a:pt x="2375" y="919"/>
                    <a:pt x="2787" y="760"/>
                    <a:pt x="3294" y="887"/>
                  </a:cubicBezTo>
                  <a:cubicBezTo>
                    <a:pt x="4022" y="1077"/>
                    <a:pt x="4719" y="1330"/>
                    <a:pt x="5321" y="1774"/>
                  </a:cubicBezTo>
                  <a:cubicBezTo>
                    <a:pt x="5732" y="2059"/>
                    <a:pt x="6176" y="2375"/>
                    <a:pt x="6556" y="2724"/>
                  </a:cubicBezTo>
                  <a:cubicBezTo>
                    <a:pt x="6999" y="3104"/>
                    <a:pt x="7221" y="3610"/>
                    <a:pt x="7284" y="4149"/>
                  </a:cubicBezTo>
                  <a:cubicBezTo>
                    <a:pt x="7316" y="4719"/>
                    <a:pt x="7316" y="5257"/>
                    <a:pt x="7221" y="57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8" name="Google Shape;568;p27"/>
            <p:cNvSpPr/>
            <p:nvPr/>
          </p:nvSpPr>
          <p:spPr>
            <a:xfrm>
              <a:off x="3679750" y="2589475"/>
              <a:ext cx="72850" cy="76025"/>
            </a:xfrm>
            <a:custGeom>
              <a:avLst/>
              <a:gdLst/>
              <a:ahLst/>
              <a:cxnLst/>
              <a:rect l="l" t="t" r="r" b="b"/>
              <a:pathLst>
                <a:path w="2914" h="3041" extrusionOk="0">
                  <a:moveTo>
                    <a:pt x="2154" y="349"/>
                  </a:moveTo>
                  <a:cubicBezTo>
                    <a:pt x="1964" y="127"/>
                    <a:pt x="1711" y="32"/>
                    <a:pt x="1426" y="32"/>
                  </a:cubicBezTo>
                  <a:cubicBezTo>
                    <a:pt x="1077" y="1"/>
                    <a:pt x="697" y="1"/>
                    <a:pt x="285" y="159"/>
                  </a:cubicBezTo>
                  <a:cubicBezTo>
                    <a:pt x="95" y="729"/>
                    <a:pt x="0" y="1331"/>
                    <a:pt x="64" y="1932"/>
                  </a:cubicBezTo>
                  <a:cubicBezTo>
                    <a:pt x="64" y="1996"/>
                    <a:pt x="95" y="2091"/>
                    <a:pt x="159" y="2154"/>
                  </a:cubicBezTo>
                  <a:cubicBezTo>
                    <a:pt x="602" y="2851"/>
                    <a:pt x="1172" y="3041"/>
                    <a:pt x="1932" y="2882"/>
                  </a:cubicBezTo>
                  <a:cubicBezTo>
                    <a:pt x="2217" y="2819"/>
                    <a:pt x="2439" y="2597"/>
                    <a:pt x="2661" y="2376"/>
                  </a:cubicBezTo>
                  <a:cubicBezTo>
                    <a:pt x="2914" y="2091"/>
                    <a:pt x="2914" y="1299"/>
                    <a:pt x="2692" y="1046"/>
                  </a:cubicBezTo>
                  <a:cubicBezTo>
                    <a:pt x="2502" y="824"/>
                    <a:pt x="2344" y="602"/>
                    <a:pt x="2154" y="349"/>
                  </a:cubicBezTo>
                  <a:close/>
                  <a:moveTo>
                    <a:pt x="824" y="2217"/>
                  </a:moveTo>
                  <a:cubicBezTo>
                    <a:pt x="634" y="2217"/>
                    <a:pt x="539" y="2091"/>
                    <a:pt x="539" y="1901"/>
                  </a:cubicBezTo>
                  <a:cubicBezTo>
                    <a:pt x="507" y="1521"/>
                    <a:pt x="507" y="1141"/>
                    <a:pt x="507" y="761"/>
                  </a:cubicBezTo>
                  <a:cubicBezTo>
                    <a:pt x="507" y="602"/>
                    <a:pt x="570" y="476"/>
                    <a:pt x="761" y="476"/>
                  </a:cubicBezTo>
                  <a:cubicBezTo>
                    <a:pt x="887" y="824"/>
                    <a:pt x="887" y="1552"/>
                    <a:pt x="824" y="2217"/>
                  </a:cubicBezTo>
                  <a:close/>
                  <a:moveTo>
                    <a:pt x="1267" y="2439"/>
                  </a:moveTo>
                  <a:cubicBezTo>
                    <a:pt x="1204" y="2407"/>
                    <a:pt x="1141" y="2407"/>
                    <a:pt x="1141" y="2407"/>
                  </a:cubicBezTo>
                  <a:cubicBezTo>
                    <a:pt x="1109" y="1837"/>
                    <a:pt x="1109" y="1267"/>
                    <a:pt x="1077" y="697"/>
                  </a:cubicBezTo>
                  <a:cubicBezTo>
                    <a:pt x="1077" y="634"/>
                    <a:pt x="1077" y="507"/>
                    <a:pt x="1267" y="444"/>
                  </a:cubicBezTo>
                  <a:close/>
                  <a:moveTo>
                    <a:pt x="2312" y="2091"/>
                  </a:moveTo>
                  <a:cubicBezTo>
                    <a:pt x="2154" y="2312"/>
                    <a:pt x="1964" y="2502"/>
                    <a:pt x="1679" y="2502"/>
                  </a:cubicBezTo>
                  <a:cubicBezTo>
                    <a:pt x="1584" y="2122"/>
                    <a:pt x="1552" y="1267"/>
                    <a:pt x="1584" y="507"/>
                  </a:cubicBezTo>
                  <a:cubicBezTo>
                    <a:pt x="1679" y="571"/>
                    <a:pt x="1774" y="571"/>
                    <a:pt x="1837" y="634"/>
                  </a:cubicBezTo>
                  <a:cubicBezTo>
                    <a:pt x="1932" y="792"/>
                    <a:pt x="1996" y="919"/>
                    <a:pt x="2091" y="1077"/>
                  </a:cubicBezTo>
                  <a:cubicBezTo>
                    <a:pt x="2312" y="1141"/>
                    <a:pt x="2376" y="1299"/>
                    <a:pt x="2439" y="1489"/>
                  </a:cubicBezTo>
                  <a:cubicBezTo>
                    <a:pt x="2471" y="1711"/>
                    <a:pt x="2471" y="1932"/>
                    <a:pt x="2312" y="20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9" name="Google Shape;569;p27"/>
            <p:cNvSpPr/>
            <p:nvPr/>
          </p:nvSpPr>
          <p:spPr>
            <a:xfrm>
              <a:off x="3732000" y="2616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0" name="Google Shape;570;p27"/>
            <p:cNvSpPr/>
            <p:nvPr/>
          </p:nvSpPr>
          <p:spPr>
            <a:xfrm>
              <a:off x="3758925" y="2664700"/>
              <a:ext cx="74450" cy="67300"/>
            </a:xfrm>
            <a:custGeom>
              <a:avLst/>
              <a:gdLst/>
              <a:ahLst/>
              <a:cxnLst/>
              <a:rect l="l" t="t" r="r" b="b"/>
              <a:pathLst>
                <a:path w="2978" h="2692" extrusionOk="0">
                  <a:moveTo>
                    <a:pt x="602" y="2249"/>
                  </a:moveTo>
                  <a:cubicBezTo>
                    <a:pt x="1014" y="2534"/>
                    <a:pt x="1425" y="2692"/>
                    <a:pt x="1900" y="2692"/>
                  </a:cubicBezTo>
                  <a:cubicBezTo>
                    <a:pt x="2249" y="2692"/>
                    <a:pt x="2471" y="2565"/>
                    <a:pt x="2629" y="2312"/>
                  </a:cubicBezTo>
                  <a:cubicBezTo>
                    <a:pt x="2882" y="1964"/>
                    <a:pt x="2977" y="1552"/>
                    <a:pt x="2946" y="1140"/>
                  </a:cubicBezTo>
                  <a:cubicBezTo>
                    <a:pt x="2882" y="570"/>
                    <a:pt x="2502" y="158"/>
                    <a:pt x="1964" y="95"/>
                  </a:cubicBezTo>
                  <a:cubicBezTo>
                    <a:pt x="1710" y="63"/>
                    <a:pt x="1489" y="95"/>
                    <a:pt x="1299" y="95"/>
                  </a:cubicBezTo>
                  <a:cubicBezTo>
                    <a:pt x="1045" y="63"/>
                    <a:pt x="824" y="63"/>
                    <a:pt x="634" y="32"/>
                  </a:cubicBezTo>
                  <a:cubicBezTo>
                    <a:pt x="475" y="0"/>
                    <a:pt x="380" y="63"/>
                    <a:pt x="285" y="190"/>
                  </a:cubicBezTo>
                  <a:cubicBezTo>
                    <a:pt x="0" y="634"/>
                    <a:pt x="64" y="1584"/>
                    <a:pt x="380" y="2027"/>
                  </a:cubicBezTo>
                  <a:cubicBezTo>
                    <a:pt x="444" y="2090"/>
                    <a:pt x="507" y="2185"/>
                    <a:pt x="602" y="2249"/>
                  </a:cubicBezTo>
                  <a:close/>
                  <a:moveTo>
                    <a:pt x="539" y="507"/>
                  </a:moveTo>
                  <a:cubicBezTo>
                    <a:pt x="634" y="507"/>
                    <a:pt x="729" y="475"/>
                    <a:pt x="855" y="475"/>
                  </a:cubicBezTo>
                  <a:cubicBezTo>
                    <a:pt x="855" y="539"/>
                    <a:pt x="855" y="602"/>
                    <a:pt x="887" y="665"/>
                  </a:cubicBezTo>
                  <a:cubicBezTo>
                    <a:pt x="919" y="697"/>
                    <a:pt x="982" y="760"/>
                    <a:pt x="1045" y="792"/>
                  </a:cubicBezTo>
                  <a:cubicBezTo>
                    <a:pt x="1077" y="729"/>
                    <a:pt x="1140" y="665"/>
                    <a:pt x="1172" y="602"/>
                  </a:cubicBezTo>
                  <a:cubicBezTo>
                    <a:pt x="1204" y="570"/>
                    <a:pt x="1204" y="539"/>
                    <a:pt x="1204" y="475"/>
                  </a:cubicBezTo>
                  <a:cubicBezTo>
                    <a:pt x="1425" y="475"/>
                    <a:pt x="1584" y="443"/>
                    <a:pt x="1774" y="475"/>
                  </a:cubicBezTo>
                  <a:cubicBezTo>
                    <a:pt x="2217" y="475"/>
                    <a:pt x="2471" y="729"/>
                    <a:pt x="2534" y="1172"/>
                  </a:cubicBezTo>
                  <a:cubicBezTo>
                    <a:pt x="2597" y="1520"/>
                    <a:pt x="2502" y="1837"/>
                    <a:pt x="2281" y="2122"/>
                  </a:cubicBezTo>
                  <a:cubicBezTo>
                    <a:pt x="2154" y="2280"/>
                    <a:pt x="1996" y="2375"/>
                    <a:pt x="1837" y="2280"/>
                  </a:cubicBezTo>
                  <a:cubicBezTo>
                    <a:pt x="1584" y="2185"/>
                    <a:pt x="1299" y="2217"/>
                    <a:pt x="1077" y="2090"/>
                  </a:cubicBezTo>
                  <a:cubicBezTo>
                    <a:pt x="1014" y="2059"/>
                    <a:pt x="982" y="2027"/>
                    <a:pt x="887" y="1964"/>
                  </a:cubicBezTo>
                  <a:cubicBezTo>
                    <a:pt x="919" y="1869"/>
                    <a:pt x="950" y="1774"/>
                    <a:pt x="982" y="1679"/>
                  </a:cubicBezTo>
                  <a:cubicBezTo>
                    <a:pt x="887" y="1489"/>
                    <a:pt x="729" y="1647"/>
                    <a:pt x="602" y="1584"/>
                  </a:cubicBezTo>
                  <a:cubicBezTo>
                    <a:pt x="570" y="1552"/>
                    <a:pt x="507" y="1520"/>
                    <a:pt x="507" y="1457"/>
                  </a:cubicBezTo>
                  <a:cubicBezTo>
                    <a:pt x="444" y="1140"/>
                    <a:pt x="444" y="855"/>
                    <a:pt x="539" y="5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1" name="Google Shape;571;p27"/>
            <p:cNvSpPr/>
            <p:nvPr/>
          </p:nvSpPr>
          <p:spPr>
            <a:xfrm>
              <a:off x="3590275" y="2574425"/>
              <a:ext cx="67325" cy="64175"/>
            </a:xfrm>
            <a:custGeom>
              <a:avLst/>
              <a:gdLst/>
              <a:ahLst/>
              <a:cxnLst/>
              <a:rect l="l" t="t" r="r" b="b"/>
              <a:pathLst>
                <a:path w="2693" h="2567" extrusionOk="0">
                  <a:moveTo>
                    <a:pt x="1363" y="2534"/>
                  </a:moveTo>
                  <a:cubicBezTo>
                    <a:pt x="1489" y="2534"/>
                    <a:pt x="1553" y="2534"/>
                    <a:pt x="1584" y="2534"/>
                  </a:cubicBezTo>
                  <a:cubicBezTo>
                    <a:pt x="2376" y="2503"/>
                    <a:pt x="2693" y="2154"/>
                    <a:pt x="2661" y="1394"/>
                  </a:cubicBezTo>
                  <a:cubicBezTo>
                    <a:pt x="2661" y="476"/>
                    <a:pt x="2123" y="1"/>
                    <a:pt x="1236" y="64"/>
                  </a:cubicBezTo>
                  <a:cubicBezTo>
                    <a:pt x="1078" y="96"/>
                    <a:pt x="919" y="128"/>
                    <a:pt x="793" y="254"/>
                  </a:cubicBezTo>
                  <a:cubicBezTo>
                    <a:pt x="603" y="413"/>
                    <a:pt x="413" y="539"/>
                    <a:pt x="223" y="698"/>
                  </a:cubicBezTo>
                  <a:cubicBezTo>
                    <a:pt x="159" y="761"/>
                    <a:pt x="96" y="824"/>
                    <a:pt x="96" y="888"/>
                  </a:cubicBezTo>
                  <a:cubicBezTo>
                    <a:pt x="1" y="1236"/>
                    <a:pt x="1" y="1553"/>
                    <a:pt x="159" y="1869"/>
                  </a:cubicBezTo>
                  <a:cubicBezTo>
                    <a:pt x="444" y="2344"/>
                    <a:pt x="856" y="2566"/>
                    <a:pt x="1363" y="2534"/>
                  </a:cubicBezTo>
                  <a:close/>
                  <a:moveTo>
                    <a:pt x="413" y="1109"/>
                  </a:moveTo>
                  <a:cubicBezTo>
                    <a:pt x="571" y="951"/>
                    <a:pt x="761" y="824"/>
                    <a:pt x="919" y="634"/>
                  </a:cubicBezTo>
                  <a:cubicBezTo>
                    <a:pt x="1173" y="381"/>
                    <a:pt x="1426" y="413"/>
                    <a:pt x="1711" y="508"/>
                  </a:cubicBezTo>
                  <a:cubicBezTo>
                    <a:pt x="2028" y="571"/>
                    <a:pt x="2186" y="824"/>
                    <a:pt x="2249" y="1141"/>
                  </a:cubicBezTo>
                  <a:cubicBezTo>
                    <a:pt x="2249" y="1204"/>
                    <a:pt x="2249" y="1268"/>
                    <a:pt x="2249" y="1363"/>
                  </a:cubicBezTo>
                  <a:cubicBezTo>
                    <a:pt x="2281" y="1933"/>
                    <a:pt x="2123" y="2123"/>
                    <a:pt x="1521" y="2154"/>
                  </a:cubicBezTo>
                  <a:cubicBezTo>
                    <a:pt x="1109" y="2186"/>
                    <a:pt x="729" y="2091"/>
                    <a:pt x="508" y="1679"/>
                  </a:cubicBezTo>
                  <a:cubicBezTo>
                    <a:pt x="413" y="1489"/>
                    <a:pt x="349" y="1331"/>
                    <a:pt x="413" y="110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2" name="Google Shape;572;p27"/>
            <p:cNvSpPr/>
            <p:nvPr/>
          </p:nvSpPr>
          <p:spPr>
            <a:xfrm>
              <a:off x="3765250" y="2809575"/>
              <a:ext cx="43575" cy="44350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982" y="64"/>
                  </a:moveTo>
                  <a:cubicBezTo>
                    <a:pt x="887" y="32"/>
                    <a:pt x="761" y="32"/>
                    <a:pt x="697" y="1"/>
                  </a:cubicBezTo>
                  <a:cubicBezTo>
                    <a:pt x="286" y="1"/>
                    <a:pt x="96" y="96"/>
                    <a:pt x="32" y="476"/>
                  </a:cubicBezTo>
                  <a:cubicBezTo>
                    <a:pt x="1" y="697"/>
                    <a:pt x="1" y="919"/>
                    <a:pt x="32" y="1109"/>
                  </a:cubicBezTo>
                  <a:cubicBezTo>
                    <a:pt x="64" y="1457"/>
                    <a:pt x="349" y="1679"/>
                    <a:pt x="697" y="1742"/>
                  </a:cubicBezTo>
                  <a:cubicBezTo>
                    <a:pt x="1046" y="1774"/>
                    <a:pt x="1331" y="1616"/>
                    <a:pt x="1489" y="1299"/>
                  </a:cubicBezTo>
                  <a:cubicBezTo>
                    <a:pt x="1743" y="792"/>
                    <a:pt x="1521" y="254"/>
                    <a:pt x="982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3" name="Google Shape;573;p27"/>
            <p:cNvSpPr/>
            <p:nvPr/>
          </p:nvSpPr>
          <p:spPr>
            <a:xfrm>
              <a:off x="3804850" y="2745450"/>
              <a:ext cx="60975" cy="56225"/>
            </a:xfrm>
            <a:custGeom>
              <a:avLst/>
              <a:gdLst/>
              <a:ahLst/>
              <a:cxnLst/>
              <a:rect l="l" t="t" r="r" b="b"/>
              <a:pathLst>
                <a:path w="2439" h="2249" extrusionOk="0">
                  <a:moveTo>
                    <a:pt x="729" y="1995"/>
                  </a:moveTo>
                  <a:cubicBezTo>
                    <a:pt x="982" y="2154"/>
                    <a:pt x="1267" y="2249"/>
                    <a:pt x="1584" y="2217"/>
                  </a:cubicBezTo>
                  <a:cubicBezTo>
                    <a:pt x="1837" y="2217"/>
                    <a:pt x="2027" y="2091"/>
                    <a:pt x="2154" y="1900"/>
                  </a:cubicBezTo>
                  <a:cubicBezTo>
                    <a:pt x="2312" y="1647"/>
                    <a:pt x="2407" y="1362"/>
                    <a:pt x="2375" y="1045"/>
                  </a:cubicBezTo>
                  <a:cubicBezTo>
                    <a:pt x="2439" y="697"/>
                    <a:pt x="2312" y="380"/>
                    <a:pt x="1964" y="190"/>
                  </a:cubicBezTo>
                  <a:cubicBezTo>
                    <a:pt x="1584" y="0"/>
                    <a:pt x="982" y="64"/>
                    <a:pt x="665" y="349"/>
                  </a:cubicBezTo>
                  <a:cubicBezTo>
                    <a:pt x="0" y="887"/>
                    <a:pt x="254" y="1679"/>
                    <a:pt x="729" y="1995"/>
                  </a:cubicBezTo>
                  <a:close/>
                  <a:moveTo>
                    <a:pt x="1299" y="507"/>
                  </a:moveTo>
                  <a:cubicBezTo>
                    <a:pt x="1330" y="507"/>
                    <a:pt x="1394" y="507"/>
                    <a:pt x="1425" y="507"/>
                  </a:cubicBezTo>
                  <a:cubicBezTo>
                    <a:pt x="1837" y="507"/>
                    <a:pt x="2027" y="697"/>
                    <a:pt x="1995" y="1109"/>
                  </a:cubicBezTo>
                  <a:cubicBezTo>
                    <a:pt x="1995" y="1172"/>
                    <a:pt x="1995" y="1204"/>
                    <a:pt x="1995" y="1267"/>
                  </a:cubicBezTo>
                  <a:cubicBezTo>
                    <a:pt x="1869" y="1774"/>
                    <a:pt x="1615" y="1964"/>
                    <a:pt x="1045" y="1710"/>
                  </a:cubicBezTo>
                  <a:cubicBezTo>
                    <a:pt x="729" y="1584"/>
                    <a:pt x="570" y="1267"/>
                    <a:pt x="634" y="1014"/>
                  </a:cubicBezTo>
                  <a:cubicBezTo>
                    <a:pt x="665" y="792"/>
                    <a:pt x="1014" y="507"/>
                    <a:pt x="1299" y="5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4" name="Google Shape;574;p27"/>
            <p:cNvSpPr/>
            <p:nvPr/>
          </p:nvSpPr>
          <p:spPr>
            <a:xfrm>
              <a:off x="5905300" y="1757375"/>
              <a:ext cx="39600" cy="49900"/>
            </a:xfrm>
            <a:custGeom>
              <a:avLst/>
              <a:gdLst/>
              <a:ahLst/>
              <a:cxnLst/>
              <a:rect l="l" t="t" r="r" b="b"/>
              <a:pathLst>
                <a:path w="1584" h="1996" extrusionOk="0">
                  <a:moveTo>
                    <a:pt x="317" y="32"/>
                  </a:moveTo>
                  <a:cubicBezTo>
                    <a:pt x="222" y="32"/>
                    <a:pt x="159" y="1"/>
                    <a:pt x="64" y="32"/>
                  </a:cubicBezTo>
                  <a:cubicBezTo>
                    <a:pt x="32" y="32"/>
                    <a:pt x="0" y="127"/>
                    <a:pt x="0" y="159"/>
                  </a:cubicBezTo>
                  <a:cubicBezTo>
                    <a:pt x="32" y="286"/>
                    <a:pt x="32" y="444"/>
                    <a:pt x="95" y="571"/>
                  </a:cubicBezTo>
                  <a:cubicBezTo>
                    <a:pt x="349" y="1141"/>
                    <a:pt x="760" y="1584"/>
                    <a:pt x="1267" y="1996"/>
                  </a:cubicBezTo>
                  <a:cubicBezTo>
                    <a:pt x="1584" y="1742"/>
                    <a:pt x="1457" y="1521"/>
                    <a:pt x="1299" y="1362"/>
                  </a:cubicBezTo>
                  <a:cubicBezTo>
                    <a:pt x="950" y="1014"/>
                    <a:pt x="665" y="602"/>
                    <a:pt x="412" y="159"/>
                  </a:cubicBezTo>
                  <a:cubicBezTo>
                    <a:pt x="412" y="127"/>
                    <a:pt x="349" y="64"/>
                    <a:pt x="317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5" name="Google Shape;575;p27"/>
            <p:cNvSpPr/>
            <p:nvPr/>
          </p:nvSpPr>
          <p:spPr>
            <a:xfrm>
              <a:off x="5893425" y="1785875"/>
              <a:ext cx="34850" cy="40400"/>
            </a:xfrm>
            <a:custGeom>
              <a:avLst/>
              <a:gdLst/>
              <a:ahLst/>
              <a:cxnLst/>
              <a:rect l="l" t="t" r="r" b="b"/>
              <a:pathLst>
                <a:path w="1394" h="1616" extrusionOk="0">
                  <a:moveTo>
                    <a:pt x="127" y="32"/>
                  </a:moveTo>
                  <a:cubicBezTo>
                    <a:pt x="63" y="64"/>
                    <a:pt x="0" y="191"/>
                    <a:pt x="32" y="254"/>
                  </a:cubicBezTo>
                  <a:cubicBezTo>
                    <a:pt x="190" y="507"/>
                    <a:pt x="317" y="761"/>
                    <a:pt x="507" y="982"/>
                  </a:cubicBezTo>
                  <a:cubicBezTo>
                    <a:pt x="729" y="1236"/>
                    <a:pt x="887" y="1552"/>
                    <a:pt x="1330" y="1616"/>
                  </a:cubicBezTo>
                  <a:cubicBezTo>
                    <a:pt x="1330" y="1489"/>
                    <a:pt x="1394" y="1331"/>
                    <a:pt x="1330" y="1236"/>
                  </a:cubicBezTo>
                  <a:cubicBezTo>
                    <a:pt x="1014" y="824"/>
                    <a:pt x="665" y="444"/>
                    <a:pt x="349" y="32"/>
                  </a:cubicBezTo>
                  <a:cubicBezTo>
                    <a:pt x="285" y="1"/>
                    <a:pt x="159" y="1"/>
                    <a:pt x="127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6" name="Google Shape;576;p27"/>
            <p:cNvSpPr/>
            <p:nvPr/>
          </p:nvSpPr>
          <p:spPr>
            <a:xfrm>
              <a:off x="5955175" y="1715425"/>
              <a:ext cx="32475" cy="41975"/>
            </a:xfrm>
            <a:custGeom>
              <a:avLst/>
              <a:gdLst/>
              <a:ahLst/>
              <a:cxnLst/>
              <a:rect l="l" t="t" r="r" b="b"/>
              <a:pathLst>
                <a:path w="1299" h="1679" extrusionOk="0">
                  <a:moveTo>
                    <a:pt x="412" y="222"/>
                  </a:moveTo>
                  <a:cubicBezTo>
                    <a:pt x="349" y="95"/>
                    <a:pt x="222" y="0"/>
                    <a:pt x="32" y="127"/>
                  </a:cubicBezTo>
                  <a:cubicBezTo>
                    <a:pt x="0" y="475"/>
                    <a:pt x="159" y="760"/>
                    <a:pt x="349" y="1014"/>
                  </a:cubicBezTo>
                  <a:cubicBezTo>
                    <a:pt x="570" y="1299"/>
                    <a:pt x="760" y="1615"/>
                    <a:pt x="1140" y="1679"/>
                  </a:cubicBezTo>
                  <a:cubicBezTo>
                    <a:pt x="1267" y="1552"/>
                    <a:pt x="1299" y="1394"/>
                    <a:pt x="1172" y="1299"/>
                  </a:cubicBezTo>
                  <a:cubicBezTo>
                    <a:pt x="855" y="982"/>
                    <a:pt x="634" y="602"/>
                    <a:pt x="412" y="2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7" name="Google Shape;577;p27"/>
            <p:cNvSpPr/>
            <p:nvPr/>
          </p:nvSpPr>
          <p:spPr>
            <a:xfrm>
              <a:off x="5940125" y="1736800"/>
              <a:ext cx="30125" cy="38800"/>
            </a:xfrm>
            <a:custGeom>
              <a:avLst/>
              <a:gdLst/>
              <a:ahLst/>
              <a:cxnLst/>
              <a:rect l="l" t="t" r="r" b="b"/>
              <a:pathLst>
                <a:path w="1205" h="1552" extrusionOk="0">
                  <a:moveTo>
                    <a:pt x="1" y="0"/>
                  </a:moveTo>
                  <a:cubicBezTo>
                    <a:pt x="64" y="539"/>
                    <a:pt x="254" y="855"/>
                    <a:pt x="476" y="1172"/>
                  </a:cubicBezTo>
                  <a:cubicBezTo>
                    <a:pt x="571" y="1330"/>
                    <a:pt x="761" y="1425"/>
                    <a:pt x="919" y="1520"/>
                  </a:cubicBezTo>
                  <a:cubicBezTo>
                    <a:pt x="951" y="1552"/>
                    <a:pt x="1077" y="1520"/>
                    <a:pt x="1141" y="1489"/>
                  </a:cubicBezTo>
                  <a:cubicBezTo>
                    <a:pt x="1172" y="1457"/>
                    <a:pt x="1204" y="1330"/>
                    <a:pt x="1172" y="1267"/>
                  </a:cubicBezTo>
                  <a:cubicBezTo>
                    <a:pt x="919" y="887"/>
                    <a:pt x="666" y="507"/>
                    <a:pt x="381" y="127"/>
                  </a:cubicBezTo>
                  <a:cubicBezTo>
                    <a:pt x="317" y="64"/>
                    <a:pt x="191" y="64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8" name="Google Shape;578;p27"/>
            <p:cNvSpPr/>
            <p:nvPr/>
          </p:nvSpPr>
          <p:spPr>
            <a:xfrm>
              <a:off x="6136475" y="1596650"/>
              <a:ext cx="19825" cy="28525"/>
            </a:xfrm>
            <a:custGeom>
              <a:avLst/>
              <a:gdLst/>
              <a:ahLst/>
              <a:cxnLst/>
              <a:rect l="l" t="t" r="r" b="b"/>
              <a:pathLst>
                <a:path w="793" h="1141" extrusionOk="0">
                  <a:moveTo>
                    <a:pt x="476" y="191"/>
                  </a:moveTo>
                  <a:cubicBezTo>
                    <a:pt x="412" y="96"/>
                    <a:pt x="254" y="32"/>
                    <a:pt x="127" y="32"/>
                  </a:cubicBezTo>
                  <a:cubicBezTo>
                    <a:pt x="32" y="1"/>
                    <a:pt x="1" y="254"/>
                    <a:pt x="127" y="444"/>
                  </a:cubicBezTo>
                  <a:cubicBezTo>
                    <a:pt x="286" y="666"/>
                    <a:pt x="317" y="951"/>
                    <a:pt x="634" y="1141"/>
                  </a:cubicBezTo>
                  <a:cubicBezTo>
                    <a:pt x="697" y="1014"/>
                    <a:pt x="792" y="919"/>
                    <a:pt x="761" y="856"/>
                  </a:cubicBezTo>
                  <a:cubicBezTo>
                    <a:pt x="697" y="603"/>
                    <a:pt x="602" y="381"/>
                    <a:pt x="476" y="1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9" name="Google Shape;579;p27"/>
            <p:cNvSpPr/>
            <p:nvPr/>
          </p:nvSpPr>
          <p:spPr>
            <a:xfrm>
              <a:off x="6107975" y="1610125"/>
              <a:ext cx="22200" cy="26150"/>
            </a:xfrm>
            <a:custGeom>
              <a:avLst/>
              <a:gdLst/>
              <a:ahLst/>
              <a:cxnLst/>
              <a:rect l="l" t="t" r="r" b="b"/>
              <a:pathLst>
                <a:path w="888" h="1046" extrusionOk="0">
                  <a:moveTo>
                    <a:pt x="349" y="127"/>
                  </a:moveTo>
                  <a:cubicBezTo>
                    <a:pt x="285" y="64"/>
                    <a:pt x="127" y="32"/>
                    <a:pt x="0" y="0"/>
                  </a:cubicBezTo>
                  <a:cubicBezTo>
                    <a:pt x="64" y="697"/>
                    <a:pt x="190" y="855"/>
                    <a:pt x="729" y="1045"/>
                  </a:cubicBezTo>
                  <a:cubicBezTo>
                    <a:pt x="887" y="634"/>
                    <a:pt x="476" y="412"/>
                    <a:pt x="349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0" name="Google Shape;580;p27"/>
            <p:cNvSpPr/>
            <p:nvPr/>
          </p:nvSpPr>
          <p:spPr>
            <a:xfrm>
              <a:off x="6177650" y="1572125"/>
              <a:ext cx="15850" cy="24550"/>
            </a:xfrm>
            <a:custGeom>
              <a:avLst/>
              <a:gdLst/>
              <a:ahLst/>
              <a:cxnLst/>
              <a:rect l="l" t="t" r="r" b="b"/>
              <a:pathLst>
                <a:path w="634" h="982" extrusionOk="0">
                  <a:moveTo>
                    <a:pt x="475" y="982"/>
                  </a:moveTo>
                  <a:cubicBezTo>
                    <a:pt x="570" y="887"/>
                    <a:pt x="634" y="823"/>
                    <a:pt x="602" y="792"/>
                  </a:cubicBezTo>
                  <a:cubicBezTo>
                    <a:pt x="507" y="538"/>
                    <a:pt x="412" y="317"/>
                    <a:pt x="285" y="63"/>
                  </a:cubicBezTo>
                  <a:cubicBezTo>
                    <a:pt x="285" y="32"/>
                    <a:pt x="159" y="0"/>
                    <a:pt x="95" y="32"/>
                  </a:cubicBezTo>
                  <a:cubicBezTo>
                    <a:pt x="32" y="63"/>
                    <a:pt x="0" y="158"/>
                    <a:pt x="0" y="222"/>
                  </a:cubicBezTo>
                  <a:cubicBezTo>
                    <a:pt x="64" y="538"/>
                    <a:pt x="190" y="792"/>
                    <a:pt x="475" y="9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1" name="Google Shape;581;p27"/>
            <p:cNvSpPr/>
            <p:nvPr/>
          </p:nvSpPr>
          <p:spPr>
            <a:xfrm>
              <a:off x="6077100" y="1644950"/>
              <a:ext cx="11900" cy="15850"/>
            </a:xfrm>
            <a:custGeom>
              <a:avLst/>
              <a:gdLst/>
              <a:ahLst/>
              <a:cxnLst/>
              <a:rect l="l" t="t" r="r" b="b"/>
              <a:pathLst>
                <a:path w="476" h="634" extrusionOk="0">
                  <a:moveTo>
                    <a:pt x="317" y="64"/>
                  </a:moveTo>
                  <a:cubicBezTo>
                    <a:pt x="254" y="32"/>
                    <a:pt x="159" y="1"/>
                    <a:pt x="95" y="32"/>
                  </a:cubicBezTo>
                  <a:cubicBezTo>
                    <a:pt x="64" y="32"/>
                    <a:pt x="0" y="159"/>
                    <a:pt x="32" y="222"/>
                  </a:cubicBezTo>
                  <a:cubicBezTo>
                    <a:pt x="95" y="349"/>
                    <a:pt x="159" y="476"/>
                    <a:pt x="254" y="634"/>
                  </a:cubicBezTo>
                  <a:cubicBezTo>
                    <a:pt x="475" y="349"/>
                    <a:pt x="475" y="254"/>
                    <a:pt x="317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2" name="Google Shape;582;p27"/>
            <p:cNvSpPr/>
            <p:nvPr/>
          </p:nvSpPr>
          <p:spPr>
            <a:xfrm>
              <a:off x="6270275" y="1532525"/>
              <a:ext cx="37250" cy="36450"/>
            </a:xfrm>
            <a:custGeom>
              <a:avLst/>
              <a:gdLst/>
              <a:ahLst/>
              <a:cxnLst/>
              <a:rect l="l" t="t" r="r" b="b"/>
              <a:pathLst>
                <a:path w="1490" h="1458" extrusionOk="0">
                  <a:moveTo>
                    <a:pt x="1" y="317"/>
                  </a:moveTo>
                  <a:cubicBezTo>
                    <a:pt x="1" y="792"/>
                    <a:pt x="317" y="919"/>
                    <a:pt x="507" y="1141"/>
                  </a:cubicBezTo>
                  <a:cubicBezTo>
                    <a:pt x="856" y="1457"/>
                    <a:pt x="856" y="1457"/>
                    <a:pt x="1172" y="1014"/>
                  </a:cubicBezTo>
                  <a:cubicBezTo>
                    <a:pt x="1267" y="887"/>
                    <a:pt x="1489" y="856"/>
                    <a:pt x="1426" y="571"/>
                  </a:cubicBezTo>
                  <a:cubicBezTo>
                    <a:pt x="1267" y="381"/>
                    <a:pt x="1077" y="96"/>
                    <a:pt x="634" y="1"/>
                  </a:cubicBezTo>
                  <a:cubicBezTo>
                    <a:pt x="602" y="159"/>
                    <a:pt x="571" y="286"/>
                    <a:pt x="571" y="412"/>
                  </a:cubicBezTo>
                  <a:cubicBezTo>
                    <a:pt x="412" y="381"/>
                    <a:pt x="254" y="349"/>
                    <a:pt x="1" y="3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3" name="Google Shape;583;p27"/>
            <p:cNvSpPr/>
            <p:nvPr/>
          </p:nvSpPr>
          <p:spPr>
            <a:xfrm>
              <a:off x="4564900" y="1700375"/>
              <a:ext cx="30100" cy="32475"/>
            </a:xfrm>
            <a:custGeom>
              <a:avLst/>
              <a:gdLst/>
              <a:ahLst/>
              <a:cxnLst/>
              <a:rect l="l" t="t" r="r" b="b"/>
              <a:pathLst>
                <a:path w="1204" h="1299" extrusionOk="0">
                  <a:moveTo>
                    <a:pt x="32" y="1077"/>
                  </a:moveTo>
                  <a:cubicBezTo>
                    <a:pt x="32" y="1141"/>
                    <a:pt x="0" y="1204"/>
                    <a:pt x="32" y="1236"/>
                  </a:cubicBezTo>
                  <a:cubicBezTo>
                    <a:pt x="64" y="1267"/>
                    <a:pt x="159" y="1299"/>
                    <a:pt x="190" y="1267"/>
                  </a:cubicBezTo>
                  <a:cubicBezTo>
                    <a:pt x="349" y="1172"/>
                    <a:pt x="507" y="1077"/>
                    <a:pt x="634" y="919"/>
                  </a:cubicBezTo>
                  <a:cubicBezTo>
                    <a:pt x="824" y="697"/>
                    <a:pt x="1014" y="444"/>
                    <a:pt x="1204" y="159"/>
                  </a:cubicBezTo>
                  <a:cubicBezTo>
                    <a:pt x="951" y="0"/>
                    <a:pt x="887" y="0"/>
                    <a:pt x="792" y="159"/>
                  </a:cubicBezTo>
                  <a:cubicBezTo>
                    <a:pt x="571" y="444"/>
                    <a:pt x="380" y="760"/>
                    <a:pt x="95" y="982"/>
                  </a:cubicBezTo>
                  <a:cubicBezTo>
                    <a:pt x="64" y="1014"/>
                    <a:pt x="32" y="1045"/>
                    <a:pt x="32" y="10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4" name="Google Shape;584;p27"/>
            <p:cNvSpPr/>
            <p:nvPr/>
          </p:nvSpPr>
          <p:spPr>
            <a:xfrm>
              <a:off x="4586275" y="1706700"/>
              <a:ext cx="23775" cy="28525"/>
            </a:xfrm>
            <a:custGeom>
              <a:avLst/>
              <a:gdLst/>
              <a:ahLst/>
              <a:cxnLst/>
              <a:rect l="l" t="t" r="r" b="b"/>
              <a:pathLst>
                <a:path w="951" h="1141" extrusionOk="0">
                  <a:moveTo>
                    <a:pt x="32" y="1141"/>
                  </a:moveTo>
                  <a:cubicBezTo>
                    <a:pt x="96" y="1141"/>
                    <a:pt x="127" y="1141"/>
                    <a:pt x="127" y="1141"/>
                  </a:cubicBezTo>
                  <a:cubicBezTo>
                    <a:pt x="539" y="919"/>
                    <a:pt x="761" y="539"/>
                    <a:pt x="919" y="127"/>
                  </a:cubicBezTo>
                  <a:cubicBezTo>
                    <a:pt x="951" y="96"/>
                    <a:pt x="919" y="32"/>
                    <a:pt x="887" y="32"/>
                  </a:cubicBezTo>
                  <a:cubicBezTo>
                    <a:pt x="856" y="1"/>
                    <a:pt x="824" y="1"/>
                    <a:pt x="792" y="1"/>
                  </a:cubicBezTo>
                  <a:cubicBezTo>
                    <a:pt x="729" y="1"/>
                    <a:pt x="697" y="1"/>
                    <a:pt x="666" y="32"/>
                  </a:cubicBezTo>
                  <a:cubicBezTo>
                    <a:pt x="444" y="349"/>
                    <a:pt x="222" y="666"/>
                    <a:pt x="1" y="983"/>
                  </a:cubicBezTo>
                  <a:cubicBezTo>
                    <a:pt x="1" y="983"/>
                    <a:pt x="32" y="1046"/>
                    <a:pt x="32" y="11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5" name="Google Shape;585;p27"/>
            <p:cNvSpPr/>
            <p:nvPr/>
          </p:nvSpPr>
          <p:spPr>
            <a:xfrm>
              <a:off x="4527700" y="1677425"/>
              <a:ext cx="25350" cy="28525"/>
            </a:xfrm>
            <a:custGeom>
              <a:avLst/>
              <a:gdLst/>
              <a:ahLst/>
              <a:cxnLst/>
              <a:rect l="l" t="t" r="r" b="b"/>
              <a:pathLst>
                <a:path w="1014" h="1141" extrusionOk="0">
                  <a:moveTo>
                    <a:pt x="253" y="1108"/>
                  </a:moveTo>
                  <a:cubicBezTo>
                    <a:pt x="633" y="887"/>
                    <a:pt x="918" y="570"/>
                    <a:pt x="1013" y="158"/>
                  </a:cubicBezTo>
                  <a:cubicBezTo>
                    <a:pt x="887" y="0"/>
                    <a:pt x="792" y="32"/>
                    <a:pt x="728" y="158"/>
                  </a:cubicBezTo>
                  <a:cubicBezTo>
                    <a:pt x="538" y="348"/>
                    <a:pt x="380" y="570"/>
                    <a:pt x="222" y="760"/>
                  </a:cubicBezTo>
                  <a:cubicBezTo>
                    <a:pt x="127" y="887"/>
                    <a:pt x="63" y="982"/>
                    <a:pt x="0" y="1108"/>
                  </a:cubicBezTo>
                  <a:cubicBezTo>
                    <a:pt x="95" y="1108"/>
                    <a:pt x="190" y="1140"/>
                    <a:pt x="253" y="11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6" name="Google Shape;586;p27"/>
            <p:cNvSpPr/>
            <p:nvPr/>
          </p:nvSpPr>
          <p:spPr>
            <a:xfrm>
              <a:off x="4668625" y="1757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7" name="Google Shape;587;p27"/>
            <p:cNvSpPr/>
            <p:nvPr/>
          </p:nvSpPr>
          <p:spPr>
            <a:xfrm>
              <a:off x="4545900" y="1685325"/>
              <a:ext cx="22975" cy="26950"/>
            </a:xfrm>
            <a:custGeom>
              <a:avLst/>
              <a:gdLst/>
              <a:ahLst/>
              <a:cxnLst/>
              <a:rect l="l" t="t" r="r" b="b"/>
              <a:pathLst>
                <a:path w="919" h="1078" extrusionOk="0">
                  <a:moveTo>
                    <a:pt x="0" y="919"/>
                  </a:moveTo>
                  <a:cubicBezTo>
                    <a:pt x="0" y="951"/>
                    <a:pt x="0" y="982"/>
                    <a:pt x="32" y="1014"/>
                  </a:cubicBezTo>
                  <a:cubicBezTo>
                    <a:pt x="64" y="1046"/>
                    <a:pt x="127" y="1077"/>
                    <a:pt x="127" y="1046"/>
                  </a:cubicBezTo>
                  <a:cubicBezTo>
                    <a:pt x="507" y="887"/>
                    <a:pt x="792" y="634"/>
                    <a:pt x="887" y="254"/>
                  </a:cubicBezTo>
                  <a:cubicBezTo>
                    <a:pt x="919" y="191"/>
                    <a:pt x="824" y="96"/>
                    <a:pt x="792" y="1"/>
                  </a:cubicBezTo>
                  <a:cubicBezTo>
                    <a:pt x="507" y="317"/>
                    <a:pt x="285" y="571"/>
                    <a:pt x="64" y="824"/>
                  </a:cubicBezTo>
                  <a:cubicBezTo>
                    <a:pt x="32" y="824"/>
                    <a:pt x="0" y="887"/>
                    <a:pt x="0" y="9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8" name="Google Shape;588;p27"/>
            <p:cNvSpPr/>
            <p:nvPr/>
          </p:nvSpPr>
          <p:spPr>
            <a:xfrm>
              <a:off x="4431100" y="1603775"/>
              <a:ext cx="18225" cy="23000"/>
            </a:xfrm>
            <a:custGeom>
              <a:avLst/>
              <a:gdLst/>
              <a:ahLst/>
              <a:cxnLst/>
              <a:rect l="l" t="t" r="r" b="b"/>
              <a:pathLst>
                <a:path w="729" h="920" extrusionOk="0">
                  <a:moveTo>
                    <a:pt x="190" y="729"/>
                  </a:moveTo>
                  <a:cubicBezTo>
                    <a:pt x="349" y="634"/>
                    <a:pt x="475" y="508"/>
                    <a:pt x="570" y="381"/>
                  </a:cubicBezTo>
                  <a:cubicBezTo>
                    <a:pt x="665" y="286"/>
                    <a:pt x="729" y="191"/>
                    <a:pt x="634" y="64"/>
                  </a:cubicBezTo>
                  <a:cubicBezTo>
                    <a:pt x="602" y="1"/>
                    <a:pt x="475" y="32"/>
                    <a:pt x="349" y="159"/>
                  </a:cubicBezTo>
                  <a:cubicBezTo>
                    <a:pt x="254" y="254"/>
                    <a:pt x="159" y="349"/>
                    <a:pt x="95" y="444"/>
                  </a:cubicBezTo>
                  <a:cubicBezTo>
                    <a:pt x="0" y="539"/>
                    <a:pt x="0" y="666"/>
                    <a:pt x="64" y="761"/>
                  </a:cubicBezTo>
                  <a:cubicBezTo>
                    <a:pt x="95" y="793"/>
                    <a:pt x="127" y="856"/>
                    <a:pt x="127" y="919"/>
                  </a:cubicBezTo>
                  <a:lnTo>
                    <a:pt x="127" y="919"/>
                  </a:lnTo>
                  <a:cubicBezTo>
                    <a:pt x="95" y="824"/>
                    <a:pt x="127" y="793"/>
                    <a:pt x="190" y="7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9" name="Google Shape;589;p27"/>
            <p:cNvSpPr/>
            <p:nvPr/>
          </p:nvSpPr>
          <p:spPr>
            <a:xfrm>
              <a:off x="4416050" y="1585575"/>
              <a:ext cx="19825" cy="19025"/>
            </a:xfrm>
            <a:custGeom>
              <a:avLst/>
              <a:gdLst/>
              <a:ahLst/>
              <a:cxnLst/>
              <a:rect l="l" t="t" r="r" b="b"/>
              <a:pathLst>
                <a:path w="793" h="761" extrusionOk="0">
                  <a:moveTo>
                    <a:pt x="792" y="159"/>
                  </a:moveTo>
                  <a:cubicBezTo>
                    <a:pt x="507" y="0"/>
                    <a:pt x="349" y="190"/>
                    <a:pt x="222" y="317"/>
                  </a:cubicBezTo>
                  <a:cubicBezTo>
                    <a:pt x="96" y="412"/>
                    <a:pt x="1" y="570"/>
                    <a:pt x="191" y="760"/>
                  </a:cubicBezTo>
                  <a:cubicBezTo>
                    <a:pt x="412" y="570"/>
                    <a:pt x="634" y="412"/>
                    <a:pt x="792" y="1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0" name="Google Shape;590;p27"/>
            <p:cNvSpPr/>
            <p:nvPr/>
          </p:nvSpPr>
          <p:spPr>
            <a:xfrm>
              <a:off x="4394675" y="1566575"/>
              <a:ext cx="14275" cy="14275"/>
            </a:xfrm>
            <a:custGeom>
              <a:avLst/>
              <a:gdLst/>
              <a:ahLst/>
              <a:cxnLst/>
              <a:rect l="l" t="t" r="r" b="b"/>
              <a:pathLst>
                <a:path w="571" h="571" extrusionOk="0">
                  <a:moveTo>
                    <a:pt x="32" y="380"/>
                  </a:moveTo>
                  <a:cubicBezTo>
                    <a:pt x="1" y="412"/>
                    <a:pt x="1" y="475"/>
                    <a:pt x="32" y="539"/>
                  </a:cubicBezTo>
                  <a:cubicBezTo>
                    <a:pt x="32" y="539"/>
                    <a:pt x="96" y="570"/>
                    <a:pt x="127" y="570"/>
                  </a:cubicBezTo>
                  <a:cubicBezTo>
                    <a:pt x="349" y="475"/>
                    <a:pt x="539" y="349"/>
                    <a:pt x="571" y="95"/>
                  </a:cubicBezTo>
                  <a:cubicBezTo>
                    <a:pt x="571" y="64"/>
                    <a:pt x="539" y="32"/>
                    <a:pt x="507" y="0"/>
                  </a:cubicBezTo>
                  <a:cubicBezTo>
                    <a:pt x="286" y="32"/>
                    <a:pt x="127" y="190"/>
                    <a:pt x="32" y="38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1" name="Google Shape;591;p27"/>
            <p:cNvSpPr/>
            <p:nvPr/>
          </p:nvSpPr>
          <p:spPr>
            <a:xfrm>
              <a:off x="4459600" y="1626750"/>
              <a:ext cx="10325" cy="10300"/>
            </a:xfrm>
            <a:custGeom>
              <a:avLst/>
              <a:gdLst/>
              <a:ahLst/>
              <a:cxnLst/>
              <a:rect l="l" t="t" r="r" b="b"/>
              <a:pathLst>
                <a:path w="413" h="412" extrusionOk="0">
                  <a:moveTo>
                    <a:pt x="95" y="412"/>
                  </a:moveTo>
                  <a:cubicBezTo>
                    <a:pt x="190" y="317"/>
                    <a:pt x="285" y="285"/>
                    <a:pt x="381" y="190"/>
                  </a:cubicBezTo>
                  <a:cubicBezTo>
                    <a:pt x="412" y="159"/>
                    <a:pt x="412" y="95"/>
                    <a:pt x="381" y="64"/>
                  </a:cubicBezTo>
                  <a:cubicBezTo>
                    <a:pt x="349" y="32"/>
                    <a:pt x="254" y="0"/>
                    <a:pt x="222" y="32"/>
                  </a:cubicBezTo>
                  <a:cubicBezTo>
                    <a:pt x="159" y="64"/>
                    <a:pt x="95" y="159"/>
                    <a:pt x="32" y="222"/>
                  </a:cubicBezTo>
                  <a:cubicBezTo>
                    <a:pt x="0" y="254"/>
                    <a:pt x="64" y="317"/>
                    <a:pt x="95" y="4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2" name="Google Shape;592;p27"/>
            <p:cNvSpPr/>
            <p:nvPr/>
          </p:nvSpPr>
          <p:spPr>
            <a:xfrm>
              <a:off x="4350350" y="1496900"/>
              <a:ext cx="22175" cy="26950"/>
            </a:xfrm>
            <a:custGeom>
              <a:avLst/>
              <a:gdLst/>
              <a:ahLst/>
              <a:cxnLst/>
              <a:rect l="l" t="t" r="r" b="b"/>
              <a:pathLst>
                <a:path w="887" h="1078" extrusionOk="0">
                  <a:moveTo>
                    <a:pt x="887" y="191"/>
                  </a:moveTo>
                  <a:cubicBezTo>
                    <a:pt x="760" y="191"/>
                    <a:pt x="665" y="191"/>
                    <a:pt x="602" y="159"/>
                  </a:cubicBezTo>
                  <a:cubicBezTo>
                    <a:pt x="507" y="127"/>
                    <a:pt x="412" y="64"/>
                    <a:pt x="285" y="1"/>
                  </a:cubicBezTo>
                  <a:cubicBezTo>
                    <a:pt x="158" y="191"/>
                    <a:pt x="0" y="349"/>
                    <a:pt x="0" y="634"/>
                  </a:cubicBezTo>
                  <a:cubicBezTo>
                    <a:pt x="380" y="539"/>
                    <a:pt x="190" y="919"/>
                    <a:pt x="412" y="1077"/>
                  </a:cubicBezTo>
                  <a:cubicBezTo>
                    <a:pt x="697" y="856"/>
                    <a:pt x="824" y="571"/>
                    <a:pt x="887" y="1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3" name="Google Shape;593;p27"/>
            <p:cNvSpPr/>
            <p:nvPr/>
          </p:nvSpPr>
          <p:spPr>
            <a:xfrm>
              <a:off x="3817500" y="1234850"/>
              <a:ext cx="22200" cy="11100"/>
            </a:xfrm>
            <a:custGeom>
              <a:avLst/>
              <a:gdLst/>
              <a:ahLst/>
              <a:cxnLst/>
              <a:rect l="l" t="t" r="r" b="b"/>
              <a:pathLst>
                <a:path w="888" h="444" extrusionOk="0">
                  <a:moveTo>
                    <a:pt x="381" y="348"/>
                  </a:moveTo>
                  <a:cubicBezTo>
                    <a:pt x="571" y="348"/>
                    <a:pt x="761" y="443"/>
                    <a:pt x="856" y="222"/>
                  </a:cubicBezTo>
                  <a:cubicBezTo>
                    <a:pt x="888" y="95"/>
                    <a:pt x="729" y="0"/>
                    <a:pt x="349" y="0"/>
                  </a:cubicBezTo>
                  <a:cubicBezTo>
                    <a:pt x="318" y="0"/>
                    <a:pt x="223" y="0"/>
                    <a:pt x="159" y="32"/>
                  </a:cubicBezTo>
                  <a:cubicBezTo>
                    <a:pt x="96" y="63"/>
                    <a:pt x="64" y="127"/>
                    <a:pt x="1" y="158"/>
                  </a:cubicBezTo>
                  <a:cubicBezTo>
                    <a:pt x="64" y="222"/>
                    <a:pt x="96" y="285"/>
                    <a:pt x="159" y="317"/>
                  </a:cubicBezTo>
                  <a:cubicBezTo>
                    <a:pt x="223" y="348"/>
                    <a:pt x="318" y="348"/>
                    <a:pt x="381" y="3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4" name="Google Shape;594;p27"/>
            <p:cNvSpPr/>
            <p:nvPr/>
          </p:nvSpPr>
          <p:spPr>
            <a:xfrm>
              <a:off x="3821475" y="1194475"/>
              <a:ext cx="16650" cy="9525"/>
            </a:xfrm>
            <a:custGeom>
              <a:avLst/>
              <a:gdLst/>
              <a:ahLst/>
              <a:cxnLst/>
              <a:rect l="l" t="t" r="r" b="b"/>
              <a:pathLst>
                <a:path w="666" h="381" extrusionOk="0">
                  <a:moveTo>
                    <a:pt x="64" y="285"/>
                  </a:moveTo>
                  <a:cubicBezTo>
                    <a:pt x="159" y="348"/>
                    <a:pt x="285" y="348"/>
                    <a:pt x="380" y="380"/>
                  </a:cubicBezTo>
                  <a:cubicBezTo>
                    <a:pt x="444" y="348"/>
                    <a:pt x="507" y="380"/>
                    <a:pt x="570" y="348"/>
                  </a:cubicBezTo>
                  <a:cubicBezTo>
                    <a:pt x="602" y="317"/>
                    <a:pt x="665" y="253"/>
                    <a:pt x="665" y="222"/>
                  </a:cubicBezTo>
                  <a:cubicBezTo>
                    <a:pt x="665" y="190"/>
                    <a:pt x="634" y="127"/>
                    <a:pt x="570" y="95"/>
                  </a:cubicBezTo>
                  <a:cubicBezTo>
                    <a:pt x="444" y="0"/>
                    <a:pt x="254" y="0"/>
                    <a:pt x="95" y="32"/>
                  </a:cubicBezTo>
                  <a:cubicBezTo>
                    <a:pt x="64" y="63"/>
                    <a:pt x="0" y="127"/>
                    <a:pt x="0" y="158"/>
                  </a:cubicBezTo>
                  <a:cubicBezTo>
                    <a:pt x="0" y="222"/>
                    <a:pt x="32" y="285"/>
                    <a:pt x="64" y="2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5" name="Google Shape;595;p27"/>
            <p:cNvSpPr/>
            <p:nvPr/>
          </p:nvSpPr>
          <p:spPr>
            <a:xfrm>
              <a:off x="3818300" y="1259375"/>
              <a:ext cx="15075" cy="8750"/>
            </a:xfrm>
            <a:custGeom>
              <a:avLst/>
              <a:gdLst/>
              <a:ahLst/>
              <a:cxnLst/>
              <a:rect l="l" t="t" r="r" b="b"/>
              <a:pathLst>
                <a:path w="603" h="350" extrusionOk="0">
                  <a:moveTo>
                    <a:pt x="286" y="1"/>
                  </a:moveTo>
                  <a:cubicBezTo>
                    <a:pt x="222" y="33"/>
                    <a:pt x="159" y="33"/>
                    <a:pt x="64" y="64"/>
                  </a:cubicBezTo>
                  <a:cubicBezTo>
                    <a:pt x="64" y="64"/>
                    <a:pt x="1" y="128"/>
                    <a:pt x="1" y="159"/>
                  </a:cubicBezTo>
                  <a:cubicBezTo>
                    <a:pt x="32" y="191"/>
                    <a:pt x="32" y="254"/>
                    <a:pt x="96" y="286"/>
                  </a:cubicBezTo>
                  <a:cubicBezTo>
                    <a:pt x="159" y="318"/>
                    <a:pt x="222" y="318"/>
                    <a:pt x="254" y="318"/>
                  </a:cubicBezTo>
                  <a:cubicBezTo>
                    <a:pt x="412" y="318"/>
                    <a:pt x="539" y="349"/>
                    <a:pt x="571" y="191"/>
                  </a:cubicBezTo>
                  <a:cubicBezTo>
                    <a:pt x="602" y="96"/>
                    <a:pt x="476" y="1"/>
                    <a:pt x="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6" name="Google Shape;596;p27"/>
            <p:cNvSpPr/>
            <p:nvPr/>
          </p:nvSpPr>
          <p:spPr>
            <a:xfrm>
              <a:off x="3822250" y="1096300"/>
              <a:ext cx="36450" cy="31675"/>
            </a:xfrm>
            <a:custGeom>
              <a:avLst/>
              <a:gdLst/>
              <a:ahLst/>
              <a:cxnLst/>
              <a:rect l="l" t="t" r="r" b="b"/>
              <a:pathLst>
                <a:path w="1458" h="1267" extrusionOk="0">
                  <a:moveTo>
                    <a:pt x="286" y="1235"/>
                  </a:moveTo>
                  <a:cubicBezTo>
                    <a:pt x="413" y="1203"/>
                    <a:pt x="539" y="1140"/>
                    <a:pt x="666" y="1077"/>
                  </a:cubicBezTo>
                  <a:cubicBezTo>
                    <a:pt x="1046" y="823"/>
                    <a:pt x="1299" y="507"/>
                    <a:pt x="1458" y="0"/>
                  </a:cubicBezTo>
                  <a:cubicBezTo>
                    <a:pt x="1394" y="32"/>
                    <a:pt x="1299" y="32"/>
                    <a:pt x="1268" y="63"/>
                  </a:cubicBezTo>
                  <a:cubicBezTo>
                    <a:pt x="1141" y="158"/>
                    <a:pt x="1046" y="253"/>
                    <a:pt x="919" y="380"/>
                  </a:cubicBezTo>
                  <a:cubicBezTo>
                    <a:pt x="729" y="602"/>
                    <a:pt x="508" y="823"/>
                    <a:pt x="191" y="918"/>
                  </a:cubicBezTo>
                  <a:cubicBezTo>
                    <a:pt x="128" y="950"/>
                    <a:pt x="64" y="1045"/>
                    <a:pt x="33" y="1108"/>
                  </a:cubicBezTo>
                  <a:cubicBezTo>
                    <a:pt x="1" y="1203"/>
                    <a:pt x="159" y="1267"/>
                    <a:pt x="286" y="12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7" name="Google Shape;597;p27"/>
            <p:cNvSpPr/>
            <p:nvPr/>
          </p:nvSpPr>
          <p:spPr>
            <a:xfrm>
              <a:off x="3074875" y="1882475"/>
              <a:ext cx="105325" cy="49900"/>
            </a:xfrm>
            <a:custGeom>
              <a:avLst/>
              <a:gdLst/>
              <a:ahLst/>
              <a:cxnLst/>
              <a:rect l="l" t="t" r="r" b="b"/>
              <a:pathLst>
                <a:path w="4213" h="1996" extrusionOk="0">
                  <a:moveTo>
                    <a:pt x="4054" y="32"/>
                  </a:moveTo>
                  <a:cubicBezTo>
                    <a:pt x="3516" y="0"/>
                    <a:pt x="3009" y="127"/>
                    <a:pt x="2534" y="349"/>
                  </a:cubicBezTo>
                  <a:cubicBezTo>
                    <a:pt x="1710" y="665"/>
                    <a:pt x="950" y="1172"/>
                    <a:pt x="190" y="1647"/>
                  </a:cubicBezTo>
                  <a:cubicBezTo>
                    <a:pt x="127" y="1679"/>
                    <a:pt x="64" y="1774"/>
                    <a:pt x="0" y="1837"/>
                  </a:cubicBezTo>
                  <a:cubicBezTo>
                    <a:pt x="0" y="1869"/>
                    <a:pt x="0" y="1932"/>
                    <a:pt x="32" y="1932"/>
                  </a:cubicBezTo>
                  <a:cubicBezTo>
                    <a:pt x="32" y="1964"/>
                    <a:pt x="64" y="1995"/>
                    <a:pt x="95" y="1995"/>
                  </a:cubicBezTo>
                  <a:cubicBezTo>
                    <a:pt x="190" y="1995"/>
                    <a:pt x="254" y="1964"/>
                    <a:pt x="317" y="1932"/>
                  </a:cubicBezTo>
                  <a:cubicBezTo>
                    <a:pt x="570" y="1805"/>
                    <a:pt x="824" y="1647"/>
                    <a:pt x="1077" y="1489"/>
                  </a:cubicBezTo>
                  <a:cubicBezTo>
                    <a:pt x="1869" y="982"/>
                    <a:pt x="2692" y="539"/>
                    <a:pt x="3642" y="317"/>
                  </a:cubicBezTo>
                  <a:cubicBezTo>
                    <a:pt x="3832" y="254"/>
                    <a:pt x="4022" y="190"/>
                    <a:pt x="4212" y="159"/>
                  </a:cubicBezTo>
                  <a:cubicBezTo>
                    <a:pt x="4212" y="127"/>
                    <a:pt x="4212" y="95"/>
                    <a:pt x="4212" y="64"/>
                  </a:cubicBezTo>
                  <a:cubicBezTo>
                    <a:pt x="4149" y="64"/>
                    <a:pt x="4117" y="32"/>
                    <a:pt x="4054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3161175" y="1932350"/>
              <a:ext cx="56225" cy="18225"/>
            </a:xfrm>
            <a:custGeom>
              <a:avLst/>
              <a:gdLst/>
              <a:ahLst/>
              <a:cxnLst/>
              <a:rect l="l" t="t" r="r" b="b"/>
              <a:pathLst>
                <a:path w="2249" h="729" extrusionOk="0">
                  <a:moveTo>
                    <a:pt x="2249" y="64"/>
                  </a:moveTo>
                  <a:cubicBezTo>
                    <a:pt x="2059" y="32"/>
                    <a:pt x="1995" y="0"/>
                    <a:pt x="1900" y="0"/>
                  </a:cubicBezTo>
                  <a:cubicBezTo>
                    <a:pt x="1425" y="0"/>
                    <a:pt x="982" y="64"/>
                    <a:pt x="539" y="190"/>
                  </a:cubicBezTo>
                  <a:cubicBezTo>
                    <a:pt x="349" y="254"/>
                    <a:pt x="190" y="380"/>
                    <a:pt x="64" y="507"/>
                  </a:cubicBezTo>
                  <a:cubicBezTo>
                    <a:pt x="0" y="507"/>
                    <a:pt x="32" y="634"/>
                    <a:pt x="32" y="729"/>
                  </a:cubicBezTo>
                  <a:cubicBezTo>
                    <a:pt x="285" y="634"/>
                    <a:pt x="539" y="539"/>
                    <a:pt x="760" y="444"/>
                  </a:cubicBezTo>
                  <a:cubicBezTo>
                    <a:pt x="982" y="380"/>
                    <a:pt x="1204" y="349"/>
                    <a:pt x="1425" y="285"/>
                  </a:cubicBezTo>
                  <a:cubicBezTo>
                    <a:pt x="1679" y="254"/>
                    <a:pt x="1932" y="254"/>
                    <a:pt x="2249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3165125" y="1952150"/>
              <a:ext cx="43575" cy="16650"/>
            </a:xfrm>
            <a:custGeom>
              <a:avLst/>
              <a:gdLst/>
              <a:ahLst/>
              <a:cxnLst/>
              <a:rect l="l" t="t" r="r" b="b"/>
              <a:pathLst>
                <a:path w="1743" h="666" extrusionOk="0">
                  <a:moveTo>
                    <a:pt x="1647" y="285"/>
                  </a:moveTo>
                  <a:cubicBezTo>
                    <a:pt x="1679" y="253"/>
                    <a:pt x="1742" y="190"/>
                    <a:pt x="1742" y="158"/>
                  </a:cubicBezTo>
                  <a:cubicBezTo>
                    <a:pt x="1711" y="95"/>
                    <a:pt x="1647" y="0"/>
                    <a:pt x="1616" y="0"/>
                  </a:cubicBezTo>
                  <a:cubicBezTo>
                    <a:pt x="1109" y="32"/>
                    <a:pt x="602" y="127"/>
                    <a:pt x="159" y="348"/>
                  </a:cubicBezTo>
                  <a:cubicBezTo>
                    <a:pt x="96" y="348"/>
                    <a:pt x="64" y="412"/>
                    <a:pt x="32" y="475"/>
                  </a:cubicBezTo>
                  <a:cubicBezTo>
                    <a:pt x="32" y="507"/>
                    <a:pt x="32" y="570"/>
                    <a:pt x="1" y="665"/>
                  </a:cubicBezTo>
                  <a:cubicBezTo>
                    <a:pt x="317" y="602"/>
                    <a:pt x="539" y="539"/>
                    <a:pt x="792" y="475"/>
                  </a:cubicBezTo>
                  <a:cubicBezTo>
                    <a:pt x="1077" y="412"/>
                    <a:pt x="1362" y="348"/>
                    <a:pt x="1647" y="2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0" name="Google Shape;600;p27"/>
            <p:cNvSpPr/>
            <p:nvPr/>
          </p:nvSpPr>
          <p:spPr>
            <a:xfrm>
              <a:off x="3153250" y="1911775"/>
              <a:ext cx="47525" cy="16650"/>
            </a:xfrm>
            <a:custGeom>
              <a:avLst/>
              <a:gdLst/>
              <a:ahLst/>
              <a:cxnLst/>
              <a:rect l="l" t="t" r="r" b="b"/>
              <a:pathLst>
                <a:path w="1901" h="666" extrusionOk="0">
                  <a:moveTo>
                    <a:pt x="1552" y="0"/>
                  </a:moveTo>
                  <a:cubicBezTo>
                    <a:pt x="1046" y="32"/>
                    <a:pt x="571" y="190"/>
                    <a:pt x="127" y="412"/>
                  </a:cubicBezTo>
                  <a:cubicBezTo>
                    <a:pt x="32" y="475"/>
                    <a:pt x="1" y="538"/>
                    <a:pt x="127" y="665"/>
                  </a:cubicBezTo>
                  <a:cubicBezTo>
                    <a:pt x="666" y="507"/>
                    <a:pt x="1267" y="348"/>
                    <a:pt x="1901" y="158"/>
                  </a:cubicBezTo>
                  <a:cubicBezTo>
                    <a:pt x="1742" y="95"/>
                    <a:pt x="1647" y="0"/>
                    <a:pt x="15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1" name="Google Shape;601;p27"/>
            <p:cNvSpPr/>
            <p:nvPr/>
          </p:nvSpPr>
          <p:spPr>
            <a:xfrm>
              <a:off x="5688350" y="1131125"/>
              <a:ext cx="100575" cy="80000"/>
            </a:xfrm>
            <a:custGeom>
              <a:avLst/>
              <a:gdLst/>
              <a:ahLst/>
              <a:cxnLst/>
              <a:rect l="l" t="t" r="r" b="b"/>
              <a:pathLst>
                <a:path w="4023" h="3200" extrusionOk="0">
                  <a:moveTo>
                    <a:pt x="254" y="951"/>
                  </a:moveTo>
                  <a:cubicBezTo>
                    <a:pt x="856" y="1584"/>
                    <a:pt x="1489" y="2186"/>
                    <a:pt x="1933" y="2946"/>
                  </a:cubicBezTo>
                  <a:cubicBezTo>
                    <a:pt x="1996" y="3072"/>
                    <a:pt x="2123" y="3104"/>
                    <a:pt x="2281" y="3136"/>
                  </a:cubicBezTo>
                  <a:cubicBezTo>
                    <a:pt x="2566" y="3199"/>
                    <a:pt x="2756" y="3104"/>
                    <a:pt x="2883" y="2819"/>
                  </a:cubicBezTo>
                  <a:cubicBezTo>
                    <a:pt x="3168" y="2281"/>
                    <a:pt x="3421" y="1742"/>
                    <a:pt x="3674" y="1204"/>
                  </a:cubicBezTo>
                  <a:cubicBezTo>
                    <a:pt x="3769" y="982"/>
                    <a:pt x="3864" y="761"/>
                    <a:pt x="3960" y="507"/>
                  </a:cubicBezTo>
                  <a:cubicBezTo>
                    <a:pt x="4023" y="254"/>
                    <a:pt x="3960" y="64"/>
                    <a:pt x="3674" y="64"/>
                  </a:cubicBezTo>
                  <a:cubicBezTo>
                    <a:pt x="3326" y="0"/>
                    <a:pt x="2978" y="0"/>
                    <a:pt x="2629" y="32"/>
                  </a:cubicBezTo>
                  <a:cubicBezTo>
                    <a:pt x="1774" y="95"/>
                    <a:pt x="919" y="254"/>
                    <a:pt x="96" y="507"/>
                  </a:cubicBezTo>
                  <a:cubicBezTo>
                    <a:pt x="1" y="697"/>
                    <a:pt x="128" y="824"/>
                    <a:pt x="254" y="951"/>
                  </a:cubicBezTo>
                  <a:close/>
                  <a:moveTo>
                    <a:pt x="3484" y="476"/>
                  </a:moveTo>
                  <a:cubicBezTo>
                    <a:pt x="3326" y="1172"/>
                    <a:pt x="2946" y="1742"/>
                    <a:pt x="2661" y="2407"/>
                  </a:cubicBezTo>
                  <a:cubicBezTo>
                    <a:pt x="2629" y="2534"/>
                    <a:pt x="2503" y="2629"/>
                    <a:pt x="2408" y="2787"/>
                  </a:cubicBezTo>
                  <a:cubicBezTo>
                    <a:pt x="2123" y="2597"/>
                    <a:pt x="1996" y="2312"/>
                    <a:pt x="1838" y="2122"/>
                  </a:cubicBezTo>
                  <a:cubicBezTo>
                    <a:pt x="1648" y="1901"/>
                    <a:pt x="1489" y="1679"/>
                    <a:pt x="1331" y="1489"/>
                  </a:cubicBezTo>
                  <a:cubicBezTo>
                    <a:pt x="1141" y="1267"/>
                    <a:pt x="856" y="1141"/>
                    <a:pt x="729" y="856"/>
                  </a:cubicBezTo>
                  <a:cubicBezTo>
                    <a:pt x="1458" y="539"/>
                    <a:pt x="2756" y="381"/>
                    <a:pt x="3484" y="4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2" name="Google Shape;602;p27"/>
            <p:cNvSpPr/>
            <p:nvPr/>
          </p:nvSpPr>
          <p:spPr>
            <a:xfrm>
              <a:off x="4858625" y="2915675"/>
              <a:ext cx="48325" cy="52275"/>
            </a:xfrm>
            <a:custGeom>
              <a:avLst/>
              <a:gdLst/>
              <a:ahLst/>
              <a:cxnLst/>
              <a:rect l="l" t="t" r="r" b="b"/>
              <a:pathLst>
                <a:path w="1933" h="2091" extrusionOk="0">
                  <a:moveTo>
                    <a:pt x="1901" y="507"/>
                  </a:moveTo>
                  <a:cubicBezTo>
                    <a:pt x="1933" y="159"/>
                    <a:pt x="1742" y="0"/>
                    <a:pt x="1426" y="95"/>
                  </a:cubicBezTo>
                  <a:cubicBezTo>
                    <a:pt x="887" y="222"/>
                    <a:pt x="444" y="444"/>
                    <a:pt x="64" y="855"/>
                  </a:cubicBezTo>
                  <a:cubicBezTo>
                    <a:pt x="1" y="950"/>
                    <a:pt x="1" y="1077"/>
                    <a:pt x="96" y="1172"/>
                  </a:cubicBezTo>
                  <a:cubicBezTo>
                    <a:pt x="412" y="1425"/>
                    <a:pt x="761" y="1679"/>
                    <a:pt x="1109" y="1900"/>
                  </a:cubicBezTo>
                  <a:cubicBezTo>
                    <a:pt x="1394" y="2090"/>
                    <a:pt x="1616" y="2027"/>
                    <a:pt x="1711" y="1710"/>
                  </a:cubicBezTo>
                  <a:cubicBezTo>
                    <a:pt x="1806" y="1425"/>
                    <a:pt x="1837" y="1109"/>
                    <a:pt x="1901" y="824"/>
                  </a:cubicBezTo>
                  <a:cubicBezTo>
                    <a:pt x="1901" y="824"/>
                    <a:pt x="1901" y="824"/>
                    <a:pt x="1869" y="792"/>
                  </a:cubicBezTo>
                  <a:cubicBezTo>
                    <a:pt x="1901" y="697"/>
                    <a:pt x="1901" y="602"/>
                    <a:pt x="1901" y="5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2728875" y="1967975"/>
              <a:ext cx="25375" cy="18225"/>
            </a:xfrm>
            <a:custGeom>
              <a:avLst/>
              <a:gdLst/>
              <a:ahLst/>
              <a:cxnLst/>
              <a:rect l="l" t="t" r="r" b="b"/>
              <a:pathLst>
                <a:path w="1015" h="729" extrusionOk="0">
                  <a:moveTo>
                    <a:pt x="1014" y="222"/>
                  </a:moveTo>
                  <a:cubicBezTo>
                    <a:pt x="1014" y="191"/>
                    <a:pt x="1014" y="159"/>
                    <a:pt x="1014" y="127"/>
                  </a:cubicBezTo>
                  <a:cubicBezTo>
                    <a:pt x="888" y="1"/>
                    <a:pt x="793" y="32"/>
                    <a:pt x="666" y="127"/>
                  </a:cubicBezTo>
                  <a:cubicBezTo>
                    <a:pt x="476" y="254"/>
                    <a:pt x="318" y="412"/>
                    <a:pt x="96" y="444"/>
                  </a:cubicBezTo>
                  <a:cubicBezTo>
                    <a:pt x="64" y="444"/>
                    <a:pt x="1" y="539"/>
                    <a:pt x="1" y="571"/>
                  </a:cubicBezTo>
                  <a:cubicBezTo>
                    <a:pt x="33" y="634"/>
                    <a:pt x="96" y="697"/>
                    <a:pt x="159" y="729"/>
                  </a:cubicBezTo>
                  <a:cubicBezTo>
                    <a:pt x="191" y="729"/>
                    <a:pt x="254" y="729"/>
                    <a:pt x="286" y="729"/>
                  </a:cubicBezTo>
                  <a:cubicBezTo>
                    <a:pt x="603" y="634"/>
                    <a:pt x="824" y="476"/>
                    <a:pt x="1014" y="2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4" name="Google Shape;604;p27"/>
            <p:cNvSpPr/>
            <p:nvPr/>
          </p:nvSpPr>
          <p:spPr>
            <a:xfrm>
              <a:off x="6701775" y="1825475"/>
              <a:ext cx="21400" cy="33275"/>
            </a:xfrm>
            <a:custGeom>
              <a:avLst/>
              <a:gdLst/>
              <a:ahLst/>
              <a:cxnLst/>
              <a:rect l="l" t="t" r="r" b="b"/>
              <a:pathLst>
                <a:path w="856" h="1331" extrusionOk="0">
                  <a:moveTo>
                    <a:pt x="444" y="1267"/>
                  </a:moveTo>
                  <a:cubicBezTo>
                    <a:pt x="507" y="1267"/>
                    <a:pt x="539" y="1204"/>
                    <a:pt x="570" y="1140"/>
                  </a:cubicBezTo>
                  <a:cubicBezTo>
                    <a:pt x="729" y="823"/>
                    <a:pt x="855" y="475"/>
                    <a:pt x="729" y="95"/>
                  </a:cubicBezTo>
                  <a:cubicBezTo>
                    <a:pt x="729" y="63"/>
                    <a:pt x="665" y="32"/>
                    <a:pt x="634" y="0"/>
                  </a:cubicBezTo>
                  <a:cubicBezTo>
                    <a:pt x="507" y="32"/>
                    <a:pt x="349" y="95"/>
                    <a:pt x="222" y="127"/>
                  </a:cubicBezTo>
                  <a:cubicBezTo>
                    <a:pt x="64" y="443"/>
                    <a:pt x="0" y="760"/>
                    <a:pt x="32" y="1109"/>
                  </a:cubicBezTo>
                  <a:cubicBezTo>
                    <a:pt x="32" y="1204"/>
                    <a:pt x="64" y="1299"/>
                    <a:pt x="190" y="1330"/>
                  </a:cubicBezTo>
                  <a:cubicBezTo>
                    <a:pt x="254" y="1330"/>
                    <a:pt x="349" y="1299"/>
                    <a:pt x="444" y="12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5" name="Google Shape;605;p27"/>
            <p:cNvSpPr/>
            <p:nvPr/>
          </p:nvSpPr>
          <p:spPr>
            <a:xfrm>
              <a:off x="6440500" y="2473875"/>
              <a:ext cx="49100" cy="57050"/>
            </a:xfrm>
            <a:custGeom>
              <a:avLst/>
              <a:gdLst/>
              <a:ahLst/>
              <a:cxnLst/>
              <a:rect l="l" t="t" r="r" b="b"/>
              <a:pathLst>
                <a:path w="1964" h="2282" extrusionOk="0">
                  <a:moveTo>
                    <a:pt x="1837" y="33"/>
                  </a:moveTo>
                  <a:cubicBezTo>
                    <a:pt x="1711" y="96"/>
                    <a:pt x="1616" y="191"/>
                    <a:pt x="1521" y="286"/>
                  </a:cubicBezTo>
                  <a:cubicBezTo>
                    <a:pt x="1109" y="729"/>
                    <a:pt x="697" y="1173"/>
                    <a:pt x="317" y="1616"/>
                  </a:cubicBezTo>
                  <a:cubicBezTo>
                    <a:pt x="222" y="1711"/>
                    <a:pt x="95" y="1838"/>
                    <a:pt x="32" y="1964"/>
                  </a:cubicBezTo>
                  <a:cubicBezTo>
                    <a:pt x="0" y="2028"/>
                    <a:pt x="32" y="2154"/>
                    <a:pt x="32" y="2281"/>
                  </a:cubicBezTo>
                  <a:cubicBezTo>
                    <a:pt x="127" y="2218"/>
                    <a:pt x="222" y="2218"/>
                    <a:pt x="286" y="2154"/>
                  </a:cubicBezTo>
                  <a:cubicBezTo>
                    <a:pt x="856" y="1616"/>
                    <a:pt x="1394" y="1046"/>
                    <a:pt x="1869" y="413"/>
                  </a:cubicBezTo>
                  <a:cubicBezTo>
                    <a:pt x="1932" y="318"/>
                    <a:pt x="1964" y="223"/>
                    <a:pt x="1964" y="128"/>
                  </a:cubicBezTo>
                  <a:cubicBezTo>
                    <a:pt x="1964" y="96"/>
                    <a:pt x="1837" y="1"/>
                    <a:pt x="1837" y="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6" name="Google Shape;606;p27"/>
            <p:cNvSpPr/>
            <p:nvPr/>
          </p:nvSpPr>
          <p:spPr>
            <a:xfrm>
              <a:off x="6412000" y="2439850"/>
              <a:ext cx="55450" cy="58600"/>
            </a:xfrm>
            <a:custGeom>
              <a:avLst/>
              <a:gdLst/>
              <a:ahLst/>
              <a:cxnLst/>
              <a:rect l="l" t="t" r="r" b="b"/>
              <a:pathLst>
                <a:path w="2218" h="2344" extrusionOk="0">
                  <a:moveTo>
                    <a:pt x="2186" y="190"/>
                  </a:moveTo>
                  <a:cubicBezTo>
                    <a:pt x="2186" y="127"/>
                    <a:pt x="2217" y="32"/>
                    <a:pt x="2186" y="32"/>
                  </a:cubicBezTo>
                  <a:cubicBezTo>
                    <a:pt x="2122" y="0"/>
                    <a:pt x="2027" y="0"/>
                    <a:pt x="1964" y="0"/>
                  </a:cubicBezTo>
                  <a:cubicBezTo>
                    <a:pt x="1932" y="0"/>
                    <a:pt x="1869" y="64"/>
                    <a:pt x="1837" y="95"/>
                  </a:cubicBezTo>
                  <a:cubicBezTo>
                    <a:pt x="1299" y="697"/>
                    <a:pt x="760" y="1267"/>
                    <a:pt x="222" y="1869"/>
                  </a:cubicBezTo>
                  <a:cubicBezTo>
                    <a:pt x="127" y="1964"/>
                    <a:pt x="95" y="2122"/>
                    <a:pt x="0" y="2249"/>
                  </a:cubicBezTo>
                  <a:cubicBezTo>
                    <a:pt x="32" y="2280"/>
                    <a:pt x="64" y="2312"/>
                    <a:pt x="95" y="2344"/>
                  </a:cubicBezTo>
                  <a:cubicBezTo>
                    <a:pt x="190" y="2280"/>
                    <a:pt x="317" y="2249"/>
                    <a:pt x="380" y="2154"/>
                  </a:cubicBezTo>
                  <a:cubicBezTo>
                    <a:pt x="950" y="1552"/>
                    <a:pt x="1521" y="950"/>
                    <a:pt x="2091" y="317"/>
                  </a:cubicBezTo>
                  <a:cubicBezTo>
                    <a:pt x="2122" y="285"/>
                    <a:pt x="2154" y="222"/>
                    <a:pt x="2186" y="1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7" name="Google Shape;607;p27"/>
            <p:cNvSpPr/>
            <p:nvPr/>
          </p:nvSpPr>
          <p:spPr>
            <a:xfrm>
              <a:off x="6438125" y="2466750"/>
              <a:ext cx="28525" cy="34075"/>
            </a:xfrm>
            <a:custGeom>
              <a:avLst/>
              <a:gdLst/>
              <a:ahLst/>
              <a:cxnLst/>
              <a:rect l="l" t="t" r="r" b="b"/>
              <a:pathLst>
                <a:path w="1141" h="1363" extrusionOk="0">
                  <a:moveTo>
                    <a:pt x="222" y="1331"/>
                  </a:moveTo>
                  <a:cubicBezTo>
                    <a:pt x="571" y="1014"/>
                    <a:pt x="887" y="634"/>
                    <a:pt x="1109" y="191"/>
                  </a:cubicBezTo>
                  <a:cubicBezTo>
                    <a:pt x="1141" y="159"/>
                    <a:pt x="1109" y="128"/>
                    <a:pt x="1077" y="1"/>
                  </a:cubicBezTo>
                  <a:cubicBezTo>
                    <a:pt x="951" y="64"/>
                    <a:pt x="856" y="96"/>
                    <a:pt x="824" y="159"/>
                  </a:cubicBezTo>
                  <a:cubicBezTo>
                    <a:pt x="571" y="444"/>
                    <a:pt x="349" y="698"/>
                    <a:pt x="127" y="983"/>
                  </a:cubicBezTo>
                  <a:cubicBezTo>
                    <a:pt x="95" y="1046"/>
                    <a:pt x="32" y="1109"/>
                    <a:pt x="32" y="1173"/>
                  </a:cubicBezTo>
                  <a:cubicBezTo>
                    <a:pt x="0" y="1236"/>
                    <a:pt x="32" y="1299"/>
                    <a:pt x="64" y="1331"/>
                  </a:cubicBezTo>
                  <a:cubicBezTo>
                    <a:pt x="95" y="1363"/>
                    <a:pt x="190" y="1363"/>
                    <a:pt x="222" y="13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8" name="Google Shape;608;p27"/>
            <p:cNvSpPr/>
            <p:nvPr/>
          </p:nvSpPr>
          <p:spPr>
            <a:xfrm>
              <a:off x="3618775" y="2767625"/>
              <a:ext cx="67325" cy="53050"/>
            </a:xfrm>
            <a:custGeom>
              <a:avLst/>
              <a:gdLst/>
              <a:ahLst/>
              <a:cxnLst/>
              <a:rect l="l" t="t" r="r" b="b"/>
              <a:pathLst>
                <a:path w="2693" h="2122" extrusionOk="0">
                  <a:moveTo>
                    <a:pt x="2249" y="538"/>
                  </a:moveTo>
                  <a:cubicBezTo>
                    <a:pt x="2408" y="412"/>
                    <a:pt x="2566" y="253"/>
                    <a:pt x="2693" y="0"/>
                  </a:cubicBezTo>
                  <a:cubicBezTo>
                    <a:pt x="2598" y="32"/>
                    <a:pt x="2534" y="32"/>
                    <a:pt x="2503" y="63"/>
                  </a:cubicBezTo>
                  <a:cubicBezTo>
                    <a:pt x="1711" y="475"/>
                    <a:pt x="951" y="982"/>
                    <a:pt x="286" y="1552"/>
                  </a:cubicBezTo>
                  <a:cubicBezTo>
                    <a:pt x="191" y="1647"/>
                    <a:pt x="128" y="1710"/>
                    <a:pt x="64" y="1805"/>
                  </a:cubicBezTo>
                  <a:cubicBezTo>
                    <a:pt x="1" y="1932"/>
                    <a:pt x="1" y="2027"/>
                    <a:pt x="128" y="2122"/>
                  </a:cubicBezTo>
                  <a:cubicBezTo>
                    <a:pt x="666" y="1742"/>
                    <a:pt x="1173" y="1330"/>
                    <a:pt x="1679" y="950"/>
                  </a:cubicBezTo>
                  <a:cubicBezTo>
                    <a:pt x="1869" y="823"/>
                    <a:pt x="2059" y="697"/>
                    <a:pt x="2249" y="5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9" name="Google Shape;609;p27"/>
            <p:cNvSpPr/>
            <p:nvPr/>
          </p:nvSpPr>
          <p:spPr>
            <a:xfrm>
              <a:off x="3652050" y="2792150"/>
              <a:ext cx="40400" cy="31700"/>
            </a:xfrm>
            <a:custGeom>
              <a:avLst/>
              <a:gdLst/>
              <a:ahLst/>
              <a:cxnLst/>
              <a:rect l="l" t="t" r="r" b="b"/>
              <a:pathLst>
                <a:path w="1616" h="1268" extrusionOk="0">
                  <a:moveTo>
                    <a:pt x="1615" y="64"/>
                  </a:moveTo>
                  <a:cubicBezTo>
                    <a:pt x="1552" y="32"/>
                    <a:pt x="1520" y="1"/>
                    <a:pt x="1520" y="1"/>
                  </a:cubicBezTo>
                  <a:cubicBezTo>
                    <a:pt x="887" y="159"/>
                    <a:pt x="443" y="603"/>
                    <a:pt x="32" y="1046"/>
                  </a:cubicBezTo>
                  <a:cubicBezTo>
                    <a:pt x="0" y="1078"/>
                    <a:pt x="0" y="1204"/>
                    <a:pt x="32" y="1204"/>
                  </a:cubicBezTo>
                  <a:cubicBezTo>
                    <a:pt x="95" y="1236"/>
                    <a:pt x="222" y="1268"/>
                    <a:pt x="253" y="1268"/>
                  </a:cubicBezTo>
                  <a:cubicBezTo>
                    <a:pt x="665" y="951"/>
                    <a:pt x="1077" y="603"/>
                    <a:pt x="1457" y="286"/>
                  </a:cubicBezTo>
                  <a:cubicBezTo>
                    <a:pt x="1520" y="223"/>
                    <a:pt x="1552" y="159"/>
                    <a:pt x="1615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0" name="Google Shape;610;p27"/>
            <p:cNvSpPr/>
            <p:nvPr/>
          </p:nvSpPr>
          <p:spPr>
            <a:xfrm>
              <a:off x="3670250" y="2810375"/>
              <a:ext cx="25350" cy="27725"/>
            </a:xfrm>
            <a:custGeom>
              <a:avLst/>
              <a:gdLst/>
              <a:ahLst/>
              <a:cxnLst/>
              <a:rect l="l" t="t" r="r" b="b"/>
              <a:pathLst>
                <a:path w="1014" h="1109" extrusionOk="0">
                  <a:moveTo>
                    <a:pt x="729" y="64"/>
                  </a:moveTo>
                  <a:cubicBezTo>
                    <a:pt x="507" y="254"/>
                    <a:pt x="285" y="507"/>
                    <a:pt x="32" y="729"/>
                  </a:cubicBezTo>
                  <a:cubicBezTo>
                    <a:pt x="0" y="792"/>
                    <a:pt x="0" y="887"/>
                    <a:pt x="0" y="950"/>
                  </a:cubicBezTo>
                  <a:cubicBezTo>
                    <a:pt x="0" y="982"/>
                    <a:pt x="32" y="1045"/>
                    <a:pt x="64" y="1077"/>
                  </a:cubicBezTo>
                  <a:cubicBezTo>
                    <a:pt x="127" y="1109"/>
                    <a:pt x="190" y="1077"/>
                    <a:pt x="222" y="1045"/>
                  </a:cubicBezTo>
                  <a:cubicBezTo>
                    <a:pt x="475" y="792"/>
                    <a:pt x="729" y="507"/>
                    <a:pt x="950" y="254"/>
                  </a:cubicBezTo>
                  <a:cubicBezTo>
                    <a:pt x="982" y="190"/>
                    <a:pt x="982" y="127"/>
                    <a:pt x="1014" y="32"/>
                  </a:cubicBezTo>
                  <a:cubicBezTo>
                    <a:pt x="919" y="32"/>
                    <a:pt x="792" y="0"/>
                    <a:pt x="729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1" name="Google Shape;611;p27"/>
            <p:cNvSpPr/>
            <p:nvPr/>
          </p:nvSpPr>
          <p:spPr>
            <a:xfrm>
              <a:off x="3732000" y="2616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2" name="Google Shape;612;p27"/>
            <p:cNvSpPr/>
            <p:nvPr/>
          </p:nvSpPr>
          <p:spPr>
            <a:xfrm>
              <a:off x="3717750" y="2614025"/>
              <a:ext cx="14275" cy="30900"/>
            </a:xfrm>
            <a:custGeom>
              <a:avLst/>
              <a:gdLst/>
              <a:ahLst/>
              <a:cxnLst/>
              <a:rect l="l" t="t" r="r" b="b"/>
              <a:pathLst>
                <a:path w="571" h="1236" extrusionOk="0">
                  <a:moveTo>
                    <a:pt x="381" y="1235"/>
                  </a:moveTo>
                  <a:cubicBezTo>
                    <a:pt x="444" y="1109"/>
                    <a:pt x="476" y="1045"/>
                    <a:pt x="476" y="982"/>
                  </a:cubicBezTo>
                  <a:cubicBezTo>
                    <a:pt x="476" y="760"/>
                    <a:pt x="476" y="570"/>
                    <a:pt x="476" y="349"/>
                  </a:cubicBezTo>
                  <a:cubicBezTo>
                    <a:pt x="476" y="254"/>
                    <a:pt x="476" y="159"/>
                    <a:pt x="571" y="95"/>
                  </a:cubicBezTo>
                  <a:cubicBezTo>
                    <a:pt x="476" y="64"/>
                    <a:pt x="412" y="32"/>
                    <a:pt x="317" y="0"/>
                  </a:cubicBezTo>
                  <a:cubicBezTo>
                    <a:pt x="159" y="412"/>
                    <a:pt x="1" y="792"/>
                    <a:pt x="381" y="12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3" name="Google Shape;613;p27"/>
            <p:cNvSpPr/>
            <p:nvPr/>
          </p:nvSpPr>
          <p:spPr>
            <a:xfrm>
              <a:off x="3802475" y="2684475"/>
              <a:ext cx="14275" cy="7950"/>
            </a:xfrm>
            <a:custGeom>
              <a:avLst/>
              <a:gdLst/>
              <a:ahLst/>
              <a:cxnLst/>
              <a:rect l="l" t="t" r="r" b="b"/>
              <a:pathLst>
                <a:path w="571" h="318" extrusionOk="0">
                  <a:moveTo>
                    <a:pt x="570" y="286"/>
                  </a:moveTo>
                  <a:cubicBezTo>
                    <a:pt x="570" y="223"/>
                    <a:pt x="570" y="191"/>
                    <a:pt x="570" y="159"/>
                  </a:cubicBezTo>
                  <a:cubicBezTo>
                    <a:pt x="412" y="96"/>
                    <a:pt x="254" y="1"/>
                    <a:pt x="0" y="64"/>
                  </a:cubicBezTo>
                  <a:cubicBezTo>
                    <a:pt x="158" y="254"/>
                    <a:pt x="349" y="318"/>
                    <a:pt x="539" y="318"/>
                  </a:cubicBezTo>
                  <a:cubicBezTo>
                    <a:pt x="539" y="318"/>
                    <a:pt x="570" y="286"/>
                    <a:pt x="570" y="28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4" name="Google Shape;614;p27"/>
            <p:cNvSpPr/>
            <p:nvPr/>
          </p:nvSpPr>
          <p:spPr>
            <a:xfrm>
              <a:off x="3792975" y="2689225"/>
              <a:ext cx="7925" cy="6375"/>
            </a:xfrm>
            <a:custGeom>
              <a:avLst/>
              <a:gdLst/>
              <a:ahLst/>
              <a:cxnLst/>
              <a:rect l="l" t="t" r="r" b="b"/>
              <a:pathLst>
                <a:path w="317" h="255" extrusionOk="0">
                  <a:moveTo>
                    <a:pt x="127" y="254"/>
                  </a:moveTo>
                  <a:cubicBezTo>
                    <a:pt x="190" y="254"/>
                    <a:pt x="222" y="191"/>
                    <a:pt x="317" y="128"/>
                  </a:cubicBezTo>
                  <a:cubicBezTo>
                    <a:pt x="222" y="64"/>
                    <a:pt x="158" y="1"/>
                    <a:pt x="127" y="1"/>
                  </a:cubicBezTo>
                  <a:cubicBezTo>
                    <a:pt x="95" y="33"/>
                    <a:pt x="32" y="96"/>
                    <a:pt x="0" y="159"/>
                  </a:cubicBezTo>
                  <a:cubicBezTo>
                    <a:pt x="63" y="191"/>
                    <a:pt x="95" y="254"/>
                    <a:pt x="127" y="2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5" name="Google Shape;615;p27"/>
            <p:cNvSpPr/>
            <p:nvPr/>
          </p:nvSpPr>
          <p:spPr>
            <a:xfrm>
              <a:off x="3806425" y="2705850"/>
              <a:ext cx="4775" cy="7950"/>
            </a:xfrm>
            <a:custGeom>
              <a:avLst/>
              <a:gdLst/>
              <a:ahLst/>
              <a:cxnLst/>
              <a:rect l="l" t="t" r="r" b="b"/>
              <a:pathLst>
                <a:path w="191" h="318" extrusionOk="0">
                  <a:moveTo>
                    <a:pt x="0" y="33"/>
                  </a:moveTo>
                  <a:cubicBezTo>
                    <a:pt x="0" y="128"/>
                    <a:pt x="32" y="191"/>
                    <a:pt x="32" y="286"/>
                  </a:cubicBezTo>
                  <a:cubicBezTo>
                    <a:pt x="32" y="286"/>
                    <a:pt x="96" y="318"/>
                    <a:pt x="127" y="318"/>
                  </a:cubicBezTo>
                  <a:cubicBezTo>
                    <a:pt x="159" y="318"/>
                    <a:pt x="191" y="254"/>
                    <a:pt x="191" y="223"/>
                  </a:cubicBezTo>
                  <a:cubicBezTo>
                    <a:pt x="159" y="159"/>
                    <a:pt x="96" y="96"/>
                    <a:pt x="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6" name="Google Shape;616;p27"/>
            <p:cNvSpPr/>
            <p:nvPr/>
          </p:nvSpPr>
          <p:spPr>
            <a:xfrm>
              <a:off x="3786625" y="2701100"/>
              <a:ext cx="4000" cy="3200"/>
            </a:xfrm>
            <a:custGeom>
              <a:avLst/>
              <a:gdLst/>
              <a:ahLst/>
              <a:cxnLst/>
              <a:rect l="l" t="t" r="r" b="b"/>
              <a:pathLst>
                <a:path w="160" h="128" extrusionOk="0">
                  <a:moveTo>
                    <a:pt x="32" y="128"/>
                  </a:moveTo>
                  <a:cubicBezTo>
                    <a:pt x="64" y="128"/>
                    <a:pt x="127" y="96"/>
                    <a:pt x="159" y="96"/>
                  </a:cubicBezTo>
                  <a:cubicBezTo>
                    <a:pt x="159" y="33"/>
                    <a:pt x="127" y="1"/>
                    <a:pt x="127" y="1"/>
                  </a:cubicBezTo>
                  <a:cubicBezTo>
                    <a:pt x="96" y="1"/>
                    <a:pt x="32" y="1"/>
                    <a:pt x="1" y="33"/>
                  </a:cubicBezTo>
                  <a:cubicBezTo>
                    <a:pt x="1" y="64"/>
                    <a:pt x="32" y="128"/>
                    <a:pt x="32" y="1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7" name="Google Shape;617;p27"/>
            <p:cNvSpPr/>
            <p:nvPr/>
          </p:nvSpPr>
          <p:spPr>
            <a:xfrm>
              <a:off x="6666150" y="2700325"/>
              <a:ext cx="3975" cy="2400"/>
            </a:xfrm>
            <a:custGeom>
              <a:avLst/>
              <a:gdLst/>
              <a:ahLst/>
              <a:cxnLst/>
              <a:rect l="l" t="t" r="r" b="b"/>
              <a:pathLst>
                <a:path w="159" h="96" extrusionOk="0">
                  <a:moveTo>
                    <a:pt x="64" y="95"/>
                  </a:moveTo>
                  <a:cubicBezTo>
                    <a:pt x="95" y="64"/>
                    <a:pt x="127" y="64"/>
                    <a:pt x="159" y="32"/>
                  </a:cubicBezTo>
                  <a:cubicBezTo>
                    <a:pt x="127" y="32"/>
                    <a:pt x="95" y="0"/>
                    <a:pt x="95" y="0"/>
                  </a:cubicBezTo>
                  <a:cubicBezTo>
                    <a:pt x="64" y="0"/>
                    <a:pt x="32" y="32"/>
                    <a:pt x="0" y="64"/>
                  </a:cubicBezTo>
                  <a:cubicBezTo>
                    <a:pt x="32" y="64"/>
                    <a:pt x="64" y="64"/>
                    <a:pt x="64" y="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8" name="Google Shape;618;p27"/>
            <p:cNvSpPr/>
            <p:nvPr/>
          </p:nvSpPr>
          <p:spPr>
            <a:xfrm>
              <a:off x="6131725" y="2800875"/>
              <a:ext cx="825" cy="800"/>
            </a:xfrm>
            <a:custGeom>
              <a:avLst/>
              <a:gdLst/>
              <a:ahLst/>
              <a:cxnLst/>
              <a:rect l="l" t="t" r="r" b="b"/>
              <a:pathLst>
                <a:path w="33" h="32" extrusionOk="0">
                  <a:moveTo>
                    <a:pt x="1" y="32"/>
                  </a:moveTo>
                  <a:lnTo>
                    <a:pt x="32" y="32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19" name="Google Shape;619;p27"/>
          <p:cNvSpPr txBox="1"/>
          <p:nvPr/>
        </p:nvSpPr>
        <p:spPr>
          <a:xfrm>
            <a:off x="5107800" y="600486"/>
            <a:ext cx="4036200" cy="22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>
                <a:ln w="10160">
                  <a:solidFill>
                    <a:sysClr val="windowText" lastClr="000000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ue Ellen Francisco"/>
                <a:ea typeface="Sue Ellen Francisco"/>
                <a:cs typeface="Sue Ellen Francisco"/>
                <a:sym typeface="Sue Ellen Francisco"/>
              </a:rPr>
              <a:t>EDUCATIONAL MAZE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5400" b="1" dirty="0">
              <a:ln w="10160">
                <a:solidFill>
                  <a:sysClr val="windowText" lastClr="000000"/>
                </a:solidFill>
                <a:prstDash val="solid"/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620" name="Google Shape;620;p27"/>
          <p:cNvSpPr txBox="1"/>
          <p:nvPr/>
        </p:nvSpPr>
        <p:spPr>
          <a:xfrm>
            <a:off x="5067838" y="2598472"/>
            <a:ext cx="39105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8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Sue Ellen Francisco" panose="020B0604020202020204" charset="0"/>
                <a:ea typeface="Barlow Semi Condensed"/>
                <a:cs typeface="Barlow Semi Condensed"/>
                <a:sym typeface="Barlow Semi Condensed"/>
              </a:rPr>
              <a:t>MEMBERS:</a:t>
            </a:r>
            <a:r>
              <a:rPr lang="en" sz="2800" b="1" dirty="0">
                <a:ln w="10160">
                  <a:solidFill>
                    <a:sysClr val="windowText" lastClr="000000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ue Ellen Francisco" panose="020B0604020202020204" charset="0"/>
                <a:ea typeface="Sue Ellen Francisco"/>
                <a:cs typeface="Sue Ellen Francisco"/>
                <a:sym typeface="Sue Ellen Francisco"/>
              </a:rPr>
              <a:t>Aaliya(TS2122101)</a:t>
            </a:r>
          </a:p>
          <a:p>
            <a:pPr lvl="0"/>
            <a:r>
              <a:rPr lang="en" sz="2800" b="1" dirty="0">
                <a:ln w="10160">
                  <a:solidFill>
                    <a:sysClr val="windowText" lastClr="000000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ue Ellen Francisco" panose="020B0604020202020204" charset="0"/>
                <a:ea typeface="Sue Ellen Francisco"/>
                <a:cs typeface="Sue Ellen Francisco"/>
                <a:sym typeface="Sue Ellen Francisco"/>
              </a:rPr>
              <a:t>	  Bhoomika(TS2122115)</a:t>
            </a:r>
          </a:p>
          <a:p>
            <a:pPr lvl="0"/>
            <a:r>
              <a:rPr lang="en" sz="2800" b="1" dirty="0">
                <a:ln w="10160">
                  <a:solidFill>
                    <a:sysClr val="windowText" lastClr="000000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ue Ellen Francisco" panose="020B0604020202020204" charset="0"/>
                <a:ea typeface="Sue Ellen Francisco"/>
                <a:cs typeface="Sue Ellen Francisco"/>
                <a:sym typeface="Sue Ellen Francisco"/>
              </a:rPr>
              <a:t>	  Priyanka(TS2122120)</a:t>
            </a:r>
          </a:p>
          <a:p>
            <a:pPr lvl="0"/>
            <a:r>
              <a:rPr lang="en" sz="2800" b="1" dirty="0">
                <a:ln w="10160">
                  <a:solidFill>
                    <a:sysClr val="windowText" lastClr="000000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ue Ellen Francisco" panose="020B0604020202020204" charset="0"/>
                <a:ea typeface="Sue Ellen Francisco"/>
                <a:cs typeface="Sue Ellen Francisco"/>
                <a:sym typeface="Sue Ellen Francisco"/>
              </a:rPr>
              <a:t>	  Saranya(TS2122122)</a:t>
            </a:r>
          </a:p>
          <a:p>
            <a:pPr lvl="0"/>
            <a:r>
              <a:rPr lang="en" sz="2800" b="1" dirty="0">
                <a:ln w="10160">
                  <a:solidFill>
                    <a:sysClr val="windowText" lastClr="000000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ue Ellen Francisco" panose="020B0604020202020204" charset="0"/>
                <a:ea typeface="Sue Ellen Francisco"/>
                <a:cs typeface="Sue Ellen Francisco"/>
                <a:sym typeface="Sue Ellen Francisco"/>
              </a:rPr>
              <a:t>	  Sharwari(TS2122117)</a:t>
            </a:r>
          </a:p>
          <a:p>
            <a:pPr lvl="0"/>
            <a:r>
              <a:rPr lang="en" sz="2800" b="1" dirty="0">
                <a:ln w="10160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ue Ellen Francisco" panose="020B0604020202020204" charset="0"/>
                <a:ea typeface="Barlow Semi Condensed"/>
                <a:cs typeface="Barlow Semi Condensed"/>
                <a:sym typeface="Sue Ellen Francisco"/>
              </a:rPr>
              <a:t>MENTOR</a:t>
            </a:r>
            <a:r>
              <a:rPr lang="en" sz="2800" b="1" dirty="0">
                <a:ln w="10160">
                  <a:solidFill>
                    <a:sysClr val="windowText" lastClr="000000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ue Ellen Francisco" panose="020B0604020202020204" charset="0"/>
                <a:ea typeface="Barlow Semi Condensed"/>
                <a:cs typeface="Barlow Semi Condensed"/>
                <a:sym typeface="Sue Ellen Francisco"/>
              </a:rPr>
              <a:t>: Prof. </a:t>
            </a:r>
            <a:r>
              <a:rPr lang="en-US" sz="2800" b="1" dirty="0">
                <a:ln w="10160">
                  <a:solidFill>
                    <a:sysClr val="windowText" lastClr="0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ue Ellen Francisco" panose="020B0604020202020204" charset="0"/>
                <a:ea typeface="Barlow Semi Condensed"/>
                <a:cs typeface="Barlow Semi Condensed"/>
                <a:sym typeface="Barlow Semi Condensed"/>
              </a:rPr>
              <a:t>Priyanka </a:t>
            </a:r>
            <a:r>
              <a:rPr lang="en-US" sz="2800" b="1" dirty="0" err="1">
                <a:ln w="10160">
                  <a:solidFill>
                    <a:sysClr val="windowText" lastClr="0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ue Ellen Francisco" panose="020B0604020202020204" charset="0"/>
                <a:ea typeface="Barlow Semi Condensed"/>
                <a:cs typeface="Barlow Semi Condensed"/>
                <a:sym typeface="Barlow Semi Condensed"/>
              </a:rPr>
              <a:t>Dangar</a:t>
            </a:r>
            <a:endParaRPr sz="2800" dirty="0">
              <a:solidFill>
                <a:srgbClr val="FFFFFF"/>
              </a:solidFill>
              <a:latin typeface="Sue Ellen Francisco" panose="020B0604020202020204" charset="0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34"/>
          <p:cNvSpPr txBox="1"/>
          <p:nvPr/>
        </p:nvSpPr>
        <p:spPr>
          <a:xfrm>
            <a:off x="710250" y="541283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PROPORTION TEST </a:t>
            </a:r>
            <a:endParaRPr sz="5400" dirty="0">
              <a:solidFill>
                <a:srgbClr val="FFFFFF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901" name="Google Shape;901;p34"/>
          <p:cNvSpPr/>
          <p:nvPr/>
        </p:nvSpPr>
        <p:spPr>
          <a:xfrm>
            <a:off x="4864269" y="1769204"/>
            <a:ext cx="2588398" cy="936068"/>
          </a:xfrm>
          <a:custGeom>
            <a:avLst/>
            <a:gdLst/>
            <a:ahLst/>
            <a:cxnLst/>
            <a:rect l="l" t="t" r="r" b="b"/>
            <a:pathLst>
              <a:path w="103812" h="30466" extrusionOk="0">
                <a:moveTo>
                  <a:pt x="99315" y="0"/>
                </a:moveTo>
                <a:cubicBezTo>
                  <a:pt x="97478" y="0"/>
                  <a:pt x="96528" y="159"/>
                  <a:pt x="95641" y="285"/>
                </a:cubicBezTo>
                <a:cubicBezTo>
                  <a:pt x="94723" y="412"/>
                  <a:pt x="93836" y="539"/>
                  <a:pt x="92063" y="539"/>
                </a:cubicBezTo>
                <a:cubicBezTo>
                  <a:pt x="90258" y="539"/>
                  <a:pt x="89339" y="444"/>
                  <a:pt x="88452" y="349"/>
                </a:cubicBezTo>
                <a:cubicBezTo>
                  <a:pt x="87534" y="254"/>
                  <a:pt x="86616" y="159"/>
                  <a:pt x="84779" y="159"/>
                </a:cubicBezTo>
                <a:cubicBezTo>
                  <a:pt x="82942" y="159"/>
                  <a:pt x="81992" y="222"/>
                  <a:pt x="81105" y="285"/>
                </a:cubicBezTo>
                <a:cubicBezTo>
                  <a:pt x="80218" y="349"/>
                  <a:pt x="79300" y="412"/>
                  <a:pt x="77495" y="412"/>
                </a:cubicBezTo>
                <a:cubicBezTo>
                  <a:pt x="75658" y="412"/>
                  <a:pt x="74740" y="444"/>
                  <a:pt x="73853" y="475"/>
                </a:cubicBezTo>
                <a:cubicBezTo>
                  <a:pt x="72935" y="507"/>
                  <a:pt x="72016" y="570"/>
                  <a:pt x="70211" y="570"/>
                </a:cubicBezTo>
                <a:cubicBezTo>
                  <a:pt x="68438" y="570"/>
                  <a:pt x="67551" y="444"/>
                  <a:pt x="66632" y="349"/>
                </a:cubicBezTo>
                <a:cubicBezTo>
                  <a:pt x="65714" y="222"/>
                  <a:pt x="64796" y="95"/>
                  <a:pt x="62959" y="95"/>
                </a:cubicBezTo>
                <a:cubicBezTo>
                  <a:pt x="61122" y="95"/>
                  <a:pt x="60172" y="159"/>
                  <a:pt x="59285" y="190"/>
                </a:cubicBezTo>
                <a:cubicBezTo>
                  <a:pt x="58398" y="222"/>
                  <a:pt x="57480" y="285"/>
                  <a:pt x="55675" y="285"/>
                </a:cubicBezTo>
                <a:lnTo>
                  <a:pt x="52033" y="285"/>
                </a:lnTo>
                <a:cubicBezTo>
                  <a:pt x="51115" y="285"/>
                  <a:pt x="50228" y="317"/>
                  <a:pt x="48391" y="317"/>
                </a:cubicBezTo>
                <a:cubicBezTo>
                  <a:pt x="46586" y="317"/>
                  <a:pt x="45668" y="285"/>
                  <a:pt x="44781" y="254"/>
                </a:cubicBezTo>
                <a:cubicBezTo>
                  <a:pt x="43862" y="254"/>
                  <a:pt x="42944" y="222"/>
                  <a:pt x="41107" y="222"/>
                </a:cubicBezTo>
                <a:cubicBezTo>
                  <a:pt x="39270" y="222"/>
                  <a:pt x="38352" y="317"/>
                  <a:pt x="37434" y="380"/>
                </a:cubicBezTo>
                <a:cubicBezTo>
                  <a:pt x="36547" y="475"/>
                  <a:pt x="35660" y="570"/>
                  <a:pt x="33855" y="570"/>
                </a:cubicBezTo>
                <a:cubicBezTo>
                  <a:pt x="32050" y="570"/>
                  <a:pt x="31131" y="507"/>
                  <a:pt x="30245" y="475"/>
                </a:cubicBezTo>
                <a:cubicBezTo>
                  <a:pt x="29326" y="412"/>
                  <a:pt x="28408" y="349"/>
                  <a:pt x="26571" y="349"/>
                </a:cubicBezTo>
                <a:cubicBezTo>
                  <a:pt x="24766" y="349"/>
                  <a:pt x="23848" y="349"/>
                  <a:pt x="22961" y="317"/>
                </a:cubicBezTo>
                <a:lnTo>
                  <a:pt x="22232" y="317"/>
                </a:lnTo>
                <a:lnTo>
                  <a:pt x="22327" y="1109"/>
                </a:lnTo>
                <a:lnTo>
                  <a:pt x="22929" y="1109"/>
                </a:lnTo>
                <a:cubicBezTo>
                  <a:pt x="23816" y="1140"/>
                  <a:pt x="24766" y="1172"/>
                  <a:pt x="26571" y="1172"/>
                </a:cubicBezTo>
                <a:cubicBezTo>
                  <a:pt x="28376" y="1172"/>
                  <a:pt x="29295" y="1204"/>
                  <a:pt x="30181" y="1267"/>
                </a:cubicBezTo>
                <a:cubicBezTo>
                  <a:pt x="31100" y="1299"/>
                  <a:pt x="32018" y="1362"/>
                  <a:pt x="33855" y="1362"/>
                </a:cubicBezTo>
                <a:cubicBezTo>
                  <a:pt x="35692" y="1362"/>
                  <a:pt x="36610" y="1267"/>
                  <a:pt x="37529" y="1204"/>
                </a:cubicBezTo>
                <a:cubicBezTo>
                  <a:pt x="38415" y="1109"/>
                  <a:pt x="39334" y="1014"/>
                  <a:pt x="41107" y="1014"/>
                </a:cubicBezTo>
                <a:cubicBezTo>
                  <a:pt x="42944" y="1014"/>
                  <a:pt x="43862" y="1045"/>
                  <a:pt x="44749" y="1045"/>
                </a:cubicBezTo>
                <a:cubicBezTo>
                  <a:pt x="45636" y="1077"/>
                  <a:pt x="46586" y="1109"/>
                  <a:pt x="48391" y="1109"/>
                </a:cubicBezTo>
                <a:cubicBezTo>
                  <a:pt x="50228" y="1109"/>
                  <a:pt x="51115" y="1109"/>
                  <a:pt x="52033" y="1077"/>
                </a:cubicBezTo>
                <a:lnTo>
                  <a:pt x="55675" y="1077"/>
                </a:lnTo>
                <a:cubicBezTo>
                  <a:pt x="57512" y="1077"/>
                  <a:pt x="58430" y="1045"/>
                  <a:pt x="59317" y="982"/>
                </a:cubicBezTo>
                <a:cubicBezTo>
                  <a:pt x="60204" y="950"/>
                  <a:pt x="61122" y="887"/>
                  <a:pt x="62959" y="887"/>
                </a:cubicBezTo>
                <a:cubicBezTo>
                  <a:pt x="64732" y="887"/>
                  <a:pt x="65619" y="1014"/>
                  <a:pt x="66537" y="1140"/>
                </a:cubicBezTo>
                <a:cubicBezTo>
                  <a:pt x="67424" y="1235"/>
                  <a:pt x="68374" y="1362"/>
                  <a:pt x="70211" y="1362"/>
                </a:cubicBezTo>
                <a:cubicBezTo>
                  <a:pt x="72048" y="1362"/>
                  <a:pt x="72966" y="1330"/>
                  <a:pt x="73885" y="1267"/>
                </a:cubicBezTo>
                <a:cubicBezTo>
                  <a:pt x="74771" y="1235"/>
                  <a:pt x="75690" y="1204"/>
                  <a:pt x="77495" y="1204"/>
                </a:cubicBezTo>
                <a:cubicBezTo>
                  <a:pt x="79332" y="1204"/>
                  <a:pt x="80250" y="1140"/>
                  <a:pt x="81169" y="1077"/>
                </a:cubicBezTo>
                <a:cubicBezTo>
                  <a:pt x="82055" y="1014"/>
                  <a:pt x="82974" y="950"/>
                  <a:pt x="84779" y="950"/>
                </a:cubicBezTo>
                <a:cubicBezTo>
                  <a:pt x="86552" y="950"/>
                  <a:pt x="87471" y="1045"/>
                  <a:pt x="88357" y="1140"/>
                </a:cubicBezTo>
                <a:cubicBezTo>
                  <a:pt x="89276" y="1235"/>
                  <a:pt x="90194" y="1330"/>
                  <a:pt x="92063" y="1330"/>
                </a:cubicBezTo>
                <a:cubicBezTo>
                  <a:pt x="93899" y="1330"/>
                  <a:pt x="94818" y="1204"/>
                  <a:pt x="95736" y="1077"/>
                </a:cubicBezTo>
                <a:cubicBezTo>
                  <a:pt x="96655" y="919"/>
                  <a:pt x="97541" y="824"/>
                  <a:pt x="99315" y="824"/>
                </a:cubicBezTo>
                <a:cubicBezTo>
                  <a:pt x="101373" y="824"/>
                  <a:pt x="102799" y="2914"/>
                  <a:pt x="102799" y="4782"/>
                </a:cubicBezTo>
                <a:lnTo>
                  <a:pt x="102799" y="11781"/>
                </a:lnTo>
                <a:cubicBezTo>
                  <a:pt x="102799" y="13554"/>
                  <a:pt x="102862" y="14473"/>
                  <a:pt x="102894" y="15328"/>
                </a:cubicBezTo>
                <a:cubicBezTo>
                  <a:pt x="102957" y="16183"/>
                  <a:pt x="103020" y="17070"/>
                  <a:pt x="103020" y="18812"/>
                </a:cubicBezTo>
                <a:cubicBezTo>
                  <a:pt x="103020" y="20553"/>
                  <a:pt x="102989" y="21440"/>
                  <a:pt x="102957" y="22295"/>
                </a:cubicBezTo>
                <a:cubicBezTo>
                  <a:pt x="102894" y="23150"/>
                  <a:pt x="102862" y="24037"/>
                  <a:pt x="102862" y="25810"/>
                </a:cubicBezTo>
                <a:cubicBezTo>
                  <a:pt x="102862" y="27869"/>
                  <a:pt x="101278" y="29516"/>
                  <a:pt x="99315" y="29516"/>
                </a:cubicBezTo>
                <a:cubicBezTo>
                  <a:pt x="97510" y="29516"/>
                  <a:pt x="96591" y="29452"/>
                  <a:pt x="95705" y="29389"/>
                </a:cubicBezTo>
                <a:cubicBezTo>
                  <a:pt x="94818" y="29326"/>
                  <a:pt x="93868" y="29262"/>
                  <a:pt x="92063" y="29262"/>
                </a:cubicBezTo>
                <a:cubicBezTo>
                  <a:pt x="90226" y="29262"/>
                  <a:pt x="89276" y="29357"/>
                  <a:pt x="88389" y="29452"/>
                </a:cubicBezTo>
                <a:cubicBezTo>
                  <a:pt x="87502" y="29547"/>
                  <a:pt x="86584" y="29674"/>
                  <a:pt x="84779" y="29674"/>
                </a:cubicBezTo>
                <a:cubicBezTo>
                  <a:pt x="83005" y="29674"/>
                  <a:pt x="82119" y="29516"/>
                  <a:pt x="81200" y="29357"/>
                </a:cubicBezTo>
                <a:cubicBezTo>
                  <a:pt x="80313" y="29199"/>
                  <a:pt x="79363" y="29041"/>
                  <a:pt x="77495" y="29041"/>
                </a:cubicBezTo>
                <a:cubicBezTo>
                  <a:pt x="75690" y="29041"/>
                  <a:pt x="74771" y="29009"/>
                  <a:pt x="73885" y="29009"/>
                </a:cubicBezTo>
                <a:cubicBezTo>
                  <a:pt x="72966" y="29009"/>
                  <a:pt x="72048" y="28977"/>
                  <a:pt x="70243" y="28977"/>
                </a:cubicBezTo>
                <a:cubicBezTo>
                  <a:pt x="68406" y="28977"/>
                  <a:pt x="67456" y="29104"/>
                  <a:pt x="66537" y="29199"/>
                </a:cubicBezTo>
                <a:cubicBezTo>
                  <a:pt x="65619" y="29326"/>
                  <a:pt x="64764" y="29421"/>
                  <a:pt x="62959" y="29421"/>
                </a:cubicBezTo>
                <a:cubicBezTo>
                  <a:pt x="61154" y="29421"/>
                  <a:pt x="60299" y="29326"/>
                  <a:pt x="59380" y="29231"/>
                </a:cubicBezTo>
                <a:cubicBezTo>
                  <a:pt x="58462" y="29136"/>
                  <a:pt x="57512" y="29009"/>
                  <a:pt x="55675" y="29009"/>
                </a:cubicBezTo>
                <a:cubicBezTo>
                  <a:pt x="53838" y="29009"/>
                  <a:pt x="52920" y="29104"/>
                  <a:pt x="52001" y="29167"/>
                </a:cubicBezTo>
                <a:cubicBezTo>
                  <a:pt x="51115" y="29231"/>
                  <a:pt x="50228" y="29326"/>
                  <a:pt x="48423" y="29326"/>
                </a:cubicBezTo>
                <a:cubicBezTo>
                  <a:pt x="46586" y="29326"/>
                  <a:pt x="45636" y="29357"/>
                  <a:pt x="44749" y="29421"/>
                </a:cubicBezTo>
                <a:cubicBezTo>
                  <a:pt x="43862" y="29484"/>
                  <a:pt x="42944" y="29547"/>
                  <a:pt x="41139" y="29547"/>
                </a:cubicBezTo>
                <a:cubicBezTo>
                  <a:pt x="39334" y="29547"/>
                  <a:pt x="38479" y="29421"/>
                  <a:pt x="37529" y="29326"/>
                </a:cubicBezTo>
                <a:cubicBezTo>
                  <a:pt x="36642" y="29231"/>
                  <a:pt x="35692" y="29104"/>
                  <a:pt x="33855" y="29104"/>
                </a:cubicBezTo>
                <a:cubicBezTo>
                  <a:pt x="32018" y="29104"/>
                  <a:pt x="31100" y="29199"/>
                  <a:pt x="30181" y="29294"/>
                </a:cubicBezTo>
                <a:cubicBezTo>
                  <a:pt x="29295" y="29389"/>
                  <a:pt x="28376" y="29452"/>
                  <a:pt x="26571" y="29452"/>
                </a:cubicBezTo>
                <a:cubicBezTo>
                  <a:pt x="24766" y="29452"/>
                  <a:pt x="23848" y="29421"/>
                  <a:pt x="22961" y="29389"/>
                </a:cubicBezTo>
                <a:cubicBezTo>
                  <a:pt x="22074" y="29357"/>
                  <a:pt x="21124" y="29326"/>
                  <a:pt x="19319" y="29326"/>
                </a:cubicBezTo>
                <a:lnTo>
                  <a:pt x="12035" y="29326"/>
                </a:lnTo>
                <a:cubicBezTo>
                  <a:pt x="10198" y="29326"/>
                  <a:pt x="9248" y="29421"/>
                  <a:pt x="8361" y="29516"/>
                </a:cubicBezTo>
                <a:cubicBezTo>
                  <a:pt x="7475" y="29579"/>
                  <a:pt x="6556" y="29674"/>
                  <a:pt x="4751" y="29674"/>
                </a:cubicBezTo>
                <a:cubicBezTo>
                  <a:pt x="2819" y="29674"/>
                  <a:pt x="1046" y="27837"/>
                  <a:pt x="1046" y="25810"/>
                </a:cubicBezTo>
                <a:cubicBezTo>
                  <a:pt x="1046" y="24069"/>
                  <a:pt x="1077" y="23182"/>
                  <a:pt x="1109" y="22327"/>
                </a:cubicBezTo>
                <a:cubicBezTo>
                  <a:pt x="1172" y="21472"/>
                  <a:pt x="1204" y="20585"/>
                  <a:pt x="1204" y="18812"/>
                </a:cubicBezTo>
                <a:cubicBezTo>
                  <a:pt x="1204" y="17038"/>
                  <a:pt x="1109" y="16120"/>
                  <a:pt x="982" y="15265"/>
                </a:cubicBezTo>
                <a:cubicBezTo>
                  <a:pt x="887" y="14378"/>
                  <a:pt x="792" y="13523"/>
                  <a:pt x="792" y="11813"/>
                </a:cubicBezTo>
                <a:cubicBezTo>
                  <a:pt x="792" y="10071"/>
                  <a:pt x="824" y="9184"/>
                  <a:pt x="887" y="8329"/>
                </a:cubicBezTo>
                <a:cubicBezTo>
                  <a:pt x="919" y="7442"/>
                  <a:pt x="951" y="6556"/>
                  <a:pt x="951" y="4814"/>
                </a:cubicBezTo>
                <a:cubicBezTo>
                  <a:pt x="951" y="2850"/>
                  <a:pt x="2693" y="1172"/>
                  <a:pt x="4751" y="1172"/>
                </a:cubicBezTo>
                <a:cubicBezTo>
                  <a:pt x="5226" y="1172"/>
                  <a:pt x="5606" y="1204"/>
                  <a:pt x="5954" y="1204"/>
                </a:cubicBezTo>
                <a:lnTo>
                  <a:pt x="5986" y="412"/>
                </a:lnTo>
                <a:cubicBezTo>
                  <a:pt x="5606" y="412"/>
                  <a:pt x="5226" y="380"/>
                  <a:pt x="4751" y="380"/>
                </a:cubicBezTo>
                <a:cubicBezTo>
                  <a:pt x="2281" y="380"/>
                  <a:pt x="159" y="2407"/>
                  <a:pt x="159" y="4814"/>
                </a:cubicBezTo>
                <a:cubicBezTo>
                  <a:pt x="159" y="6556"/>
                  <a:pt x="127" y="7442"/>
                  <a:pt x="96" y="8297"/>
                </a:cubicBezTo>
                <a:cubicBezTo>
                  <a:pt x="32" y="9152"/>
                  <a:pt x="1" y="10039"/>
                  <a:pt x="1" y="11813"/>
                </a:cubicBezTo>
                <a:cubicBezTo>
                  <a:pt x="1" y="13586"/>
                  <a:pt x="96" y="14473"/>
                  <a:pt x="191" y="15360"/>
                </a:cubicBezTo>
                <a:cubicBezTo>
                  <a:pt x="317" y="16246"/>
                  <a:pt x="412" y="17101"/>
                  <a:pt x="412" y="18812"/>
                </a:cubicBezTo>
                <a:cubicBezTo>
                  <a:pt x="412" y="20553"/>
                  <a:pt x="381" y="21440"/>
                  <a:pt x="349" y="22295"/>
                </a:cubicBezTo>
                <a:cubicBezTo>
                  <a:pt x="286" y="23182"/>
                  <a:pt x="254" y="24069"/>
                  <a:pt x="254" y="25810"/>
                </a:cubicBezTo>
                <a:cubicBezTo>
                  <a:pt x="254" y="28312"/>
                  <a:pt x="2344" y="30466"/>
                  <a:pt x="4751" y="30466"/>
                </a:cubicBezTo>
                <a:cubicBezTo>
                  <a:pt x="6588" y="30466"/>
                  <a:pt x="7538" y="30371"/>
                  <a:pt x="8425" y="30307"/>
                </a:cubicBezTo>
                <a:cubicBezTo>
                  <a:pt x="9311" y="30212"/>
                  <a:pt x="10230" y="30117"/>
                  <a:pt x="12035" y="30117"/>
                </a:cubicBezTo>
                <a:lnTo>
                  <a:pt x="19319" y="30117"/>
                </a:lnTo>
                <a:cubicBezTo>
                  <a:pt x="21124" y="30117"/>
                  <a:pt x="22042" y="30149"/>
                  <a:pt x="22929" y="30181"/>
                </a:cubicBezTo>
                <a:cubicBezTo>
                  <a:pt x="23816" y="30212"/>
                  <a:pt x="24766" y="30244"/>
                  <a:pt x="26571" y="30244"/>
                </a:cubicBezTo>
                <a:cubicBezTo>
                  <a:pt x="28408" y="30244"/>
                  <a:pt x="29358" y="30181"/>
                  <a:pt x="30276" y="30086"/>
                </a:cubicBezTo>
                <a:cubicBezTo>
                  <a:pt x="31131" y="29991"/>
                  <a:pt x="32050" y="29896"/>
                  <a:pt x="33855" y="29896"/>
                </a:cubicBezTo>
                <a:cubicBezTo>
                  <a:pt x="35660" y="29896"/>
                  <a:pt x="36515" y="29991"/>
                  <a:pt x="37465" y="30117"/>
                </a:cubicBezTo>
                <a:cubicBezTo>
                  <a:pt x="38352" y="30212"/>
                  <a:pt x="39302" y="30339"/>
                  <a:pt x="41139" y="30339"/>
                </a:cubicBezTo>
                <a:cubicBezTo>
                  <a:pt x="42976" y="30339"/>
                  <a:pt x="43894" y="30276"/>
                  <a:pt x="44781" y="30212"/>
                </a:cubicBezTo>
                <a:cubicBezTo>
                  <a:pt x="45668" y="30149"/>
                  <a:pt x="46586" y="30117"/>
                  <a:pt x="48423" y="30117"/>
                </a:cubicBezTo>
                <a:cubicBezTo>
                  <a:pt x="50228" y="30117"/>
                  <a:pt x="51178" y="30022"/>
                  <a:pt x="52065" y="29959"/>
                </a:cubicBezTo>
                <a:cubicBezTo>
                  <a:pt x="52951" y="29896"/>
                  <a:pt x="53870" y="29801"/>
                  <a:pt x="55675" y="29801"/>
                </a:cubicBezTo>
                <a:cubicBezTo>
                  <a:pt x="57480" y="29801"/>
                  <a:pt x="58367" y="29927"/>
                  <a:pt x="59285" y="30022"/>
                </a:cubicBezTo>
                <a:cubicBezTo>
                  <a:pt x="60172" y="30117"/>
                  <a:pt x="61122" y="30212"/>
                  <a:pt x="62959" y="30212"/>
                </a:cubicBezTo>
                <a:cubicBezTo>
                  <a:pt x="64796" y="30212"/>
                  <a:pt x="65746" y="30086"/>
                  <a:pt x="66632" y="29991"/>
                </a:cubicBezTo>
                <a:cubicBezTo>
                  <a:pt x="67551" y="29896"/>
                  <a:pt x="68438" y="29769"/>
                  <a:pt x="70243" y="29769"/>
                </a:cubicBezTo>
                <a:cubicBezTo>
                  <a:pt x="72048" y="29769"/>
                  <a:pt x="72966" y="29801"/>
                  <a:pt x="73853" y="29801"/>
                </a:cubicBezTo>
                <a:cubicBezTo>
                  <a:pt x="74771" y="29801"/>
                  <a:pt x="75690" y="29832"/>
                  <a:pt x="77495" y="29832"/>
                </a:cubicBezTo>
                <a:cubicBezTo>
                  <a:pt x="79300" y="29832"/>
                  <a:pt x="80155" y="29959"/>
                  <a:pt x="81074" y="30149"/>
                </a:cubicBezTo>
                <a:cubicBezTo>
                  <a:pt x="81992" y="30276"/>
                  <a:pt x="82942" y="30466"/>
                  <a:pt x="84779" y="30466"/>
                </a:cubicBezTo>
                <a:cubicBezTo>
                  <a:pt x="86616" y="30466"/>
                  <a:pt x="87566" y="30339"/>
                  <a:pt x="88452" y="30244"/>
                </a:cubicBezTo>
                <a:cubicBezTo>
                  <a:pt x="89339" y="30149"/>
                  <a:pt x="90258" y="30054"/>
                  <a:pt x="92063" y="30054"/>
                </a:cubicBezTo>
                <a:cubicBezTo>
                  <a:pt x="93868" y="30054"/>
                  <a:pt x="94786" y="30117"/>
                  <a:pt x="95673" y="30181"/>
                </a:cubicBezTo>
                <a:cubicBezTo>
                  <a:pt x="96560" y="30244"/>
                  <a:pt x="97510" y="30307"/>
                  <a:pt x="99315" y="30307"/>
                </a:cubicBezTo>
                <a:cubicBezTo>
                  <a:pt x="101722" y="30307"/>
                  <a:pt x="103654" y="28281"/>
                  <a:pt x="103654" y="25810"/>
                </a:cubicBezTo>
                <a:cubicBezTo>
                  <a:pt x="103654" y="24069"/>
                  <a:pt x="103685" y="23182"/>
                  <a:pt x="103749" y="22327"/>
                </a:cubicBezTo>
                <a:cubicBezTo>
                  <a:pt x="103780" y="21472"/>
                  <a:pt x="103812" y="20553"/>
                  <a:pt x="103812" y="18812"/>
                </a:cubicBezTo>
                <a:cubicBezTo>
                  <a:pt x="103812" y="17038"/>
                  <a:pt x="103749" y="16151"/>
                  <a:pt x="103717" y="15265"/>
                </a:cubicBezTo>
                <a:cubicBezTo>
                  <a:pt x="103654" y="14410"/>
                  <a:pt x="103590" y="13523"/>
                  <a:pt x="103590" y="11781"/>
                </a:cubicBezTo>
                <a:lnTo>
                  <a:pt x="103590" y="4782"/>
                </a:lnTo>
                <a:cubicBezTo>
                  <a:pt x="103590" y="2470"/>
                  <a:pt x="101880" y="0"/>
                  <a:pt x="993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02" name="Google Shape;902;p34"/>
          <p:cNvSpPr/>
          <p:nvPr/>
        </p:nvSpPr>
        <p:spPr>
          <a:xfrm>
            <a:off x="5003404" y="1572950"/>
            <a:ext cx="574436" cy="895930"/>
          </a:xfrm>
          <a:custGeom>
            <a:avLst/>
            <a:gdLst/>
            <a:ahLst/>
            <a:cxnLst/>
            <a:rect l="l" t="t" r="r" b="b"/>
            <a:pathLst>
              <a:path w="21093" h="29484" extrusionOk="0">
                <a:moveTo>
                  <a:pt x="15930" y="2249"/>
                </a:moveTo>
                <a:lnTo>
                  <a:pt x="19540" y="5004"/>
                </a:lnTo>
                <a:lnTo>
                  <a:pt x="16215" y="5099"/>
                </a:lnTo>
                <a:lnTo>
                  <a:pt x="16215" y="4972"/>
                </a:lnTo>
                <a:lnTo>
                  <a:pt x="16247" y="4972"/>
                </a:lnTo>
                <a:lnTo>
                  <a:pt x="15993" y="3072"/>
                </a:lnTo>
                <a:lnTo>
                  <a:pt x="15930" y="2249"/>
                </a:lnTo>
                <a:close/>
                <a:moveTo>
                  <a:pt x="8266" y="792"/>
                </a:moveTo>
                <a:lnTo>
                  <a:pt x="15043" y="1742"/>
                </a:lnTo>
                <a:lnTo>
                  <a:pt x="15233" y="3199"/>
                </a:lnTo>
                <a:lnTo>
                  <a:pt x="15487" y="5542"/>
                </a:lnTo>
                <a:cubicBezTo>
                  <a:pt x="15487" y="5637"/>
                  <a:pt x="15550" y="5701"/>
                  <a:pt x="15613" y="5764"/>
                </a:cubicBezTo>
                <a:lnTo>
                  <a:pt x="15582" y="5764"/>
                </a:lnTo>
                <a:lnTo>
                  <a:pt x="15898" y="8329"/>
                </a:lnTo>
                <a:lnTo>
                  <a:pt x="15328" y="15740"/>
                </a:lnTo>
                <a:lnTo>
                  <a:pt x="15360" y="22897"/>
                </a:lnTo>
                <a:lnTo>
                  <a:pt x="8266" y="28597"/>
                </a:lnTo>
                <a:lnTo>
                  <a:pt x="951" y="23023"/>
                </a:lnTo>
                <a:lnTo>
                  <a:pt x="1236" y="15740"/>
                </a:lnTo>
                <a:lnTo>
                  <a:pt x="1236" y="15708"/>
                </a:lnTo>
                <a:lnTo>
                  <a:pt x="792" y="8297"/>
                </a:lnTo>
                <a:lnTo>
                  <a:pt x="792" y="5922"/>
                </a:lnTo>
                <a:lnTo>
                  <a:pt x="824" y="5131"/>
                </a:lnTo>
                <a:lnTo>
                  <a:pt x="856" y="1077"/>
                </a:lnTo>
                <a:lnTo>
                  <a:pt x="8266" y="792"/>
                </a:lnTo>
                <a:close/>
                <a:moveTo>
                  <a:pt x="8266" y="0"/>
                </a:moveTo>
                <a:lnTo>
                  <a:pt x="444" y="285"/>
                </a:lnTo>
                <a:cubicBezTo>
                  <a:pt x="222" y="285"/>
                  <a:pt x="64" y="475"/>
                  <a:pt x="64" y="665"/>
                </a:cubicBezTo>
                <a:lnTo>
                  <a:pt x="32" y="5067"/>
                </a:lnTo>
                <a:lnTo>
                  <a:pt x="0" y="5859"/>
                </a:lnTo>
                <a:lnTo>
                  <a:pt x="0" y="8329"/>
                </a:lnTo>
                <a:lnTo>
                  <a:pt x="444" y="15708"/>
                </a:lnTo>
                <a:lnTo>
                  <a:pt x="127" y="23182"/>
                </a:lnTo>
                <a:cubicBezTo>
                  <a:pt x="127" y="23308"/>
                  <a:pt x="191" y="23435"/>
                  <a:pt x="286" y="23530"/>
                </a:cubicBezTo>
                <a:lnTo>
                  <a:pt x="8044" y="29389"/>
                </a:lnTo>
                <a:cubicBezTo>
                  <a:pt x="8108" y="29452"/>
                  <a:pt x="8171" y="29484"/>
                  <a:pt x="8266" y="29484"/>
                </a:cubicBezTo>
                <a:cubicBezTo>
                  <a:pt x="8361" y="29484"/>
                  <a:pt x="8456" y="29452"/>
                  <a:pt x="8519" y="29389"/>
                </a:cubicBezTo>
                <a:lnTo>
                  <a:pt x="16025" y="23372"/>
                </a:lnTo>
                <a:cubicBezTo>
                  <a:pt x="16120" y="23308"/>
                  <a:pt x="16183" y="23182"/>
                  <a:pt x="16183" y="23055"/>
                </a:cubicBezTo>
                <a:lnTo>
                  <a:pt x="16120" y="15740"/>
                </a:lnTo>
                <a:lnTo>
                  <a:pt x="16690" y="8329"/>
                </a:lnTo>
                <a:cubicBezTo>
                  <a:pt x="16690" y="8297"/>
                  <a:pt x="16690" y="8266"/>
                  <a:pt x="16690" y="8234"/>
                </a:cubicBezTo>
                <a:lnTo>
                  <a:pt x="16373" y="5891"/>
                </a:lnTo>
                <a:lnTo>
                  <a:pt x="20680" y="5764"/>
                </a:lnTo>
                <a:cubicBezTo>
                  <a:pt x="20870" y="5764"/>
                  <a:pt x="20997" y="5669"/>
                  <a:pt x="21060" y="5511"/>
                </a:cubicBezTo>
                <a:cubicBezTo>
                  <a:pt x="21092" y="5352"/>
                  <a:pt x="21060" y="5162"/>
                  <a:pt x="20934" y="5067"/>
                </a:cubicBezTo>
                <a:lnTo>
                  <a:pt x="15677" y="1045"/>
                </a:lnTo>
                <a:cubicBezTo>
                  <a:pt x="15607" y="999"/>
                  <a:pt x="15521" y="969"/>
                  <a:pt x="15430" y="969"/>
                </a:cubicBezTo>
                <a:cubicBezTo>
                  <a:pt x="15396" y="969"/>
                  <a:pt x="15362" y="973"/>
                  <a:pt x="15328" y="982"/>
                </a:cubicBezTo>
                <a:lnTo>
                  <a:pt x="832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03" name="Google Shape;903;p34"/>
          <p:cNvSpPr txBox="1"/>
          <p:nvPr/>
        </p:nvSpPr>
        <p:spPr>
          <a:xfrm>
            <a:off x="1377075" y="1716563"/>
            <a:ext cx="2862653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rgbClr val="F9CB9C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904" name="Google Shape;904;p34"/>
          <p:cNvSpPr txBox="1"/>
          <p:nvPr/>
        </p:nvSpPr>
        <p:spPr>
          <a:xfrm>
            <a:off x="5629706" y="3477651"/>
            <a:ext cx="3640418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Barlow Semi Condensed Light" panose="020B0604020202020204" charset="0"/>
              </a:rPr>
              <a:t>p &gt; 0.45</a:t>
            </a:r>
          </a:p>
          <a:p>
            <a:br>
              <a:rPr lang="en-US" sz="2000" dirty="0"/>
            </a:br>
            <a:endParaRPr sz="2000" dirty="0">
              <a:solidFill>
                <a:schemeClr val="tx1">
                  <a:lumMod val="85000"/>
                </a:schemeClr>
              </a:solidFill>
              <a:latin typeface="Barlow Semi Condensed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910" name="Google Shape;910;p34"/>
          <p:cNvSpPr txBox="1"/>
          <p:nvPr/>
        </p:nvSpPr>
        <p:spPr>
          <a:xfrm>
            <a:off x="5612006" y="1893562"/>
            <a:ext cx="3380954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3600" dirty="0">
                <a:solidFill>
                  <a:schemeClr val="bg1"/>
                </a:solidFill>
                <a:latin typeface="Barlow Semi Condensed Light" panose="020B0604020202020204" charset="0"/>
              </a:rPr>
              <a:t>p=0.45</a:t>
            </a:r>
            <a:endParaRPr sz="3600" dirty="0">
              <a:solidFill>
                <a:schemeClr val="bg1"/>
              </a:solidFill>
              <a:latin typeface="Barlow Semi Condensed Light" panose="020B0604020202020204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915" name="Google Shape;915;p34"/>
          <p:cNvSpPr txBox="1"/>
          <p:nvPr/>
        </p:nvSpPr>
        <p:spPr>
          <a:xfrm>
            <a:off x="903975" y="1306700"/>
            <a:ext cx="4731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solidFill>
                <a:srgbClr val="F9CB9C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918" name="Google Shape;918;p34"/>
          <p:cNvSpPr txBox="1"/>
          <p:nvPr/>
        </p:nvSpPr>
        <p:spPr>
          <a:xfrm>
            <a:off x="4944218" y="1716563"/>
            <a:ext cx="560207" cy="763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D5A6BD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Ho</a:t>
            </a:r>
            <a:endParaRPr sz="4000" dirty="0">
              <a:solidFill>
                <a:srgbClr val="D5A6BD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35" name="Google Shape;901;p34"/>
          <p:cNvSpPr/>
          <p:nvPr/>
        </p:nvSpPr>
        <p:spPr>
          <a:xfrm>
            <a:off x="4887478" y="3019370"/>
            <a:ext cx="2565189" cy="936068"/>
          </a:xfrm>
          <a:custGeom>
            <a:avLst/>
            <a:gdLst/>
            <a:ahLst/>
            <a:cxnLst/>
            <a:rect l="l" t="t" r="r" b="b"/>
            <a:pathLst>
              <a:path w="103812" h="30466" extrusionOk="0">
                <a:moveTo>
                  <a:pt x="99315" y="0"/>
                </a:moveTo>
                <a:cubicBezTo>
                  <a:pt x="97478" y="0"/>
                  <a:pt x="96528" y="159"/>
                  <a:pt x="95641" y="285"/>
                </a:cubicBezTo>
                <a:cubicBezTo>
                  <a:pt x="94723" y="412"/>
                  <a:pt x="93836" y="539"/>
                  <a:pt x="92063" y="539"/>
                </a:cubicBezTo>
                <a:cubicBezTo>
                  <a:pt x="90258" y="539"/>
                  <a:pt x="89339" y="444"/>
                  <a:pt x="88452" y="349"/>
                </a:cubicBezTo>
                <a:cubicBezTo>
                  <a:pt x="87534" y="254"/>
                  <a:pt x="86616" y="159"/>
                  <a:pt x="84779" y="159"/>
                </a:cubicBezTo>
                <a:cubicBezTo>
                  <a:pt x="82942" y="159"/>
                  <a:pt x="81992" y="222"/>
                  <a:pt x="81105" y="285"/>
                </a:cubicBezTo>
                <a:cubicBezTo>
                  <a:pt x="80218" y="349"/>
                  <a:pt x="79300" y="412"/>
                  <a:pt x="77495" y="412"/>
                </a:cubicBezTo>
                <a:cubicBezTo>
                  <a:pt x="75658" y="412"/>
                  <a:pt x="74740" y="444"/>
                  <a:pt x="73853" y="475"/>
                </a:cubicBezTo>
                <a:cubicBezTo>
                  <a:pt x="72935" y="507"/>
                  <a:pt x="72016" y="570"/>
                  <a:pt x="70211" y="570"/>
                </a:cubicBezTo>
                <a:cubicBezTo>
                  <a:pt x="68438" y="570"/>
                  <a:pt x="67551" y="444"/>
                  <a:pt x="66632" y="349"/>
                </a:cubicBezTo>
                <a:cubicBezTo>
                  <a:pt x="65714" y="222"/>
                  <a:pt x="64796" y="95"/>
                  <a:pt x="62959" y="95"/>
                </a:cubicBezTo>
                <a:cubicBezTo>
                  <a:pt x="61122" y="95"/>
                  <a:pt x="60172" y="159"/>
                  <a:pt x="59285" y="190"/>
                </a:cubicBezTo>
                <a:cubicBezTo>
                  <a:pt x="58398" y="222"/>
                  <a:pt x="57480" y="285"/>
                  <a:pt x="55675" y="285"/>
                </a:cubicBezTo>
                <a:lnTo>
                  <a:pt x="52033" y="285"/>
                </a:lnTo>
                <a:cubicBezTo>
                  <a:pt x="51115" y="285"/>
                  <a:pt x="50228" y="317"/>
                  <a:pt x="48391" y="317"/>
                </a:cubicBezTo>
                <a:cubicBezTo>
                  <a:pt x="46586" y="317"/>
                  <a:pt x="45668" y="285"/>
                  <a:pt x="44781" y="254"/>
                </a:cubicBezTo>
                <a:cubicBezTo>
                  <a:pt x="43862" y="254"/>
                  <a:pt x="42944" y="222"/>
                  <a:pt x="41107" y="222"/>
                </a:cubicBezTo>
                <a:cubicBezTo>
                  <a:pt x="39270" y="222"/>
                  <a:pt x="38352" y="317"/>
                  <a:pt x="37434" y="380"/>
                </a:cubicBezTo>
                <a:cubicBezTo>
                  <a:pt x="36547" y="475"/>
                  <a:pt x="35660" y="570"/>
                  <a:pt x="33855" y="570"/>
                </a:cubicBezTo>
                <a:cubicBezTo>
                  <a:pt x="32050" y="570"/>
                  <a:pt x="31131" y="507"/>
                  <a:pt x="30245" y="475"/>
                </a:cubicBezTo>
                <a:cubicBezTo>
                  <a:pt x="29326" y="412"/>
                  <a:pt x="28408" y="349"/>
                  <a:pt x="26571" y="349"/>
                </a:cubicBezTo>
                <a:cubicBezTo>
                  <a:pt x="24766" y="349"/>
                  <a:pt x="23848" y="349"/>
                  <a:pt x="22961" y="317"/>
                </a:cubicBezTo>
                <a:lnTo>
                  <a:pt x="22232" y="317"/>
                </a:lnTo>
                <a:lnTo>
                  <a:pt x="22327" y="1109"/>
                </a:lnTo>
                <a:lnTo>
                  <a:pt x="22929" y="1109"/>
                </a:lnTo>
                <a:cubicBezTo>
                  <a:pt x="23816" y="1140"/>
                  <a:pt x="24766" y="1172"/>
                  <a:pt x="26571" y="1172"/>
                </a:cubicBezTo>
                <a:cubicBezTo>
                  <a:pt x="28376" y="1172"/>
                  <a:pt x="29295" y="1204"/>
                  <a:pt x="30181" y="1267"/>
                </a:cubicBezTo>
                <a:cubicBezTo>
                  <a:pt x="31100" y="1299"/>
                  <a:pt x="32018" y="1362"/>
                  <a:pt x="33855" y="1362"/>
                </a:cubicBezTo>
                <a:cubicBezTo>
                  <a:pt x="35692" y="1362"/>
                  <a:pt x="36610" y="1267"/>
                  <a:pt x="37529" y="1204"/>
                </a:cubicBezTo>
                <a:cubicBezTo>
                  <a:pt x="38415" y="1109"/>
                  <a:pt x="39334" y="1014"/>
                  <a:pt x="41107" y="1014"/>
                </a:cubicBezTo>
                <a:cubicBezTo>
                  <a:pt x="42944" y="1014"/>
                  <a:pt x="43862" y="1045"/>
                  <a:pt x="44749" y="1045"/>
                </a:cubicBezTo>
                <a:cubicBezTo>
                  <a:pt x="45636" y="1077"/>
                  <a:pt x="46586" y="1109"/>
                  <a:pt x="48391" y="1109"/>
                </a:cubicBezTo>
                <a:cubicBezTo>
                  <a:pt x="50228" y="1109"/>
                  <a:pt x="51115" y="1109"/>
                  <a:pt x="52033" y="1077"/>
                </a:cubicBezTo>
                <a:lnTo>
                  <a:pt x="55675" y="1077"/>
                </a:lnTo>
                <a:cubicBezTo>
                  <a:pt x="57512" y="1077"/>
                  <a:pt x="58430" y="1045"/>
                  <a:pt x="59317" y="982"/>
                </a:cubicBezTo>
                <a:cubicBezTo>
                  <a:pt x="60204" y="950"/>
                  <a:pt x="61122" y="887"/>
                  <a:pt x="62959" y="887"/>
                </a:cubicBezTo>
                <a:cubicBezTo>
                  <a:pt x="64732" y="887"/>
                  <a:pt x="65619" y="1014"/>
                  <a:pt x="66537" y="1140"/>
                </a:cubicBezTo>
                <a:cubicBezTo>
                  <a:pt x="67424" y="1235"/>
                  <a:pt x="68374" y="1362"/>
                  <a:pt x="70211" y="1362"/>
                </a:cubicBezTo>
                <a:cubicBezTo>
                  <a:pt x="72048" y="1362"/>
                  <a:pt x="72966" y="1330"/>
                  <a:pt x="73885" y="1267"/>
                </a:cubicBezTo>
                <a:cubicBezTo>
                  <a:pt x="74771" y="1235"/>
                  <a:pt x="75690" y="1204"/>
                  <a:pt x="77495" y="1204"/>
                </a:cubicBezTo>
                <a:cubicBezTo>
                  <a:pt x="79332" y="1204"/>
                  <a:pt x="80250" y="1140"/>
                  <a:pt x="81169" y="1077"/>
                </a:cubicBezTo>
                <a:cubicBezTo>
                  <a:pt x="82055" y="1014"/>
                  <a:pt x="82974" y="950"/>
                  <a:pt x="84779" y="950"/>
                </a:cubicBezTo>
                <a:cubicBezTo>
                  <a:pt x="86552" y="950"/>
                  <a:pt x="87471" y="1045"/>
                  <a:pt x="88357" y="1140"/>
                </a:cubicBezTo>
                <a:cubicBezTo>
                  <a:pt x="89276" y="1235"/>
                  <a:pt x="90194" y="1330"/>
                  <a:pt x="92063" y="1330"/>
                </a:cubicBezTo>
                <a:cubicBezTo>
                  <a:pt x="93899" y="1330"/>
                  <a:pt x="94818" y="1204"/>
                  <a:pt x="95736" y="1077"/>
                </a:cubicBezTo>
                <a:cubicBezTo>
                  <a:pt x="96655" y="919"/>
                  <a:pt x="97541" y="824"/>
                  <a:pt x="99315" y="824"/>
                </a:cubicBezTo>
                <a:cubicBezTo>
                  <a:pt x="101373" y="824"/>
                  <a:pt x="102799" y="2914"/>
                  <a:pt x="102799" y="4782"/>
                </a:cubicBezTo>
                <a:lnTo>
                  <a:pt x="102799" y="11781"/>
                </a:lnTo>
                <a:cubicBezTo>
                  <a:pt x="102799" y="13554"/>
                  <a:pt x="102862" y="14473"/>
                  <a:pt x="102894" y="15328"/>
                </a:cubicBezTo>
                <a:cubicBezTo>
                  <a:pt x="102957" y="16183"/>
                  <a:pt x="103020" y="17070"/>
                  <a:pt x="103020" y="18812"/>
                </a:cubicBezTo>
                <a:cubicBezTo>
                  <a:pt x="103020" y="20553"/>
                  <a:pt x="102989" y="21440"/>
                  <a:pt x="102957" y="22295"/>
                </a:cubicBezTo>
                <a:cubicBezTo>
                  <a:pt x="102894" y="23150"/>
                  <a:pt x="102862" y="24037"/>
                  <a:pt x="102862" y="25810"/>
                </a:cubicBezTo>
                <a:cubicBezTo>
                  <a:pt x="102862" y="27869"/>
                  <a:pt x="101278" y="29516"/>
                  <a:pt x="99315" y="29516"/>
                </a:cubicBezTo>
                <a:cubicBezTo>
                  <a:pt x="97510" y="29516"/>
                  <a:pt x="96591" y="29452"/>
                  <a:pt x="95705" y="29389"/>
                </a:cubicBezTo>
                <a:cubicBezTo>
                  <a:pt x="94818" y="29326"/>
                  <a:pt x="93868" y="29262"/>
                  <a:pt x="92063" y="29262"/>
                </a:cubicBezTo>
                <a:cubicBezTo>
                  <a:pt x="90226" y="29262"/>
                  <a:pt x="89276" y="29357"/>
                  <a:pt x="88389" y="29452"/>
                </a:cubicBezTo>
                <a:cubicBezTo>
                  <a:pt x="87502" y="29547"/>
                  <a:pt x="86584" y="29674"/>
                  <a:pt x="84779" y="29674"/>
                </a:cubicBezTo>
                <a:cubicBezTo>
                  <a:pt x="83005" y="29674"/>
                  <a:pt x="82119" y="29516"/>
                  <a:pt x="81200" y="29357"/>
                </a:cubicBezTo>
                <a:cubicBezTo>
                  <a:pt x="80313" y="29199"/>
                  <a:pt x="79363" y="29041"/>
                  <a:pt x="77495" y="29041"/>
                </a:cubicBezTo>
                <a:cubicBezTo>
                  <a:pt x="75690" y="29041"/>
                  <a:pt x="74771" y="29009"/>
                  <a:pt x="73885" y="29009"/>
                </a:cubicBezTo>
                <a:cubicBezTo>
                  <a:pt x="72966" y="29009"/>
                  <a:pt x="72048" y="28977"/>
                  <a:pt x="70243" y="28977"/>
                </a:cubicBezTo>
                <a:cubicBezTo>
                  <a:pt x="68406" y="28977"/>
                  <a:pt x="67456" y="29104"/>
                  <a:pt x="66537" y="29199"/>
                </a:cubicBezTo>
                <a:cubicBezTo>
                  <a:pt x="65619" y="29326"/>
                  <a:pt x="64764" y="29421"/>
                  <a:pt x="62959" y="29421"/>
                </a:cubicBezTo>
                <a:cubicBezTo>
                  <a:pt x="61154" y="29421"/>
                  <a:pt x="60299" y="29326"/>
                  <a:pt x="59380" y="29231"/>
                </a:cubicBezTo>
                <a:cubicBezTo>
                  <a:pt x="58462" y="29136"/>
                  <a:pt x="57512" y="29009"/>
                  <a:pt x="55675" y="29009"/>
                </a:cubicBezTo>
                <a:cubicBezTo>
                  <a:pt x="53838" y="29009"/>
                  <a:pt x="52920" y="29104"/>
                  <a:pt x="52001" y="29167"/>
                </a:cubicBezTo>
                <a:cubicBezTo>
                  <a:pt x="51115" y="29231"/>
                  <a:pt x="50228" y="29326"/>
                  <a:pt x="48423" y="29326"/>
                </a:cubicBezTo>
                <a:cubicBezTo>
                  <a:pt x="46586" y="29326"/>
                  <a:pt x="45636" y="29357"/>
                  <a:pt x="44749" y="29421"/>
                </a:cubicBezTo>
                <a:cubicBezTo>
                  <a:pt x="43862" y="29484"/>
                  <a:pt x="42944" y="29547"/>
                  <a:pt x="41139" y="29547"/>
                </a:cubicBezTo>
                <a:cubicBezTo>
                  <a:pt x="39334" y="29547"/>
                  <a:pt x="38479" y="29421"/>
                  <a:pt x="37529" y="29326"/>
                </a:cubicBezTo>
                <a:cubicBezTo>
                  <a:pt x="36642" y="29231"/>
                  <a:pt x="35692" y="29104"/>
                  <a:pt x="33855" y="29104"/>
                </a:cubicBezTo>
                <a:cubicBezTo>
                  <a:pt x="32018" y="29104"/>
                  <a:pt x="31100" y="29199"/>
                  <a:pt x="30181" y="29294"/>
                </a:cubicBezTo>
                <a:cubicBezTo>
                  <a:pt x="29295" y="29389"/>
                  <a:pt x="28376" y="29452"/>
                  <a:pt x="26571" y="29452"/>
                </a:cubicBezTo>
                <a:cubicBezTo>
                  <a:pt x="24766" y="29452"/>
                  <a:pt x="23848" y="29421"/>
                  <a:pt x="22961" y="29389"/>
                </a:cubicBezTo>
                <a:cubicBezTo>
                  <a:pt x="22074" y="29357"/>
                  <a:pt x="21124" y="29326"/>
                  <a:pt x="19319" y="29326"/>
                </a:cubicBezTo>
                <a:lnTo>
                  <a:pt x="12035" y="29326"/>
                </a:lnTo>
                <a:cubicBezTo>
                  <a:pt x="10198" y="29326"/>
                  <a:pt x="9248" y="29421"/>
                  <a:pt x="8361" y="29516"/>
                </a:cubicBezTo>
                <a:cubicBezTo>
                  <a:pt x="7475" y="29579"/>
                  <a:pt x="6556" y="29674"/>
                  <a:pt x="4751" y="29674"/>
                </a:cubicBezTo>
                <a:cubicBezTo>
                  <a:pt x="2819" y="29674"/>
                  <a:pt x="1046" y="27837"/>
                  <a:pt x="1046" y="25810"/>
                </a:cubicBezTo>
                <a:cubicBezTo>
                  <a:pt x="1046" y="24069"/>
                  <a:pt x="1077" y="23182"/>
                  <a:pt x="1109" y="22327"/>
                </a:cubicBezTo>
                <a:cubicBezTo>
                  <a:pt x="1172" y="21472"/>
                  <a:pt x="1204" y="20585"/>
                  <a:pt x="1204" y="18812"/>
                </a:cubicBezTo>
                <a:cubicBezTo>
                  <a:pt x="1204" y="17038"/>
                  <a:pt x="1109" y="16120"/>
                  <a:pt x="982" y="15265"/>
                </a:cubicBezTo>
                <a:cubicBezTo>
                  <a:pt x="887" y="14378"/>
                  <a:pt x="792" y="13523"/>
                  <a:pt x="792" y="11813"/>
                </a:cubicBezTo>
                <a:cubicBezTo>
                  <a:pt x="792" y="10071"/>
                  <a:pt x="824" y="9184"/>
                  <a:pt x="887" y="8329"/>
                </a:cubicBezTo>
                <a:cubicBezTo>
                  <a:pt x="919" y="7442"/>
                  <a:pt x="951" y="6556"/>
                  <a:pt x="951" y="4814"/>
                </a:cubicBezTo>
                <a:cubicBezTo>
                  <a:pt x="951" y="2850"/>
                  <a:pt x="2693" y="1172"/>
                  <a:pt x="4751" y="1172"/>
                </a:cubicBezTo>
                <a:cubicBezTo>
                  <a:pt x="5226" y="1172"/>
                  <a:pt x="5606" y="1204"/>
                  <a:pt x="5954" y="1204"/>
                </a:cubicBezTo>
                <a:lnTo>
                  <a:pt x="5986" y="412"/>
                </a:lnTo>
                <a:cubicBezTo>
                  <a:pt x="5606" y="412"/>
                  <a:pt x="5226" y="380"/>
                  <a:pt x="4751" y="380"/>
                </a:cubicBezTo>
                <a:cubicBezTo>
                  <a:pt x="2281" y="380"/>
                  <a:pt x="159" y="2407"/>
                  <a:pt x="159" y="4814"/>
                </a:cubicBezTo>
                <a:cubicBezTo>
                  <a:pt x="159" y="6556"/>
                  <a:pt x="127" y="7442"/>
                  <a:pt x="96" y="8297"/>
                </a:cubicBezTo>
                <a:cubicBezTo>
                  <a:pt x="32" y="9152"/>
                  <a:pt x="1" y="10039"/>
                  <a:pt x="1" y="11813"/>
                </a:cubicBezTo>
                <a:cubicBezTo>
                  <a:pt x="1" y="13586"/>
                  <a:pt x="96" y="14473"/>
                  <a:pt x="191" y="15360"/>
                </a:cubicBezTo>
                <a:cubicBezTo>
                  <a:pt x="317" y="16246"/>
                  <a:pt x="412" y="17101"/>
                  <a:pt x="412" y="18812"/>
                </a:cubicBezTo>
                <a:cubicBezTo>
                  <a:pt x="412" y="20553"/>
                  <a:pt x="381" y="21440"/>
                  <a:pt x="349" y="22295"/>
                </a:cubicBezTo>
                <a:cubicBezTo>
                  <a:pt x="286" y="23182"/>
                  <a:pt x="254" y="24069"/>
                  <a:pt x="254" y="25810"/>
                </a:cubicBezTo>
                <a:cubicBezTo>
                  <a:pt x="254" y="28312"/>
                  <a:pt x="2344" y="30466"/>
                  <a:pt x="4751" y="30466"/>
                </a:cubicBezTo>
                <a:cubicBezTo>
                  <a:pt x="6588" y="30466"/>
                  <a:pt x="7538" y="30371"/>
                  <a:pt x="8425" y="30307"/>
                </a:cubicBezTo>
                <a:cubicBezTo>
                  <a:pt x="9311" y="30212"/>
                  <a:pt x="10230" y="30117"/>
                  <a:pt x="12035" y="30117"/>
                </a:cubicBezTo>
                <a:lnTo>
                  <a:pt x="19319" y="30117"/>
                </a:lnTo>
                <a:cubicBezTo>
                  <a:pt x="21124" y="30117"/>
                  <a:pt x="22042" y="30149"/>
                  <a:pt x="22929" y="30181"/>
                </a:cubicBezTo>
                <a:cubicBezTo>
                  <a:pt x="23816" y="30212"/>
                  <a:pt x="24766" y="30244"/>
                  <a:pt x="26571" y="30244"/>
                </a:cubicBezTo>
                <a:cubicBezTo>
                  <a:pt x="28408" y="30244"/>
                  <a:pt x="29358" y="30181"/>
                  <a:pt x="30276" y="30086"/>
                </a:cubicBezTo>
                <a:cubicBezTo>
                  <a:pt x="31131" y="29991"/>
                  <a:pt x="32050" y="29896"/>
                  <a:pt x="33855" y="29896"/>
                </a:cubicBezTo>
                <a:cubicBezTo>
                  <a:pt x="35660" y="29896"/>
                  <a:pt x="36515" y="29991"/>
                  <a:pt x="37465" y="30117"/>
                </a:cubicBezTo>
                <a:cubicBezTo>
                  <a:pt x="38352" y="30212"/>
                  <a:pt x="39302" y="30339"/>
                  <a:pt x="41139" y="30339"/>
                </a:cubicBezTo>
                <a:cubicBezTo>
                  <a:pt x="42976" y="30339"/>
                  <a:pt x="43894" y="30276"/>
                  <a:pt x="44781" y="30212"/>
                </a:cubicBezTo>
                <a:cubicBezTo>
                  <a:pt x="45668" y="30149"/>
                  <a:pt x="46586" y="30117"/>
                  <a:pt x="48423" y="30117"/>
                </a:cubicBezTo>
                <a:cubicBezTo>
                  <a:pt x="50228" y="30117"/>
                  <a:pt x="51178" y="30022"/>
                  <a:pt x="52065" y="29959"/>
                </a:cubicBezTo>
                <a:cubicBezTo>
                  <a:pt x="52951" y="29896"/>
                  <a:pt x="53870" y="29801"/>
                  <a:pt x="55675" y="29801"/>
                </a:cubicBezTo>
                <a:cubicBezTo>
                  <a:pt x="57480" y="29801"/>
                  <a:pt x="58367" y="29927"/>
                  <a:pt x="59285" y="30022"/>
                </a:cubicBezTo>
                <a:cubicBezTo>
                  <a:pt x="60172" y="30117"/>
                  <a:pt x="61122" y="30212"/>
                  <a:pt x="62959" y="30212"/>
                </a:cubicBezTo>
                <a:cubicBezTo>
                  <a:pt x="64796" y="30212"/>
                  <a:pt x="65746" y="30086"/>
                  <a:pt x="66632" y="29991"/>
                </a:cubicBezTo>
                <a:cubicBezTo>
                  <a:pt x="67551" y="29896"/>
                  <a:pt x="68438" y="29769"/>
                  <a:pt x="70243" y="29769"/>
                </a:cubicBezTo>
                <a:cubicBezTo>
                  <a:pt x="72048" y="29769"/>
                  <a:pt x="72966" y="29801"/>
                  <a:pt x="73853" y="29801"/>
                </a:cubicBezTo>
                <a:cubicBezTo>
                  <a:pt x="74771" y="29801"/>
                  <a:pt x="75690" y="29832"/>
                  <a:pt x="77495" y="29832"/>
                </a:cubicBezTo>
                <a:cubicBezTo>
                  <a:pt x="79300" y="29832"/>
                  <a:pt x="80155" y="29959"/>
                  <a:pt x="81074" y="30149"/>
                </a:cubicBezTo>
                <a:cubicBezTo>
                  <a:pt x="81992" y="30276"/>
                  <a:pt x="82942" y="30466"/>
                  <a:pt x="84779" y="30466"/>
                </a:cubicBezTo>
                <a:cubicBezTo>
                  <a:pt x="86616" y="30466"/>
                  <a:pt x="87566" y="30339"/>
                  <a:pt x="88452" y="30244"/>
                </a:cubicBezTo>
                <a:cubicBezTo>
                  <a:pt x="89339" y="30149"/>
                  <a:pt x="90258" y="30054"/>
                  <a:pt x="92063" y="30054"/>
                </a:cubicBezTo>
                <a:cubicBezTo>
                  <a:pt x="93868" y="30054"/>
                  <a:pt x="94786" y="30117"/>
                  <a:pt x="95673" y="30181"/>
                </a:cubicBezTo>
                <a:cubicBezTo>
                  <a:pt x="96560" y="30244"/>
                  <a:pt x="97510" y="30307"/>
                  <a:pt x="99315" y="30307"/>
                </a:cubicBezTo>
                <a:cubicBezTo>
                  <a:pt x="101722" y="30307"/>
                  <a:pt x="103654" y="28281"/>
                  <a:pt x="103654" y="25810"/>
                </a:cubicBezTo>
                <a:cubicBezTo>
                  <a:pt x="103654" y="24069"/>
                  <a:pt x="103685" y="23182"/>
                  <a:pt x="103749" y="22327"/>
                </a:cubicBezTo>
                <a:cubicBezTo>
                  <a:pt x="103780" y="21472"/>
                  <a:pt x="103812" y="20553"/>
                  <a:pt x="103812" y="18812"/>
                </a:cubicBezTo>
                <a:cubicBezTo>
                  <a:pt x="103812" y="17038"/>
                  <a:pt x="103749" y="16151"/>
                  <a:pt x="103717" y="15265"/>
                </a:cubicBezTo>
                <a:cubicBezTo>
                  <a:pt x="103654" y="14410"/>
                  <a:pt x="103590" y="13523"/>
                  <a:pt x="103590" y="11781"/>
                </a:cubicBezTo>
                <a:lnTo>
                  <a:pt x="103590" y="4782"/>
                </a:lnTo>
                <a:cubicBezTo>
                  <a:pt x="103590" y="2470"/>
                  <a:pt x="101880" y="0"/>
                  <a:pt x="993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902;p34"/>
          <p:cNvSpPr/>
          <p:nvPr/>
        </p:nvSpPr>
        <p:spPr>
          <a:xfrm>
            <a:off x="5041443" y="2851845"/>
            <a:ext cx="577282" cy="851489"/>
          </a:xfrm>
          <a:custGeom>
            <a:avLst/>
            <a:gdLst/>
            <a:ahLst/>
            <a:cxnLst/>
            <a:rect l="l" t="t" r="r" b="b"/>
            <a:pathLst>
              <a:path w="21093" h="29484" extrusionOk="0">
                <a:moveTo>
                  <a:pt x="15930" y="2249"/>
                </a:moveTo>
                <a:lnTo>
                  <a:pt x="19540" y="5004"/>
                </a:lnTo>
                <a:lnTo>
                  <a:pt x="16215" y="5099"/>
                </a:lnTo>
                <a:lnTo>
                  <a:pt x="16215" y="4972"/>
                </a:lnTo>
                <a:lnTo>
                  <a:pt x="16247" y="4972"/>
                </a:lnTo>
                <a:lnTo>
                  <a:pt x="15993" y="3072"/>
                </a:lnTo>
                <a:lnTo>
                  <a:pt x="15930" y="2249"/>
                </a:lnTo>
                <a:close/>
                <a:moveTo>
                  <a:pt x="8266" y="792"/>
                </a:moveTo>
                <a:lnTo>
                  <a:pt x="15043" y="1742"/>
                </a:lnTo>
                <a:lnTo>
                  <a:pt x="15233" y="3199"/>
                </a:lnTo>
                <a:lnTo>
                  <a:pt x="15487" y="5542"/>
                </a:lnTo>
                <a:cubicBezTo>
                  <a:pt x="15487" y="5637"/>
                  <a:pt x="15550" y="5701"/>
                  <a:pt x="15613" y="5764"/>
                </a:cubicBezTo>
                <a:lnTo>
                  <a:pt x="15582" y="5764"/>
                </a:lnTo>
                <a:lnTo>
                  <a:pt x="15898" y="8329"/>
                </a:lnTo>
                <a:lnTo>
                  <a:pt x="15328" y="15740"/>
                </a:lnTo>
                <a:lnTo>
                  <a:pt x="15360" y="22897"/>
                </a:lnTo>
                <a:lnTo>
                  <a:pt x="8266" y="28597"/>
                </a:lnTo>
                <a:lnTo>
                  <a:pt x="951" y="23023"/>
                </a:lnTo>
                <a:lnTo>
                  <a:pt x="1236" y="15740"/>
                </a:lnTo>
                <a:lnTo>
                  <a:pt x="1236" y="15708"/>
                </a:lnTo>
                <a:lnTo>
                  <a:pt x="792" y="8297"/>
                </a:lnTo>
                <a:lnTo>
                  <a:pt x="792" y="5922"/>
                </a:lnTo>
                <a:lnTo>
                  <a:pt x="824" y="5131"/>
                </a:lnTo>
                <a:lnTo>
                  <a:pt x="856" y="1077"/>
                </a:lnTo>
                <a:lnTo>
                  <a:pt x="8266" y="792"/>
                </a:lnTo>
                <a:close/>
                <a:moveTo>
                  <a:pt x="8266" y="0"/>
                </a:moveTo>
                <a:lnTo>
                  <a:pt x="444" y="285"/>
                </a:lnTo>
                <a:cubicBezTo>
                  <a:pt x="222" y="285"/>
                  <a:pt x="64" y="475"/>
                  <a:pt x="64" y="665"/>
                </a:cubicBezTo>
                <a:lnTo>
                  <a:pt x="32" y="5067"/>
                </a:lnTo>
                <a:lnTo>
                  <a:pt x="0" y="5859"/>
                </a:lnTo>
                <a:lnTo>
                  <a:pt x="0" y="8329"/>
                </a:lnTo>
                <a:lnTo>
                  <a:pt x="444" y="15708"/>
                </a:lnTo>
                <a:lnTo>
                  <a:pt x="127" y="23182"/>
                </a:lnTo>
                <a:cubicBezTo>
                  <a:pt x="127" y="23308"/>
                  <a:pt x="191" y="23435"/>
                  <a:pt x="286" y="23530"/>
                </a:cubicBezTo>
                <a:lnTo>
                  <a:pt x="8044" y="29389"/>
                </a:lnTo>
                <a:cubicBezTo>
                  <a:pt x="8108" y="29452"/>
                  <a:pt x="8171" y="29484"/>
                  <a:pt x="8266" y="29484"/>
                </a:cubicBezTo>
                <a:cubicBezTo>
                  <a:pt x="8361" y="29484"/>
                  <a:pt x="8456" y="29452"/>
                  <a:pt x="8519" y="29389"/>
                </a:cubicBezTo>
                <a:lnTo>
                  <a:pt x="16025" y="23372"/>
                </a:lnTo>
                <a:cubicBezTo>
                  <a:pt x="16120" y="23308"/>
                  <a:pt x="16183" y="23182"/>
                  <a:pt x="16183" y="23055"/>
                </a:cubicBezTo>
                <a:lnTo>
                  <a:pt x="16120" y="15740"/>
                </a:lnTo>
                <a:lnTo>
                  <a:pt x="16690" y="8329"/>
                </a:lnTo>
                <a:cubicBezTo>
                  <a:pt x="16690" y="8297"/>
                  <a:pt x="16690" y="8266"/>
                  <a:pt x="16690" y="8234"/>
                </a:cubicBezTo>
                <a:lnTo>
                  <a:pt x="16373" y="5891"/>
                </a:lnTo>
                <a:lnTo>
                  <a:pt x="20680" y="5764"/>
                </a:lnTo>
                <a:cubicBezTo>
                  <a:pt x="20870" y="5764"/>
                  <a:pt x="20997" y="5669"/>
                  <a:pt x="21060" y="5511"/>
                </a:cubicBezTo>
                <a:cubicBezTo>
                  <a:pt x="21092" y="5352"/>
                  <a:pt x="21060" y="5162"/>
                  <a:pt x="20934" y="5067"/>
                </a:cubicBezTo>
                <a:lnTo>
                  <a:pt x="15677" y="1045"/>
                </a:lnTo>
                <a:cubicBezTo>
                  <a:pt x="15607" y="999"/>
                  <a:pt x="15521" y="969"/>
                  <a:pt x="15430" y="969"/>
                </a:cubicBezTo>
                <a:cubicBezTo>
                  <a:pt x="15396" y="969"/>
                  <a:pt x="15362" y="973"/>
                  <a:pt x="15328" y="982"/>
                </a:cubicBezTo>
                <a:lnTo>
                  <a:pt x="832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" name="Rectangle 37"/>
          <p:cNvSpPr/>
          <p:nvPr/>
        </p:nvSpPr>
        <p:spPr>
          <a:xfrm>
            <a:off x="5041319" y="2952080"/>
            <a:ext cx="47320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D5A6BD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H1</a:t>
            </a:r>
            <a:endParaRPr lang="en-US" sz="4000" dirty="0"/>
          </a:p>
        </p:txBody>
      </p:sp>
      <p:sp>
        <p:nvSpPr>
          <p:cNvPr id="40" name="Google Shape;910;p34"/>
          <p:cNvSpPr txBox="1"/>
          <p:nvPr/>
        </p:nvSpPr>
        <p:spPr>
          <a:xfrm>
            <a:off x="7788165" y="4567581"/>
            <a:ext cx="1481959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SAMPLE SIZE</a:t>
            </a:r>
            <a:endParaRPr sz="2000" dirty="0">
              <a:solidFill>
                <a:srgbClr val="FFFFFF"/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0" name="Google Shape;910;p34"/>
          <p:cNvSpPr txBox="1"/>
          <p:nvPr/>
        </p:nvSpPr>
        <p:spPr>
          <a:xfrm>
            <a:off x="7041931" y="4440794"/>
            <a:ext cx="945931" cy="618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250</a:t>
            </a:r>
            <a:endParaRPr sz="3600" b="1" dirty="0">
              <a:solidFill>
                <a:srgbClr val="002060"/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51" name="Google Shape;3435;p62"/>
          <p:cNvGrpSpPr/>
          <p:nvPr/>
        </p:nvGrpSpPr>
        <p:grpSpPr>
          <a:xfrm>
            <a:off x="7104993" y="4420915"/>
            <a:ext cx="2039007" cy="539969"/>
            <a:chOff x="4411970" y="2426309"/>
            <a:chExt cx="747317" cy="167425"/>
          </a:xfrm>
        </p:grpSpPr>
        <p:sp>
          <p:nvSpPr>
            <p:cNvPr id="52" name="Google Shape;3436;p62"/>
            <p:cNvSpPr/>
            <p:nvPr/>
          </p:nvSpPr>
          <p:spPr>
            <a:xfrm>
              <a:off x="4411970" y="2426309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  <p:sp>
          <p:nvSpPr>
            <p:cNvPr id="53" name="Google Shape;3437;p62"/>
            <p:cNvSpPr/>
            <p:nvPr/>
          </p:nvSpPr>
          <p:spPr>
            <a:xfrm>
              <a:off x="4564629" y="2426309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sp>
        <p:nvSpPr>
          <p:cNvPr id="57" name="Google Shape;1420;p43"/>
          <p:cNvSpPr/>
          <p:nvPr/>
        </p:nvSpPr>
        <p:spPr>
          <a:xfrm>
            <a:off x="6945445" y="4296918"/>
            <a:ext cx="785578" cy="783522"/>
          </a:xfrm>
          <a:custGeom>
            <a:avLst/>
            <a:gdLst/>
            <a:ahLst/>
            <a:cxnLst/>
            <a:rect l="l" t="t" r="r" b="b"/>
            <a:pathLst>
              <a:path w="24450" h="24386" fill="none" extrusionOk="0">
                <a:moveTo>
                  <a:pt x="24449" y="12098"/>
                </a:moveTo>
                <a:cubicBezTo>
                  <a:pt x="24449" y="14315"/>
                  <a:pt x="23563" y="16373"/>
                  <a:pt x="22518" y="18178"/>
                </a:cubicBezTo>
                <a:cubicBezTo>
                  <a:pt x="21441" y="20047"/>
                  <a:pt x="19731" y="21250"/>
                  <a:pt x="17862" y="22327"/>
                </a:cubicBezTo>
                <a:cubicBezTo>
                  <a:pt x="16057" y="23372"/>
                  <a:pt x="14189" y="24385"/>
                  <a:pt x="11940" y="24385"/>
                </a:cubicBezTo>
                <a:cubicBezTo>
                  <a:pt x="9723" y="24385"/>
                  <a:pt x="7601" y="23752"/>
                  <a:pt x="5828" y="22707"/>
                </a:cubicBezTo>
                <a:cubicBezTo>
                  <a:pt x="3959" y="21662"/>
                  <a:pt x="2534" y="20015"/>
                  <a:pt x="1458" y="18146"/>
                </a:cubicBezTo>
                <a:cubicBezTo>
                  <a:pt x="413" y="16373"/>
                  <a:pt x="1" y="14315"/>
                  <a:pt x="1" y="12098"/>
                </a:cubicBezTo>
                <a:cubicBezTo>
                  <a:pt x="1" y="9881"/>
                  <a:pt x="508" y="7886"/>
                  <a:pt x="1553" y="6081"/>
                </a:cubicBezTo>
                <a:cubicBezTo>
                  <a:pt x="2598" y="4212"/>
                  <a:pt x="4054" y="2692"/>
                  <a:pt x="5923" y="1615"/>
                </a:cubicBezTo>
                <a:cubicBezTo>
                  <a:pt x="7696" y="570"/>
                  <a:pt x="9723" y="0"/>
                  <a:pt x="11940" y="0"/>
                </a:cubicBezTo>
                <a:cubicBezTo>
                  <a:pt x="14189" y="0"/>
                  <a:pt x="16215" y="570"/>
                  <a:pt x="17989" y="1615"/>
                </a:cubicBezTo>
                <a:cubicBezTo>
                  <a:pt x="19857" y="2692"/>
                  <a:pt x="21346" y="4180"/>
                  <a:pt x="22423" y="6049"/>
                </a:cubicBezTo>
                <a:cubicBezTo>
                  <a:pt x="23468" y="7822"/>
                  <a:pt x="24449" y="9881"/>
                  <a:pt x="24449" y="12098"/>
                </a:cubicBezTo>
                <a:close/>
              </a:path>
            </a:pathLst>
          </a:custGeom>
          <a:noFill/>
          <a:ln w="198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" name="Google Shape;1619;p46"/>
          <p:cNvSpPr/>
          <p:nvPr/>
        </p:nvSpPr>
        <p:spPr>
          <a:xfrm>
            <a:off x="408332" y="1154927"/>
            <a:ext cx="3831396" cy="1325475"/>
          </a:xfrm>
          <a:custGeom>
            <a:avLst/>
            <a:gdLst/>
            <a:ahLst/>
            <a:cxnLst/>
            <a:rect l="l" t="t" r="r" b="b"/>
            <a:pathLst>
              <a:path w="119647" h="41392" extrusionOk="0">
                <a:moveTo>
                  <a:pt x="11528" y="12066"/>
                </a:moveTo>
                <a:lnTo>
                  <a:pt x="11528" y="12066"/>
                </a:lnTo>
                <a:cubicBezTo>
                  <a:pt x="12194" y="12319"/>
                  <a:pt x="12827" y="12668"/>
                  <a:pt x="13429" y="13143"/>
                </a:cubicBezTo>
                <a:cubicBezTo>
                  <a:pt x="15107" y="14536"/>
                  <a:pt x="15835" y="16563"/>
                  <a:pt x="15550" y="18685"/>
                </a:cubicBezTo>
                <a:cubicBezTo>
                  <a:pt x="15265" y="20648"/>
                  <a:pt x="14284" y="22707"/>
                  <a:pt x="12605" y="23784"/>
                </a:cubicBezTo>
                <a:cubicBezTo>
                  <a:pt x="12067" y="24132"/>
                  <a:pt x="11497" y="24354"/>
                  <a:pt x="10895" y="24544"/>
                </a:cubicBezTo>
                <a:cubicBezTo>
                  <a:pt x="11180" y="24354"/>
                  <a:pt x="11433" y="24195"/>
                  <a:pt x="11718" y="24005"/>
                </a:cubicBezTo>
                <a:cubicBezTo>
                  <a:pt x="14315" y="21978"/>
                  <a:pt x="15170" y="18527"/>
                  <a:pt x="14030" y="15486"/>
                </a:cubicBezTo>
                <a:cubicBezTo>
                  <a:pt x="13587" y="14220"/>
                  <a:pt x="12890" y="13079"/>
                  <a:pt x="11813" y="12256"/>
                </a:cubicBezTo>
                <a:cubicBezTo>
                  <a:pt x="11718" y="12193"/>
                  <a:pt x="11623" y="12129"/>
                  <a:pt x="11528" y="12066"/>
                </a:cubicBezTo>
                <a:close/>
                <a:moveTo>
                  <a:pt x="7411" y="11654"/>
                </a:moveTo>
                <a:cubicBezTo>
                  <a:pt x="7443" y="11686"/>
                  <a:pt x="7506" y="11686"/>
                  <a:pt x="7570" y="11686"/>
                </a:cubicBezTo>
                <a:cubicBezTo>
                  <a:pt x="7603" y="11686"/>
                  <a:pt x="7637" y="11685"/>
                  <a:pt x="7670" y="11685"/>
                </a:cubicBezTo>
                <a:cubicBezTo>
                  <a:pt x="10027" y="11685"/>
                  <a:pt x="11797" y="12793"/>
                  <a:pt x="12859" y="14916"/>
                </a:cubicBezTo>
                <a:cubicBezTo>
                  <a:pt x="14062" y="17386"/>
                  <a:pt x="13999" y="20395"/>
                  <a:pt x="12162" y="22517"/>
                </a:cubicBezTo>
                <a:cubicBezTo>
                  <a:pt x="10947" y="23923"/>
                  <a:pt x="9131" y="24699"/>
                  <a:pt x="7310" y="24699"/>
                </a:cubicBezTo>
                <a:cubicBezTo>
                  <a:pt x="6424" y="24699"/>
                  <a:pt x="5538" y="24515"/>
                  <a:pt x="4720" y="24132"/>
                </a:cubicBezTo>
                <a:cubicBezTo>
                  <a:pt x="1996" y="22834"/>
                  <a:pt x="824" y="20047"/>
                  <a:pt x="1616" y="17133"/>
                </a:cubicBezTo>
                <a:cubicBezTo>
                  <a:pt x="2344" y="14441"/>
                  <a:pt x="4593" y="12066"/>
                  <a:pt x="7411" y="11654"/>
                </a:cubicBezTo>
                <a:close/>
                <a:moveTo>
                  <a:pt x="30862" y="689"/>
                </a:moveTo>
                <a:cubicBezTo>
                  <a:pt x="33166" y="689"/>
                  <a:pt x="35470" y="697"/>
                  <a:pt x="37782" y="697"/>
                </a:cubicBezTo>
                <a:cubicBezTo>
                  <a:pt x="43071" y="697"/>
                  <a:pt x="48328" y="729"/>
                  <a:pt x="53617" y="729"/>
                </a:cubicBezTo>
                <a:cubicBezTo>
                  <a:pt x="59095" y="760"/>
                  <a:pt x="64606" y="792"/>
                  <a:pt x="70085" y="824"/>
                </a:cubicBezTo>
                <a:cubicBezTo>
                  <a:pt x="75278" y="855"/>
                  <a:pt x="80504" y="887"/>
                  <a:pt x="85729" y="950"/>
                </a:cubicBezTo>
                <a:cubicBezTo>
                  <a:pt x="90163" y="982"/>
                  <a:pt x="94628" y="1014"/>
                  <a:pt x="99093" y="1077"/>
                </a:cubicBezTo>
                <a:cubicBezTo>
                  <a:pt x="102355" y="1109"/>
                  <a:pt x="105586" y="1140"/>
                  <a:pt x="108816" y="1172"/>
                </a:cubicBezTo>
                <a:cubicBezTo>
                  <a:pt x="109980" y="1172"/>
                  <a:pt x="111144" y="1225"/>
                  <a:pt x="112307" y="1225"/>
                </a:cubicBezTo>
                <a:cubicBezTo>
                  <a:pt x="112695" y="1225"/>
                  <a:pt x="113083" y="1219"/>
                  <a:pt x="113471" y="1204"/>
                </a:cubicBezTo>
                <a:cubicBezTo>
                  <a:pt x="113788" y="1552"/>
                  <a:pt x="114010" y="2059"/>
                  <a:pt x="114168" y="2534"/>
                </a:cubicBezTo>
                <a:cubicBezTo>
                  <a:pt x="114453" y="3452"/>
                  <a:pt x="114643" y="4402"/>
                  <a:pt x="114801" y="5352"/>
                </a:cubicBezTo>
                <a:cubicBezTo>
                  <a:pt x="115213" y="8012"/>
                  <a:pt x="115371" y="10736"/>
                  <a:pt x="115466" y="13428"/>
                </a:cubicBezTo>
                <a:cubicBezTo>
                  <a:pt x="115688" y="19382"/>
                  <a:pt x="115593" y="25367"/>
                  <a:pt x="114960" y="31289"/>
                </a:cubicBezTo>
                <a:cubicBezTo>
                  <a:pt x="114865" y="32303"/>
                  <a:pt x="114738" y="33316"/>
                  <a:pt x="114548" y="34298"/>
                </a:cubicBezTo>
                <a:cubicBezTo>
                  <a:pt x="114421" y="34899"/>
                  <a:pt x="114263" y="35659"/>
                  <a:pt x="114041" y="36134"/>
                </a:cubicBezTo>
                <a:cubicBezTo>
                  <a:pt x="113978" y="36198"/>
                  <a:pt x="113946" y="36261"/>
                  <a:pt x="113883" y="36356"/>
                </a:cubicBezTo>
                <a:cubicBezTo>
                  <a:pt x="113883" y="36347"/>
                  <a:pt x="113883" y="36343"/>
                  <a:pt x="113882" y="36343"/>
                </a:cubicBezTo>
                <a:cubicBezTo>
                  <a:pt x="113880" y="36343"/>
                  <a:pt x="113874" y="36365"/>
                  <a:pt x="113851" y="36388"/>
                </a:cubicBezTo>
                <a:lnTo>
                  <a:pt x="113756" y="36388"/>
                </a:lnTo>
                <a:cubicBezTo>
                  <a:pt x="113630" y="36388"/>
                  <a:pt x="113535" y="36388"/>
                  <a:pt x="113408" y="36419"/>
                </a:cubicBezTo>
                <a:cubicBezTo>
                  <a:pt x="112869" y="36451"/>
                  <a:pt x="112331" y="36483"/>
                  <a:pt x="111793" y="36483"/>
                </a:cubicBezTo>
                <a:cubicBezTo>
                  <a:pt x="108151" y="36641"/>
                  <a:pt x="104541" y="36736"/>
                  <a:pt x="100899" y="36799"/>
                </a:cubicBezTo>
                <a:cubicBezTo>
                  <a:pt x="95515" y="36926"/>
                  <a:pt x="90131" y="36990"/>
                  <a:pt x="84747" y="37053"/>
                </a:cubicBezTo>
                <a:cubicBezTo>
                  <a:pt x="78414" y="37148"/>
                  <a:pt x="72080" y="37180"/>
                  <a:pt x="65746" y="37243"/>
                </a:cubicBezTo>
                <a:cubicBezTo>
                  <a:pt x="59222" y="37275"/>
                  <a:pt x="52698" y="37306"/>
                  <a:pt x="46206" y="37306"/>
                </a:cubicBezTo>
                <a:cubicBezTo>
                  <a:pt x="43245" y="37322"/>
                  <a:pt x="40292" y="37330"/>
                  <a:pt x="37343" y="37330"/>
                </a:cubicBezTo>
                <a:cubicBezTo>
                  <a:pt x="34394" y="37330"/>
                  <a:pt x="31448" y="37322"/>
                  <a:pt x="28503" y="37306"/>
                </a:cubicBezTo>
                <a:cubicBezTo>
                  <a:pt x="23974" y="37275"/>
                  <a:pt x="19477" y="37243"/>
                  <a:pt x="14980" y="37148"/>
                </a:cubicBezTo>
                <a:cubicBezTo>
                  <a:pt x="12637" y="37116"/>
                  <a:pt x="10293" y="37116"/>
                  <a:pt x="7982" y="36894"/>
                </a:cubicBezTo>
                <a:lnTo>
                  <a:pt x="7950" y="36894"/>
                </a:lnTo>
                <a:cubicBezTo>
                  <a:pt x="7506" y="33854"/>
                  <a:pt x="7095" y="30782"/>
                  <a:pt x="6841" y="27711"/>
                </a:cubicBezTo>
                <a:cubicBezTo>
                  <a:pt x="6778" y="27014"/>
                  <a:pt x="6715" y="26285"/>
                  <a:pt x="6778" y="25589"/>
                </a:cubicBezTo>
                <a:cubicBezTo>
                  <a:pt x="8995" y="25525"/>
                  <a:pt x="11433" y="25494"/>
                  <a:pt x="13302" y="24132"/>
                </a:cubicBezTo>
                <a:cubicBezTo>
                  <a:pt x="15044" y="22834"/>
                  <a:pt x="15994" y="20712"/>
                  <a:pt x="16184" y="18622"/>
                </a:cubicBezTo>
                <a:cubicBezTo>
                  <a:pt x="16405" y="16341"/>
                  <a:pt x="15582" y="14220"/>
                  <a:pt x="13777" y="12794"/>
                </a:cubicBezTo>
                <a:cubicBezTo>
                  <a:pt x="12225" y="11528"/>
                  <a:pt x="10388" y="11084"/>
                  <a:pt x="8488" y="11084"/>
                </a:cubicBezTo>
                <a:cubicBezTo>
                  <a:pt x="8172" y="11053"/>
                  <a:pt x="7855" y="11053"/>
                  <a:pt x="7570" y="11053"/>
                </a:cubicBezTo>
                <a:cubicBezTo>
                  <a:pt x="7475" y="11053"/>
                  <a:pt x="7411" y="11084"/>
                  <a:pt x="7348" y="11116"/>
                </a:cubicBezTo>
                <a:cubicBezTo>
                  <a:pt x="7285" y="11148"/>
                  <a:pt x="7253" y="11148"/>
                  <a:pt x="7190" y="11148"/>
                </a:cubicBezTo>
                <a:cubicBezTo>
                  <a:pt x="7000" y="9881"/>
                  <a:pt x="7063" y="8551"/>
                  <a:pt x="7095" y="7252"/>
                </a:cubicBezTo>
                <a:cubicBezTo>
                  <a:pt x="7158" y="5701"/>
                  <a:pt x="7221" y="4149"/>
                  <a:pt x="7443" y="2629"/>
                </a:cubicBezTo>
                <a:cubicBezTo>
                  <a:pt x="7506" y="2154"/>
                  <a:pt x="7570" y="1647"/>
                  <a:pt x="7728" y="1204"/>
                </a:cubicBezTo>
                <a:cubicBezTo>
                  <a:pt x="7760" y="1172"/>
                  <a:pt x="7760" y="1140"/>
                  <a:pt x="7792" y="1109"/>
                </a:cubicBezTo>
                <a:cubicBezTo>
                  <a:pt x="7823" y="1109"/>
                  <a:pt x="7855" y="1109"/>
                  <a:pt x="7887" y="1077"/>
                </a:cubicBezTo>
                <a:lnTo>
                  <a:pt x="8077" y="1077"/>
                </a:lnTo>
                <a:cubicBezTo>
                  <a:pt x="9882" y="887"/>
                  <a:pt x="11750" y="887"/>
                  <a:pt x="13555" y="855"/>
                </a:cubicBezTo>
                <a:cubicBezTo>
                  <a:pt x="17039" y="792"/>
                  <a:pt x="20491" y="760"/>
                  <a:pt x="23943" y="729"/>
                </a:cubicBezTo>
                <a:cubicBezTo>
                  <a:pt x="26255" y="697"/>
                  <a:pt x="28558" y="689"/>
                  <a:pt x="30862" y="689"/>
                </a:cubicBezTo>
                <a:close/>
                <a:moveTo>
                  <a:pt x="114960" y="2534"/>
                </a:moveTo>
                <a:lnTo>
                  <a:pt x="114960" y="2534"/>
                </a:lnTo>
                <a:cubicBezTo>
                  <a:pt x="115435" y="3009"/>
                  <a:pt x="115910" y="3515"/>
                  <a:pt x="116353" y="3991"/>
                </a:cubicBezTo>
                <a:cubicBezTo>
                  <a:pt x="117176" y="4846"/>
                  <a:pt x="117588" y="5796"/>
                  <a:pt x="117842" y="6967"/>
                </a:cubicBezTo>
                <a:cubicBezTo>
                  <a:pt x="118063" y="8139"/>
                  <a:pt x="118190" y="9374"/>
                  <a:pt x="118317" y="10546"/>
                </a:cubicBezTo>
                <a:cubicBezTo>
                  <a:pt x="118507" y="11908"/>
                  <a:pt x="118633" y="13270"/>
                  <a:pt x="118728" y="14663"/>
                </a:cubicBezTo>
                <a:cubicBezTo>
                  <a:pt x="119077" y="19413"/>
                  <a:pt x="118792" y="24195"/>
                  <a:pt x="118697" y="28946"/>
                </a:cubicBezTo>
                <a:cubicBezTo>
                  <a:pt x="118633" y="31542"/>
                  <a:pt x="118602" y="34139"/>
                  <a:pt x="118190" y="36704"/>
                </a:cubicBezTo>
                <a:cubicBezTo>
                  <a:pt x="118127" y="37306"/>
                  <a:pt x="118000" y="37908"/>
                  <a:pt x="117842" y="38510"/>
                </a:cubicBezTo>
                <a:cubicBezTo>
                  <a:pt x="117747" y="38858"/>
                  <a:pt x="117620" y="39301"/>
                  <a:pt x="117335" y="39586"/>
                </a:cubicBezTo>
                <a:cubicBezTo>
                  <a:pt x="117208" y="39713"/>
                  <a:pt x="117208" y="39681"/>
                  <a:pt x="116986" y="39713"/>
                </a:cubicBezTo>
                <a:cubicBezTo>
                  <a:pt x="116258" y="39745"/>
                  <a:pt x="115530" y="39808"/>
                  <a:pt x="114801" y="39840"/>
                </a:cubicBezTo>
                <a:cubicBezTo>
                  <a:pt x="113408" y="39935"/>
                  <a:pt x="112014" y="39998"/>
                  <a:pt x="110653" y="40030"/>
                </a:cubicBezTo>
                <a:cubicBezTo>
                  <a:pt x="105079" y="40220"/>
                  <a:pt x="99537" y="40188"/>
                  <a:pt x="93995" y="40251"/>
                </a:cubicBezTo>
                <a:cubicBezTo>
                  <a:pt x="88326" y="40315"/>
                  <a:pt x="82657" y="40473"/>
                  <a:pt x="76988" y="40473"/>
                </a:cubicBezTo>
                <a:cubicBezTo>
                  <a:pt x="65746" y="40505"/>
                  <a:pt x="54472" y="40631"/>
                  <a:pt x="43198" y="40631"/>
                </a:cubicBezTo>
                <a:cubicBezTo>
                  <a:pt x="37592" y="40631"/>
                  <a:pt x="31987" y="40600"/>
                  <a:pt x="26381" y="40568"/>
                </a:cubicBezTo>
                <a:cubicBezTo>
                  <a:pt x="23626" y="40536"/>
                  <a:pt x="20871" y="40536"/>
                  <a:pt x="18084" y="40473"/>
                </a:cubicBezTo>
                <a:cubicBezTo>
                  <a:pt x="16722" y="40441"/>
                  <a:pt x="15329" y="40378"/>
                  <a:pt x="13935" y="40346"/>
                </a:cubicBezTo>
                <a:cubicBezTo>
                  <a:pt x="12700" y="40315"/>
                  <a:pt x="11592" y="40220"/>
                  <a:pt x="10515" y="39523"/>
                </a:cubicBezTo>
                <a:cubicBezTo>
                  <a:pt x="10040" y="39238"/>
                  <a:pt x="9660" y="38921"/>
                  <a:pt x="9248" y="38573"/>
                </a:cubicBezTo>
                <a:cubicBezTo>
                  <a:pt x="9185" y="38510"/>
                  <a:pt x="8742" y="38130"/>
                  <a:pt x="8425" y="37845"/>
                </a:cubicBezTo>
                <a:lnTo>
                  <a:pt x="8425" y="37845"/>
                </a:lnTo>
                <a:cubicBezTo>
                  <a:pt x="8837" y="37876"/>
                  <a:pt x="9280" y="37876"/>
                  <a:pt x="9723" y="37876"/>
                </a:cubicBezTo>
                <a:cubicBezTo>
                  <a:pt x="11053" y="37940"/>
                  <a:pt x="12384" y="37971"/>
                  <a:pt x="13714" y="37971"/>
                </a:cubicBezTo>
                <a:cubicBezTo>
                  <a:pt x="18021" y="38035"/>
                  <a:pt x="22328" y="38066"/>
                  <a:pt x="26635" y="38098"/>
                </a:cubicBezTo>
                <a:cubicBezTo>
                  <a:pt x="29516" y="38114"/>
                  <a:pt x="32406" y="38122"/>
                  <a:pt x="35296" y="38122"/>
                </a:cubicBezTo>
                <a:cubicBezTo>
                  <a:pt x="38186" y="38122"/>
                  <a:pt x="41076" y="38114"/>
                  <a:pt x="43958" y="38098"/>
                </a:cubicBezTo>
                <a:cubicBezTo>
                  <a:pt x="50450" y="38098"/>
                  <a:pt x="56942" y="38066"/>
                  <a:pt x="63434" y="38035"/>
                </a:cubicBezTo>
                <a:cubicBezTo>
                  <a:pt x="69831" y="37971"/>
                  <a:pt x="76228" y="37908"/>
                  <a:pt x="82626" y="37845"/>
                </a:cubicBezTo>
                <a:cubicBezTo>
                  <a:pt x="88168" y="37781"/>
                  <a:pt x="93678" y="37718"/>
                  <a:pt x="99220" y="37623"/>
                </a:cubicBezTo>
                <a:cubicBezTo>
                  <a:pt x="103084" y="37528"/>
                  <a:pt x="106979" y="37465"/>
                  <a:pt x="110843" y="37306"/>
                </a:cubicBezTo>
                <a:cubicBezTo>
                  <a:pt x="111476" y="37275"/>
                  <a:pt x="112078" y="37243"/>
                  <a:pt x="112711" y="37211"/>
                </a:cubicBezTo>
                <a:cubicBezTo>
                  <a:pt x="113123" y="37180"/>
                  <a:pt x="113661" y="37211"/>
                  <a:pt x="114073" y="37085"/>
                </a:cubicBezTo>
                <a:cubicBezTo>
                  <a:pt x="114516" y="36958"/>
                  <a:pt x="114738" y="36388"/>
                  <a:pt x="114865" y="35976"/>
                </a:cubicBezTo>
                <a:cubicBezTo>
                  <a:pt x="115118" y="35279"/>
                  <a:pt x="115245" y="34519"/>
                  <a:pt x="115371" y="33759"/>
                </a:cubicBezTo>
                <a:cubicBezTo>
                  <a:pt x="115751" y="31289"/>
                  <a:pt x="115941" y="28787"/>
                  <a:pt x="116068" y="26317"/>
                </a:cubicBezTo>
                <a:cubicBezTo>
                  <a:pt x="116195" y="23214"/>
                  <a:pt x="116290" y="20110"/>
                  <a:pt x="116258" y="17006"/>
                </a:cubicBezTo>
                <a:cubicBezTo>
                  <a:pt x="116258" y="14030"/>
                  <a:pt x="116131" y="11021"/>
                  <a:pt x="115846" y="8044"/>
                </a:cubicBezTo>
                <a:cubicBezTo>
                  <a:pt x="115688" y="6239"/>
                  <a:pt x="115530" y="4307"/>
                  <a:pt x="114960" y="2534"/>
                </a:cubicBezTo>
                <a:close/>
                <a:moveTo>
                  <a:pt x="34837" y="0"/>
                </a:moveTo>
                <a:cubicBezTo>
                  <a:pt x="29992" y="32"/>
                  <a:pt x="25114" y="32"/>
                  <a:pt x="20237" y="32"/>
                </a:cubicBezTo>
                <a:cubicBezTo>
                  <a:pt x="17007" y="64"/>
                  <a:pt x="13745" y="95"/>
                  <a:pt x="10515" y="190"/>
                </a:cubicBezTo>
                <a:cubicBezTo>
                  <a:pt x="9692" y="222"/>
                  <a:pt x="8900" y="254"/>
                  <a:pt x="8077" y="349"/>
                </a:cubicBezTo>
                <a:cubicBezTo>
                  <a:pt x="7887" y="380"/>
                  <a:pt x="7696" y="380"/>
                  <a:pt x="7506" y="444"/>
                </a:cubicBezTo>
                <a:cubicBezTo>
                  <a:pt x="6905" y="697"/>
                  <a:pt x="6905" y="1742"/>
                  <a:pt x="6810" y="2249"/>
                </a:cubicBezTo>
                <a:cubicBezTo>
                  <a:pt x="6588" y="3864"/>
                  <a:pt x="6493" y="5511"/>
                  <a:pt x="6430" y="7126"/>
                </a:cubicBezTo>
                <a:cubicBezTo>
                  <a:pt x="6398" y="8488"/>
                  <a:pt x="6366" y="9913"/>
                  <a:pt x="6556" y="11243"/>
                </a:cubicBezTo>
                <a:cubicBezTo>
                  <a:pt x="4086" y="11781"/>
                  <a:pt x="2154" y="13681"/>
                  <a:pt x="1236" y="16025"/>
                </a:cubicBezTo>
                <a:cubicBezTo>
                  <a:pt x="1" y="19002"/>
                  <a:pt x="603" y="22327"/>
                  <a:pt x="3263" y="24290"/>
                </a:cubicBezTo>
                <a:cubicBezTo>
                  <a:pt x="4118" y="24892"/>
                  <a:pt x="5100" y="25272"/>
                  <a:pt x="6081" y="25430"/>
                </a:cubicBezTo>
                <a:cubicBezTo>
                  <a:pt x="5955" y="26507"/>
                  <a:pt x="6050" y="27679"/>
                  <a:pt x="6145" y="28756"/>
                </a:cubicBezTo>
                <a:cubicBezTo>
                  <a:pt x="6271" y="30402"/>
                  <a:pt x="6430" y="32049"/>
                  <a:pt x="6651" y="33664"/>
                </a:cubicBezTo>
                <a:cubicBezTo>
                  <a:pt x="6778" y="34804"/>
                  <a:pt x="6936" y="35944"/>
                  <a:pt x="7095" y="37085"/>
                </a:cubicBezTo>
                <a:cubicBezTo>
                  <a:pt x="7126" y="37338"/>
                  <a:pt x="7190" y="37496"/>
                  <a:pt x="7380" y="37623"/>
                </a:cubicBezTo>
                <a:cubicBezTo>
                  <a:pt x="7411" y="37781"/>
                  <a:pt x="7570" y="37940"/>
                  <a:pt x="7728" y="38130"/>
                </a:cubicBezTo>
                <a:cubicBezTo>
                  <a:pt x="8108" y="38541"/>
                  <a:pt x="8520" y="38953"/>
                  <a:pt x="8932" y="39365"/>
                </a:cubicBezTo>
                <a:cubicBezTo>
                  <a:pt x="9723" y="40093"/>
                  <a:pt x="10642" y="40695"/>
                  <a:pt x="11655" y="40980"/>
                </a:cubicBezTo>
                <a:cubicBezTo>
                  <a:pt x="12484" y="41202"/>
                  <a:pt x="13364" y="41231"/>
                  <a:pt x="14238" y="41231"/>
                </a:cubicBezTo>
                <a:cubicBezTo>
                  <a:pt x="14545" y="41231"/>
                  <a:pt x="14850" y="41227"/>
                  <a:pt x="15152" y="41227"/>
                </a:cubicBezTo>
                <a:cubicBezTo>
                  <a:pt x="15339" y="41227"/>
                  <a:pt x="15525" y="41229"/>
                  <a:pt x="15709" y="41233"/>
                </a:cubicBezTo>
                <a:cubicBezTo>
                  <a:pt x="17166" y="41265"/>
                  <a:pt x="18591" y="41265"/>
                  <a:pt x="20047" y="41296"/>
                </a:cubicBezTo>
                <a:cubicBezTo>
                  <a:pt x="25843" y="41328"/>
                  <a:pt x="31638" y="41391"/>
                  <a:pt x="37465" y="41391"/>
                </a:cubicBezTo>
                <a:cubicBezTo>
                  <a:pt x="49151" y="41391"/>
                  <a:pt x="60869" y="41360"/>
                  <a:pt x="72555" y="41265"/>
                </a:cubicBezTo>
                <a:cubicBezTo>
                  <a:pt x="84241" y="41138"/>
                  <a:pt x="95927" y="41138"/>
                  <a:pt x="107581" y="40853"/>
                </a:cubicBezTo>
                <a:cubicBezTo>
                  <a:pt x="110494" y="40758"/>
                  <a:pt x="113408" y="40663"/>
                  <a:pt x="116321" y="40441"/>
                </a:cubicBezTo>
                <a:cubicBezTo>
                  <a:pt x="116923" y="40410"/>
                  <a:pt x="117493" y="40473"/>
                  <a:pt x="117905" y="39998"/>
                </a:cubicBezTo>
                <a:cubicBezTo>
                  <a:pt x="118190" y="39681"/>
                  <a:pt x="118348" y="39206"/>
                  <a:pt x="118475" y="38795"/>
                </a:cubicBezTo>
                <a:cubicBezTo>
                  <a:pt x="118887" y="37528"/>
                  <a:pt x="119013" y="36134"/>
                  <a:pt x="119140" y="34773"/>
                </a:cubicBezTo>
                <a:cubicBezTo>
                  <a:pt x="119267" y="33316"/>
                  <a:pt x="119330" y="31859"/>
                  <a:pt x="119362" y="30402"/>
                </a:cubicBezTo>
                <a:cubicBezTo>
                  <a:pt x="119457" y="26349"/>
                  <a:pt x="119647" y="22295"/>
                  <a:pt x="119552" y="18242"/>
                </a:cubicBezTo>
                <a:cubicBezTo>
                  <a:pt x="119488" y="15328"/>
                  <a:pt x="119330" y="12446"/>
                  <a:pt x="118950" y="9596"/>
                </a:cubicBezTo>
                <a:cubicBezTo>
                  <a:pt x="118697" y="7411"/>
                  <a:pt x="118507" y="5226"/>
                  <a:pt x="116923" y="3579"/>
                </a:cubicBezTo>
                <a:cubicBezTo>
                  <a:pt x="116036" y="2724"/>
                  <a:pt x="115181" y="1805"/>
                  <a:pt x="114326" y="919"/>
                </a:cubicBezTo>
                <a:cubicBezTo>
                  <a:pt x="114390" y="729"/>
                  <a:pt x="114295" y="475"/>
                  <a:pt x="114041" y="444"/>
                </a:cubicBezTo>
                <a:cubicBezTo>
                  <a:pt x="113915" y="444"/>
                  <a:pt x="113788" y="412"/>
                  <a:pt x="113693" y="412"/>
                </a:cubicBezTo>
                <a:lnTo>
                  <a:pt x="113376" y="412"/>
                </a:lnTo>
                <a:cubicBezTo>
                  <a:pt x="112711" y="412"/>
                  <a:pt x="112014" y="412"/>
                  <a:pt x="111349" y="380"/>
                </a:cubicBezTo>
                <a:cubicBezTo>
                  <a:pt x="108277" y="380"/>
                  <a:pt x="105237" y="349"/>
                  <a:pt x="102197" y="317"/>
                </a:cubicBezTo>
                <a:cubicBezTo>
                  <a:pt x="97447" y="285"/>
                  <a:pt x="92728" y="254"/>
                  <a:pt x="87978" y="222"/>
                </a:cubicBezTo>
                <a:cubicBezTo>
                  <a:pt x="82214" y="190"/>
                  <a:pt x="76450" y="159"/>
                  <a:pt x="70718" y="127"/>
                </a:cubicBezTo>
                <a:cubicBezTo>
                  <a:pt x="64574" y="95"/>
                  <a:pt x="58462" y="64"/>
                  <a:pt x="52318" y="32"/>
                </a:cubicBezTo>
                <a:cubicBezTo>
                  <a:pt x="46491" y="0"/>
                  <a:pt x="40664" y="0"/>
                  <a:pt x="348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1619;p46"/>
          <p:cNvSpPr/>
          <p:nvPr/>
        </p:nvSpPr>
        <p:spPr>
          <a:xfrm>
            <a:off x="408332" y="2978252"/>
            <a:ext cx="3831396" cy="1325475"/>
          </a:xfrm>
          <a:custGeom>
            <a:avLst/>
            <a:gdLst/>
            <a:ahLst/>
            <a:cxnLst/>
            <a:rect l="l" t="t" r="r" b="b"/>
            <a:pathLst>
              <a:path w="119647" h="41392" extrusionOk="0">
                <a:moveTo>
                  <a:pt x="11528" y="12066"/>
                </a:moveTo>
                <a:lnTo>
                  <a:pt x="11528" y="12066"/>
                </a:lnTo>
                <a:cubicBezTo>
                  <a:pt x="12194" y="12319"/>
                  <a:pt x="12827" y="12668"/>
                  <a:pt x="13429" y="13143"/>
                </a:cubicBezTo>
                <a:cubicBezTo>
                  <a:pt x="15107" y="14536"/>
                  <a:pt x="15835" y="16563"/>
                  <a:pt x="15550" y="18685"/>
                </a:cubicBezTo>
                <a:cubicBezTo>
                  <a:pt x="15265" y="20648"/>
                  <a:pt x="14284" y="22707"/>
                  <a:pt x="12605" y="23784"/>
                </a:cubicBezTo>
                <a:cubicBezTo>
                  <a:pt x="12067" y="24132"/>
                  <a:pt x="11497" y="24354"/>
                  <a:pt x="10895" y="24544"/>
                </a:cubicBezTo>
                <a:cubicBezTo>
                  <a:pt x="11180" y="24354"/>
                  <a:pt x="11433" y="24195"/>
                  <a:pt x="11718" y="24005"/>
                </a:cubicBezTo>
                <a:cubicBezTo>
                  <a:pt x="14315" y="21978"/>
                  <a:pt x="15170" y="18527"/>
                  <a:pt x="14030" y="15486"/>
                </a:cubicBezTo>
                <a:cubicBezTo>
                  <a:pt x="13587" y="14220"/>
                  <a:pt x="12890" y="13079"/>
                  <a:pt x="11813" y="12256"/>
                </a:cubicBezTo>
                <a:cubicBezTo>
                  <a:pt x="11718" y="12193"/>
                  <a:pt x="11623" y="12129"/>
                  <a:pt x="11528" y="12066"/>
                </a:cubicBezTo>
                <a:close/>
                <a:moveTo>
                  <a:pt x="7411" y="11654"/>
                </a:moveTo>
                <a:cubicBezTo>
                  <a:pt x="7443" y="11686"/>
                  <a:pt x="7506" y="11686"/>
                  <a:pt x="7570" y="11686"/>
                </a:cubicBezTo>
                <a:cubicBezTo>
                  <a:pt x="7603" y="11686"/>
                  <a:pt x="7637" y="11685"/>
                  <a:pt x="7670" y="11685"/>
                </a:cubicBezTo>
                <a:cubicBezTo>
                  <a:pt x="10027" y="11685"/>
                  <a:pt x="11797" y="12793"/>
                  <a:pt x="12859" y="14916"/>
                </a:cubicBezTo>
                <a:cubicBezTo>
                  <a:pt x="14062" y="17386"/>
                  <a:pt x="13999" y="20395"/>
                  <a:pt x="12162" y="22517"/>
                </a:cubicBezTo>
                <a:cubicBezTo>
                  <a:pt x="10947" y="23923"/>
                  <a:pt x="9131" y="24699"/>
                  <a:pt x="7310" y="24699"/>
                </a:cubicBezTo>
                <a:cubicBezTo>
                  <a:pt x="6424" y="24699"/>
                  <a:pt x="5538" y="24515"/>
                  <a:pt x="4720" y="24132"/>
                </a:cubicBezTo>
                <a:cubicBezTo>
                  <a:pt x="1996" y="22834"/>
                  <a:pt x="824" y="20047"/>
                  <a:pt x="1616" y="17133"/>
                </a:cubicBezTo>
                <a:cubicBezTo>
                  <a:pt x="2344" y="14441"/>
                  <a:pt x="4593" y="12066"/>
                  <a:pt x="7411" y="11654"/>
                </a:cubicBezTo>
                <a:close/>
                <a:moveTo>
                  <a:pt x="30862" y="689"/>
                </a:moveTo>
                <a:cubicBezTo>
                  <a:pt x="33166" y="689"/>
                  <a:pt x="35470" y="697"/>
                  <a:pt x="37782" y="697"/>
                </a:cubicBezTo>
                <a:cubicBezTo>
                  <a:pt x="43071" y="697"/>
                  <a:pt x="48328" y="729"/>
                  <a:pt x="53617" y="729"/>
                </a:cubicBezTo>
                <a:cubicBezTo>
                  <a:pt x="59095" y="760"/>
                  <a:pt x="64606" y="792"/>
                  <a:pt x="70085" y="824"/>
                </a:cubicBezTo>
                <a:cubicBezTo>
                  <a:pt x="75278" y="855"/>
                  <a:pt x="80504" y="887"/>
                  <a:pt x="85729" y="950"/>
                </a:cubicBezTo>
                <a:cubicBezTo>
                  <a:pt x="90163" y="982"/>
                  <a:pt x="94628" y="1014"/>
                  <a:pt x="99093" y="1077"/>
                </a:cubicBezTo>
                <a:cubicBezTo>
                  <a:pt x="102355" y="1109"/>
                  <a:pt x="105586" y="1140"/>
                  <a:pt x="108816" y="1172"/>
                </a:cubicBezTo>
                <a:cubicBezTo>
                  <a:pt x="109980" y="1172"/>
                  <a:pt x="111144" y="1225"/>
                  <a:pt x="112307" y="1225"/>
                </a:cubicBezTo>
                <a:cubicBezTo>
                  <a:pt x="112695" y="1225"/>
                  <a:pt x="113083" y="1219"/>
                  <a:pt x="113471" y="1204"/>
                </a:cubicBezTo>
                <a:cubicBezTo>
                  <a:pt x="113788" y="1552"/>
                  <a:pt x="114010" y="2059"/>
                  <a:pt x="114168" y="2534"/>
                </a:cubicBezTo>
                <a:cubicBezTo>
                  <a:pt x="114453" y="3452"/>
                  <a:pt x="114643" y="4402"/>
                  <a:pt x="114801" y="5352"/>
                </a:cubicBezTo>
                <a:cubicBezTo>
                  <a:pt x="115213" y="8012"/>
                  <a:pt x="115371" y="10736"/>
                  <a:pt x="115466" y="13428"/>
                </a:cubicBezTo>
                <a:cubicBezTo>
                  <a:pt x="115688" y="19382"/>
                  <a:pt x="115593" y="25367"/>
                  <a:pt x="114960" y="31289"/>
                </a:cubicBezTo>
                <a:cubicBezTo>
                  <a:pt x="114865" y="32303"/>
                  <a:pt x="114738" y="33316"/>
                  <a:pt x="114548" y="34298"/>
                </a:cubicBezTo>
                <a:cubicBezTo>
                  <a:pt x="114421" y="34899"/>
                  <a:pt x="114263" y="35659"/>
                  <a:pt x="114041" y="36134"/>
                </a:cubicBezTo>
                <a:cubicBezTo>
                  <a:pt x="113978" y="36198"/>
                  <a:pt x="113946" y="36261"/>
                  <a:pt x="113883" y="36356"/>
                </a:cubicBezTo>
                <a:cubicBezTo>
                  <a:pt x="113883" y="36347"/>
                  <a:pt x="113883" y="36343"/>
                  <a:pt x="113882" y="36343"/>
                </a:cubicBezTo>
                <a:cubicBezTo>
                  <a:pt x="113880" y="36343"/>
                  <a:pt x="113874" y="36365"/>
                  <a:pt x="113851" y="36388"/>
                </a:cubicBezTo>
                <a:lnTo>
                  <a:pt x="113756" y="36388"/>
                </a:lnTo>
                <a:cubicBezTo>
                  <a:pt x="113630" y="36388"/>
                  <a:pt x="113535" y="36388"/>
                  <a:pt x="113408" y="36419"/>
                </a:cubicBezTo>
                <a:cubicBezTo>
                  <a:pt x="112869" y="36451"/>
                  <a:pt x="112331" y="36483"/>
                  <a:pt x="111793" y="36483"/>
                </a:cubicBezTo>
                <a:cubicBezTo>
                  <a:pt x="108151" y="36641"/>
                  <a:pt x="104541" y="36736"/>
                  <a:pt x="100899" y="36799"/>
                </a:cubicBezTo>
                <a:cubicBezTo>
                  <a:pt x="95515" y="36926"/>
                  <a:pt x="90131" y="36990"/>
                  <a:pt x="84747" y="37053"/>
                </a:cubicBezTo>
                <a:cubicBezTo>
                  <a:pt x="78414" y="37148"/>
                  <a:pt x="72080" y="37180"/>
                  <a:pt x="65746" y="37243"/>
                </a:cubicBezTo>
                <a:cubicBezTo>
                  <a:pt x="59222" y="37275"/>
                  <a:pt x="52698" y="37306"/>
                  <a:pt x="46206" y="37306"/>
                </a:cubicBezTo>
                <a:cubicBezTo>
                  <a:pt x="43245" y="37322"/>
                  <a:pt x="40292" y="37330"/>
                  <a:pt x="37343" y="37330"/>
                </a:cubicBezTo>
                <a:cubicBezTo>
                  <a:pt x="34394" y="37330"/>
                  <a:pt x="31448" y="37322"/>
                  <a:pt x="28503" y="37306"/>
                </a:cubicBezTo>
                <a:cubicBezTo>
                  <a:pt x="23974" y="37275"/>
                  <a:pt x="19477" y="37243"/>
                  <a:pt x="14980" y="37148"/>
                </a:cubicBezTo>
                <a:cubicBezTo>
                  <a:pt x="12637" y="37116"/>
                  <a:pt x="10293" y="37116"/>
                  <a:pt x="7982" y="36894"/>
                </a:cubicBezTo>
                <a:lnTo>
                  <a:pt x="7950" y="36894"/>
                </a:lnTo>
                <a:cubicBezTo>
                  <a:pt x="7506" y="33854"/>
                  <a:pt x="7095" y="30782"/>
                  <a:pt x="6841" y="27711"/>
                </a:cubicBezTo>
                <a:cubicBezTo>
                  <a:pt x="6778" y="27014"/>
                  <a:pt x="6715" y="26285"/>
                  <a:pt x="6778" y="25589"/>
                </a:cubicBezTo>
                <a:cubicBezTo>
                  <a:pt x="8995" y="25525"/>
                  <a:pt x="11433" y="25494"/>
                  <a:pt x="13302" y="24132"/>
                </a:cubicBezTo>
                <a:cubicBezTo>
                  <a:pt x="15044" y="22834"/>
                  <a:pt x="15994" y="20712"/>
                  <a:pt x="16184" y="18622"/>
                </a:cubicBezTo>
                <a:cubicBezTo>
                  <a:pt x="16405" y="16341"/>
                  <a:pt x="15582" y="14220"/>
                  <a:pt x="13777" y="12794"/>
                </a:cubicBezTo>
                <a:cubicBezTo>
                  <a:pt x="12225" y="11528"/>
                  <a:pt x="10388" y="11084"/>
                  <a:pt x="8488" y="11084"/>
                </a:cubicBezTo>
                <a:cubicBezTo>
                  <a:pt x="8172" y="11053"/>
                  <a:pt x="7855" y="11053"/>
                  <a:pt x="7570" y="11053"/>
                </a:cubicBezTo>
                <a:cubicBezTo>
                  <a:pt x="7475" y="11053"/>
                  <a:pt x="7411" y="11084"/>
                  <a:pt x="7348" y="11116"/>
                </a:cubicBezTo>
                <a:cubicBezTo>
                  <a:pt x="7285" y="11148"/>
                  <a:pt x="7253" y="11148"/>
                  <a:pt x="7190" y="11148"/>
                </a:cubicBezTo>
                <a:cubicBezTo>
                  <a:pt x="7000" y="9881"/>
                  <a:pt x="7063" y="8551"/>
                  <a:pt x="7095" y="7252"/>
                </a:cubicBezTo>
                <a:cubicBezTo>
                  <a:pt x="7158" y="5701"/>
                  <a:pt x="7221" y="4149"/>
                  <a:pt x="7443" y="2629"/>
                </a:cubicBezTo>
                <a:cubicBezTo>
                  <a:pt x="7506" y="2154"/>
                  <a:pt x="7570" y="1647"/>
                  <a:pt x="7728" y="1204"/>
                </a:cubicBezTo>
                <a:cubicBezTo>
                  <a:pt x="7760" y="1172"/>
                  <a:pt x="7760" y="1140"/>
                  <a:pt x="7792" y="1109"/>
                </a:cubicBezTo>
                <a:cubicBezTo>
                  <a:pt x="7823" y="1109"/>
                  <a:pt x="7855" y="1109"/>
                  <a:pt x="7887" y="1077"/>
                </a:cubicBezTo>
                <a:lnTo>
                  <a:pt x="8077" y="1077"/>
                </a:lnTo>
                <a:cubicBezTo>
                  <a:pt x="9882" y="887"/>
                  <a:pt x="11750" y="887"/>
                  <a:pt x="13555" y="855"/>
                </a:cubicBezTo>
                <a:cubicBezTo>
                  <a:pt x="17039" y="792"/>
                  <a:pt x="20491" y="760"/>
                  <a:pt x="23943" y="729"/>
                </a:cubicBezTo>
                <a:cubicBezTo>
                  <a:pt x="26255" y="697"/>
                  <a:pt x="28558" y="689"/>
                  <a:pt x="30862" y="689"/>
                </a:cubicBezTo>
                <a:close/>
                <a:moveTo>
                  <a:pt x="114960" y="2534"/>
                </a:moveTo>
                <a:lnTo>
                  <a:pt x="114960" y="2534"/>
                </a:lnTo>
                <a:cubicBezTo>
                  <a:pt x="115435" y="3009"/>
                  <a:pt x="115910" y="3515"/>
                  <a:pt x="116353" y="3991"/>
                </a:cubicBezTo>
                <a:cubicBezTo>
                  <a:pt x="117176" y="4846"/>
                  <a:pt x="117588" y="5796"/>
                  <a:pt x="117842" y="6967"/>
                </a:cubicBezTo>
                <a:cubicBezTo>
                  <a:pt x="118063" y="8139"/>
                  <a:pt x="118190" y="9374"/>
                  <a:pt x="118317" y="10546"/>
                </a:cubicBezTo>
                <a:cubicBezTo>
                  <a:pt x="118507" y="11908"/>
                  <a:pt x="118633" y="13270"/>
                  <a:pt x="118728" y="14663"/>
                </a:cubicBezTo>
                <a:cubicBezTo>
                  <a:pt x="119077" y="19413"/>
                  <a:pt x="118792" y="24195"/>
                  <a:pt x="118697" y="28946"/>
                </a:cubicBezTo>
                <a:cubicBezTo>
                  <a:pt x="118633" y="31542"/>
                  <a:pt x="118602" y="34139"/>
                  <a:pt x="118190" y="36704"/>
                </a:cubicBezTo>
                <a:cubicBezTo>
                  <a:pt x="118127" y="37306"/>
                  <a:pt x="118000" y="37908"/>
                  <a:pt x="117842" y="38510"/>
                </a:cubicBezTo>
                <a:cubicBezTo>
                  <a:pt x="117747" y="38858"/>
                  <a:pt x="117620" y="39301"/>
                  <a:pt x="117335" y="39586"/>
                </a:cubicBezTo>
                <a:cubicBezTo>
                  <a:pt x="117208" y="39713"/>
                  <a:pt x="117208" y="39681"/>
                  <a:pt x="116986" y="39713"/>
                </a:cubicBezTo>
                <a:cubicBezTo>
                  <a:pt x="116258" y="39745"/>
                  <a:pt x="115530" y="39808"/>
                  <a:pt x="114801" y="39840"/>
                </a:cubicBezTo>
                <a:cubicBezTo>
                  <a:pt x="113408" y="39935"/>
                  <a:pt x="112014" y="39998"/>
                  <a:pt x="110653" y="40030"/>
                </a:cubicBezTo>
                <a:cubicBezTo>
                  <a:pt x="105079" y="40220"/>
                  <a:pt x="99537" y="40188"/>
                  <a:pt x="93995" y="40251"/>
                </a:cubicBezTo>
                <a:cubicBezTo>
                  <a:pt x="88326" y="40315"/>
                  <a:pt x="82657" y="40473"/>
                  <a:pt x="76988" y="40473"/>
                </a:cubicBezTo>
                <a:cubicBezTo>
                  <a:pt x="65746" y="40505"/>
                  <a:pt x="54472" y="40631"/>
                  <a:pt x="43198" y="40631"/>
                </a:cubicBezTo>
                <a:cubicBezTo>
                  <a:pt x="37592" y="40631"/>
                  <a:pt x="31987" y="40600"/>
                  <a:pt x="26381" y="40568"/>
                </a:cubicBezTo>
                <a:cubicBezTo>
                  <a:pt x="23626" y="40536"/>
                  <a:pt x="20871" y="40536"/>
                  <a:pt x="18084" y="40473"/>
                </a:cubicBezTo>
                <a:cubicBezTo>
                  <a:pt x="16722" y="40441"/>
                  <a:pt x="15329" y="40378"/>
                  <a:pt x="13935" y="40346"/>
                </a:cubicBezTo>
                <a:cubicBezTo>
                  <a:pt x="12700" y="40315"/>
                  <a:pt x="11592" y="40220"/>
                  <a:pt x="10515" y="39523"/>
                </a:cubicBezTo>
                <a:cubicBezTo>
                  <a:pt x="10040" y="39238"/>
                  <a:pt x="9660" y="38921"/>
                  <a:pt x="9248" y="38573"/>
                </a:cubicBezTo>
                <a:cubicBezTo>
                  <a:pt x="9185" y="38510"/>
                  <a:pt x="8742" y="38130"/>
                  <a:pt x="8425" y="37845"/>
                </a:cubicBezTo>
                <a:lnTo>
                  <a:pt x="8425" y="37845"/>
                </a:lnTo>
                <a:cubicBezTo>
                  <a:pt x="8837" y="37876"/>
                  <a:pt x="9280" y="37876"/>
                  <a:pt x="9723" y="37876"/>
                </a:cubicBezTo>
                <a:cubicBezTo>
                  <a:pt x="11053" y="37940"/>
                  <a:pt x="12384" y="37971"/>
                  <a:pt x="13714" y="37971"/>
                </a:cubicBezTo>
                <a:cubicBezTo>
                  <a:pt x="18021" y="38035"/>
                  <a:pt x="22328" y="38066"/>
                  <a:pt x="26635" y="38098"/>
                </a:cubicBezTo>
                <a:cubicBezTo>
                  <a:pt x="29516" y="38114"/>
                  <a:pt x="32406" y="38122"/>
                  <a:pt x="35296" y="38122"/>
                </a:cubicBezTo>
                <a:cubicBezTo>
                  <a:pt x="38186" y="38122"/>
                  <a:pt x="41076" y="38114"/>
                  <a:pt x="43958" y="38098"/>
                </a:cubicBezTo>
                <a:cubicBezTo>
                  <a:pt x="50450" y="38098"/>
                  <a:pt x="56942" y="38066"/>
                  <a:pt x="63434" y="38035"/>
                </a:cubicBezTo>
                <a:cubicBezTo>
                  <a:pt x="69831" y="37971"/>
                  <a:pt x="76228" y="37908"/>
                  <a:pt x="82626" y="37845"/>
                </a:cubicBezTo>
                <a:cubicBezTo>
                  <a:pt x="88168" y="37781"/>
                  <a:pt x="93678" y="37718"/>
                  <a:pt x="99220" y="37623"/>
                </a:cubicBezTo>
                <a:cubicBezTo>
                  <a:pt x="103084" y="37528"/>
                  <a:pt x="106979" y="37465"/>
                  <a:pt x="110843" y="37306"/>
                </a:cubicBezTo>
                <a:cubicBezTo>
                  <a:pt x="111476" y="37275"/>
                  <a:pt x="112078" y="37243"/>
                  <a:pt x="112711" y="37211"/>
                </a:cubicBezTo>
                <a:cubicBezTo>
                  <a:pt x="113123" y="37180"/>
                  <a:pt x="113661" y="37211"/>
                  <a:pt x="114073" y="37085"/>
                </a:cubicBezTo>
                <a:cubicBezTo>
                  <a:pt x="114516" y="36958"/>
                  <a:pt x="114738" y="36388"/>
                  <a:pt x="114865" y="35976"/>
                </a:cubicBezTo>
                <a:cubicBezTo>
                  <a:pt x="115118" y="35279"/>
                  <a:pt x="115245" y="34519"/>
                  <a:pt x="115371" y="33759"/>
                </a:cubicBezTo>
                <a:cubicBezTo>
                  <a:pt x="115751" y="31289"/>
                  <a:pt x="115941" y="28787"/>
                  <a:pt x="116068" y="26317"/>
                </a:cubicBezTo>
                <a:cubicBezTo>
                  <a:pt x="116195" y="23214"/>
                  <a:pt x="116290" y="20110"/>
                  <a:pt x="116258" y="17006"/>
                </a:cubicBezTo>
                <a:cubicBezTo>
                  <a:pt x="116258" y="14030"/>
                  <a:pt x="116131" y="11021"/>
                  <a:pt x="115846" y="8044"/>
                </a:cubicBezTo>
                <a:cubicBezTo>
                  <a:pt x="115688" y="6239"/>
                  <a:pt x="115530" y="4307"/>
                  <a:pt x="114960" y="2534"/>
                </a:cubicBezTo>
                <a:close/>
                <a:moveTo>
                  <a:pt x="34837" y="0"/>
                </a:moveTo>
                <a:cubicBezTo>
                  <a:pt x="29992" y="32"/>
                  <a:pt x="25114" y="32"/>
                  <a:pt x="20237" y="32"/>
                </a:cubicBezTo>
                <a:cubicBezTo>
                  <a:pt x="17007" y="64"/>
                  <a:pt x="13745" y="95"/>
                  <a:pt x="10515" y="190"/>
                </a:cubicBezTo>
                <a:cubicBezTo>
                  <a:pt x="9692" y="222"/>
                  <a:pt x="8900" y="254"/>
                  <a:pt x="8077" y="349"/>
                </a:cubicBezTo>
                <a:cubicBezTo>
                  <a:pt x="7887" y="380"/>
                  <a:pt x="7696" y="380"/>
                  <a:pt x="7506" y="444"/>
                </a:cubicBezTo>
                <a:cubicBezTo>
                  <a:pt x="6905" y="697"/>
                  <a:pt x="6905" y="1742"/>
                  <a:pt x="6810" y="2249"/>
                </a:cubicBezTo>
                <a:cubicBezTo>
                  <a:pt x="6588" y="3864"/>
                  <a:pt x="6493" y="5511"/>
                  <a:pt x="6430" y="7126"/>
                </a:cubicBezTo>
                <a:cubicBezTo>
                  <a:pt x="6398" y="8488"/>
                  <a:pt x="6366" y="9913"/>
                  <a:pt x="6556" y="11243"/>
                </a:cubicBezTo>
                <a:cubicBezTo>
                  <a:pt x="4086" y="11781"/>
                  <a:pt x="2154" y="13681"/>
                  <a:pt x="1236" y="16025"/>
                </a:cubicBezTo>
                <a:cubicBezTo>
                  <a:pt x="1" y="19002"/>
                  <a:pt x="603" y="22327"/>
                  <a:pt x="3263" y="24290"/>
                </a:cubicBezTo>
                <a:cubicBezTo>
                  <a:pt x="4118" y="24892"/>
                  <a:pt x="5100" y="25272"/>
                  <a:pt x="6081" y="25430"/>
                </a:cubicBezTo>
                <a:cubicBezTo>
                  <a:pt x="5955" y="26507"/>
                  <a:pt x="6050" y="27679"/>
                  <a:pt x="6145" y="28756"/>
                </a:cubicBezTo>
                <a:cubicBezTo>
                  <a:pt x="6271" y="30402"/>
                  <a:pt x="6430" y="32049"/>
                  <a:pt x="6651" y="33664"/>
                </a:cubicBezTo>
                <a:cubicBezTo>
                  <a:pt x="6778" y="34804"/>
                  <a:pt x="6936" y="35944"/>
                  <a:pt x="7095" y="37085"/>
                </a:cubicBezTo>
                <a:cubicBezTo>
                  <a:pt x="7126" y="37338"/>
                  <a:pt x="7190" y="37496"/>
                  <a:pt x="7380" y="37623"/>
                </a:cubicBezTo>
                <a:cubicBezTo>
                  <a:pt x="7411" y="37781"/>
                  <a:pt x="7570" y="37940"/>
                  <a:pt x="7728" y="38130"/>
                </a:cubicBezTo>
                <a:cubicBezTo>
                  <a:pt x="8108" y="38541"/>
                  <a:pt x="8520" y="38953"/>
                  <a:pt x="8932" y="39365"/>
                </a:cubicBezTo>
                <a:cubicBezTo>
                  <a:pt x="9723" y="40093"/>
                  <a:pt x="10642" y="40695"/>
                  <a:pt x="11655" y="40980"/>
                </a:cubicBezTo>
                <a:cubicBezTo>
                  <a:pt x="12484" y="41202"/>
                  <a:pt x="13364" y="41231"/>
                  <a:pt x="14238" y="41231"/>
                </a:cubicBezTo>
                <a:cubicBezTo>
                  <a:pt x="14545" y="41231"/>
                  <a:pt x="14850" y="41227"/>
                  <a:pt x="15152" y="41227"/>
                </a:cubicBezTo>
                <a:cubicBezTo>
                  <a:pt x="15339" y="41227"/>
                  <a:pt x="15525" y="41229"/>
                  <a:pt x="15709" y="41233"/>
                </a:cubicBezTo>
                <a:cubicBezTo>
                  <a:pt x="17166" y="41265"/>
                  <a:pt x="18591" y="41265"/>
                  <a:pt x="20047" y="41296"/>
                </a:cubicBezTo>
                <a:cubicBezTo>
                  <a:pt x="25843" y="41328"/>
                  <a:pt x="31638" y="41391"/>
                  <a:pt x="37465" y="41391"/>
                </a:cubicBezTo>
                <a:cubicBezTo>
                  <a:pt x="49151" y="41391"/>
                  <a:pt x="60869" y="41360"/>
                  <a:pt x="72555" y="41265"/>
                </a:cubicBezTo>
                <a:cubicBezTo>
                  <a:pt x="84241" y="41138"/>
                  <a:pt x="95927" y="41138"/>
                  <a:pt x="107581" y="40853"/>
                </a:cubicBezTo>
                <a:cubicBezTo>
                  <a:pt x="110494" y="40758"/>
                  <a:pt x="113408" y="40663"/>
                  <a:pt x="116321" y="40441"/>
                </a:cubicBezTo>
                <a:cubicBezTo>
                  <a:pt x="116923" y="40410"/>
                  <a:pt x="117493" y="40473"/>
                  <a:pt x="117905" y="39998"/>
                </a:cubicBezTo>
                <a:cubicBezTo>
                  <a:pt x="118190" y="39681"/>
                  <a:pt x="118348" y="39206"/>
                  <a:pt x="118475" y="38795"/>
                </a:cubicBezTo>
                <a:cubicBezTo>
                  <a:pt x="118887" y="37528"/>
                  <a:pt x="119013" y="36134"/>
                  <a:pt x="119140" y="34773"/>
                </a:cubicBezTo>
                <a:cubicBezTo>
                  <a:pt x="119267" y="33316"/>
                  <a:pt x="119330" y="31859"/>
                  <a:pt x="119362" y="30402"/>
                </a:cubicBezTo>
                <a:cubicBezTo>
                  <a:pt x="119457" y="26349"/>
                  <a:pt x="119647" y="22295"/>
                  <a:pt x="119552" y="18242"/>
                </a:cubicBezTo>
                <a:cubicBezTo>
                  <a:pt x="119488" y="15328"/>
                  <a:pt x="119330" y="12446"/>
                  <a:pt x="118950" y="9596"/>
                </a:cubicBezTo>
                <a:cubicBezTo>
                  <a:pt x="118697" y="7411"/>
                  <a:pt x="118507" y="5226"/>
                  <a:pt x="116923" y="3579"/>
                </a:cubicBezTo>
                <a:cubicBezTo>
                  <a:pt x="116036" y="2724"/>
                  <a:pt x="115181" y="1805"/>
                  <a:pt x="114326" y="919"/>
                </a:cubicBezTo>
                <a:cubicBezTo>
                  <a:pt x="114390" y="729"/>
                  <a:pt x="114295" y="475"/>
                  <a:pt x="114041" y="444"/>
                </a:cubicBezTo>
                <a:cubicBezTo>
                  <a:pt x="113915" y="444"/>
                  <a:pt x="113788" y="412"/>
                  <a:pt x="113693" y="412"/>
                </a:cubicBezTo>
                <a:lnTo>
                  <a:pt x="113376" y="412"/>
                </a:lnTo>
                <a:cubicBezTo>
                  <a:pt x="112711" y="412"/>
                  <a:pt x="112014" y="412"/>
                  <a:pt x="111349" y="380"/>
                </a:cubicBezTo>
                <a:cubicBezTo>
                  <a:pt x="108277" y="380"/>
                  <a:pt x="105237" y="349"/>
                  <a:pt x="102197" y="317"/>
                </a:cubicBezTo>
                <a:cubicBezTo>
                  <a:pt x="97447" y="285"/>
                  <a:pt x="92728" y="254"/>
                  <a:pt x="87978" y="222"/>
                </a:cubicBezTo>
                <a:cubicBezTo>
                  <a:pt x="82214" y="190"/>
                  <a:pt x="76450" y="159"/>
                  <a:pt x="70718" y="127"/>
                </a:cubicBezTo>
                <a:cubicBezTo>
                  <a:pt x="64574" y="95"/>
                  <a:pt x="58462" y="64"/>
                  <a:pt x="52318" y="32"/>
                </a:cubicBezTo>
                <a:cubicBezTo>
                  <a:pt x="46491" y="0"/>
                  <a:pt x="40664" y="0"/>
                  <a:pt x="348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749040" y="1189002"/>
            <a:ext cx="21283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8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DECISION CRITERIA </a:t>
            </a:r>
          </a:p>
        </p:txBody>
      </p:sp>
      <p:sp>
        <p:nvSpPr>
          <p:cNvPr id="25" name="Google Shape;904;p34"/>
          <p:cNvSpPr txBox="1"/>
          <p:nvPr/>
        </p:nvSpPr>
        <p:spPr>
          <a:xfrm>
            <a:off x="704037" y="3012930"/>
            <a:ext cx="2057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CONCLUSION</a:t>
            </a:r>
            <a:endParaRPr sz="18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51496" y="1523943"/>
            <a:ext cx="324885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We reject Ho if p value is  less than 0.45, P=0.00258</a:t>
            </a:r>
          </a:p>
          <a:p>
            <a:pPr lvl="0"/>
            <a:r>
              <a:rPr lang="en-US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Since p value is less than 0.45 we reject Ho </a:t>
            </a:r>
          </a:p>
        </p:txBody>
      </p:sp>
      <p:sp>
        <p:nvSpPr>
          <p:cNvPr id="26" name="Google Shape;904;p34"/>
          <p:cNvSpPr txBox="1"/>
          <p:nvPr/>
        </p:nvSpPr>
        <p:spPr>
          <a:xfrm>
            <a:off x="958893" y="3368130"/>
            <a:ext cx="3225261" cy="714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More than 45% students change their ambition. </a:t>
            </a:r>
            <a:endParaRPr sz="16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8" grpId="0" build="allAtOnce"/>
      <p:bldP spid="901" grpId="0" animBg="1"/>
      <p:bldP spid="902" grpId="0" animBg="1"/>
      <p:bldP spid="904" grpId="0"/>
      <p:bldP spid="910" grpId="0"/>
      <p:bldP spid="918" grpId="0"/>
      <p:bldP spid="35" grpId="0" animBg="1"/>
      <p:bldP spid="36" grpId="0" animBg="1"/>
      <p:bldP spid="38" grpId="0"/>
      <p:bldP spid="23" grpId="0" animBg="1"/>
      <p:bldP spid="24" grpId="0" animBg="1"/>
      <p:bldP spid="2" grpId="0"/>
      <p:bldP spid="25" grpId="0"/>
      <p:bldP spid="3" grpId="0"/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35"/>
          <p:cNvSpPr txBox="1"/>
          <p:nvPr/>
        </p:nvSpPr>
        <p:spPr>
          <a:xfrm>
            <a:off x="655821" y="562300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Association between different combinations of variables using Proportion test</a:t>
            </a:r>
            <a:endParaRPr sz="4400" dirty="0">
              <a:solidFill>
                <a:srgbClr val="FFFFFF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947" name="Google Shape;947;p35"/>
          <p:cNvSpPr txBox="1"/>
          <p:nvPr/>
        </p:nvSpPr>
        <p:spPr>
          <a:xfrm>
            <a:off x="2165150" y="3203863"/>
            <a:ext cx="13863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solidFill>
                <a:srgbClr val="FFE599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948" name="Google Shape;948;p35"/>
          <p:cNvSpPr txBox="1"/>
          <p:nvPr/>
        </p:nvSpPr>
        <p:spPr>
          <a:xfrm>
            <a:off x="2165150" y="2292363"/>
            <a:ext cx="13863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solidFill>
                <a:srgbClr val="FFE599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32" name="Google Shape;948;p35"/>
          <p:cNvSpPr txBox="1"/>
          <p:nvPr/>
        </p:nvSpPr>
        <p:spPr>
          <a:xfrm>
            <a:off x="2270253" y="2481549"/>
            <a:ext cx="13863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solidFill>
                <a:srgbClr val="FFE599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36" name="Google Shape;894;p34"/>
          <p:cNvSpPr/>
          <p:nvPr/>
        </p:nvSpPr>
        <p:spPr>
          <a:xfrm>
            <a:off x="609600" y="1479598"/>
            <a:ext cx="7966841" cy="3449753"/>
          </a:xfrm>
          <a:custGeom>
            <a:avLst/>
            <a:gdLst/>
            <a:ahLst/>
            <a:cxnLst/>
            <a:rect l="l" t="t" r="r" b="b"/>
            <a:pathLst>
              <a:path w="103812" h="30466" extrusionOk="0">
                <a:moveTo>
                  <a:pt x="99346" y="0"/>
                </a:moveTo>
                <a:cubicBezTo>
                  <a:pt x="97478" y="0"/>
                  <a:pt x="96559" y="159"/>
                  <a:pt x="95641" y="285"/>
                </a:cubicBezTo>
                <a:cubicBezTo>
                  <a:pt x="94722" y="412"/>
                  <a:pt x="93836" y="539"/>
                  <a:pt x="92062" y="539"/>
                </a:cubicBezTo>
                <a:cubicBezTo>
                  <a:pt x="90257" y="539"/>
                  <a:pt x="89339" y="444"/>
                  <a:pt x="88452" y="349"/>
                </a:cubicBezTo>
                <a:cubicBezTo>
                  <a:pt x="87533" y="254"/>
                  <a:pt x="86615" y="159"/>
                  <a:pt x="84778" y="159"/>
                </a:cubicBezTo>
                <a:cubicBezTo>
                  <a:pt x="82941" y="159"/>
                  <a:pt x="82023" y="222"/>
                  <a:pt x="81105" y="285"/>
                </a:cubicBezTo>
                <a:cubicBezTo>
                  <a:pt x="80218" y="349"/>
                  <a:pt x="79299" y="412"/>
                  <a:pt x="77494" y="412"/>
                </a:cubicBezTo>
                <a:cubicBezTo>
                  <a:pt x="75658" y="412"/>
                  <a:pt x="74739" y="444"/>
                  <a:pt x="73852" y="475"/>
                </a:cubicBezTo>
                <a:cubicBezTo>
                  <a:pt x="72966" y="507"/>
                  <a:pt x="72047" y="570"/>
                  <a:pt x="70210" y="570"/>
                </a:cubicBezTo>
                <a:cubicBezTo>
                  <a:pt x="68437" y="570"/>
                  <a:pt x="67550" y="444"/>
                  <a:pt x="66632" y="349"/>
                </a:cubicBezTo>
                <a:cubicBezTo>
                  <a:pt x="65713" y="222"/>
                  <a:pt x="64795" y="95"/>
                  <a:pt x="62958" y="95"/>
                </a:cubicBezTo>
                <a:cubicBezTo>
                  <a:pt x="61121" y="95"/>
                  <a:pt x="60203" y="159"/>
                  <a:pt x="59285" y="190"/>
                </a:cubicBezTo>
                <a:cubicBezTo>
                  <a:pt x="58398" y="222"/>
                  <a:pt x="57479" y="285"/>
                  <a:pt x="55674" y="285"/>
                </a:cubicBezTo>
                <a:lnTo>
                  <a:pt x="52032" y="285"/>
                </a:lnTo>
                <a:cubicBezTo>
                  <a:pt x="51114" y="285"/>
                  <a:pt x="50227" y="317"/>
                  <a:pt x="48390" y="317"/>
                </a:cubicBezTo>
                <a:cubicBezTo>
                  <a:pt x="46585" y="317"/>
                  <a:pt x="45667" y="285"/>
                  <a:pt x="44780" y="254"/>
                </a:cubicBezTo>
                <a:cubicBezTo>
                  <a:pt x="43862" y="254"/>
                  <a:pt x="42943" y="222"/>
                  <a:pt x="41138" y="222"/>
                </a:cubicBezTo>
                <a:cubicBezTo>
                  <a:pt x="39301" y="222"/>
                  <a:pt x="38351" y="317"/>
                  <a:pt x="37465" y="380"/>
                </a:cubicBezTo>
                <a:cubicBezTo>
                  <a:pt x="36578" y="475"/>
                  <a:pt x="35659" y="570"/>
                  <a:pt x="33854" y="570"/>
                </a:cubicBezTo>
                <a:cubicBezTo>
                  <a:pt x="32049" y="570"/>
                  <a:pt x="31131" y="507"/>
                  <a:pt x="30244" y="475"/>
                </a:cubicBezTo>
                <a:cubicBezTo>
                  <a:pt x="29326" y="412"/>
                  <a:pt x="28407" y="349"/>
                  <a:pt x="26570" y="349"/>
                </a:cubicBezTo>
                <a:cubicBezTo>
                  <a:pt x="24765" y="349"/>
                  <a:pt x="23847" y="349"/>
                  <a:pt x="22960" y="317"/>
                </a:cubicBezTo>
                <a:lnTo>
                  <a:pt x="22232" y="317"/>
                </a:lnTo>
                <a:lnTo>
                  <a:pt x="22327" y="1109"/>
                </a:lnTo>
                <a:lnTo>
                  <a:pt x="22929" y="1109"/>
                </a:lnTo>
                <a:cubicBezTo>
                  <a:pt x="23815" y="1140"/>
                  <a:pt x="24765" y="1172"/>
                  <a:pt x="26570" y="1172"/>
                </a:cubicBezTo>
                <a:cubicBezTo>
                  <a:pt x="28376" y="1172"/>
                  <a:pt x="29294" y="1204"/>
                  <a:pt x="30181" y="1267"/>
                </a:cubicBezTo>
                <a:cubicBezTo>
                  <a:pt x="31099" y="1299"/>
                  <a:pt x="32018" y="1362"/>
                  <a:pt x="33854" y="1362"/>
                </a:cubicBezTo>
                <a:cubicBezTo>
                  <a:pt x="35691" y="1362"/>
                  <a:pt x="36610" y="1267"/>
                  <a:pt x="37528" y="1204"/>
                </a:cubicBezTo>
                <a:cubicBezTo>
                  <a:pt x="38415" y="1109"/>
                  <a:pt x="39333" y="1014"/>
                  <a:pt x="41138" y="1014"/>
                </a:cubicBezTo>
                <a:cubicBezTo>
                  <a:pt x="42943" y="1014"/>
                  <a:pt x="43862" y="1045"/>
                  <a:pt x="44749" y="1045"/>
                </a:cubicBezTo>
                <a:cubicBezTo>
                  <a:pt x="45635" y="1077"/>
                  <a:pt x="46585" y="1109"/>
                  <a:pt x="48390" y="1109"/>
                </a:cubicBezTo>
                <a:cubicBezTo>
                  <a:pt x="50227" y="1109"/>
                  <a:pt x="51146" y="1109"/>
                  <a:pt x="52032" y="1077"/>
                </a:cubicBezTo>
                <a:lnTo>
                  <a:pt x="55674" y="1077"/>
                </a:lnTo>
                <a:cubicBezTo>
                  <a:pt x="57511" y="1077"/>
                  <a:pt x="58430" y="1045"/>
                  <a:pt x="59316" y="982"/>
                </a:cubicBezTo>
                <a:cubicBezTo>
                  <a:pt x="60235" y="950"/>
                  <a:pt x="61153" y="887"/>
                  <a:pt x="62958" y="887"/>
                </a:cubicBezTo>
                <a:cubicBezTo>
                  <a:pt x="64732" y="887"/>
                  <a:pt x="65618" y="1014"/>
                  <a:pt x="66537" y="1140"/>
                </a:cubicBezTo>
                <a:cubicBezTo>
                  <a:pt x="67455" y="1235"/>
                  <a:pt x="68374" y="1362"/>
                  <a:pt x="70210" y="1362"/>
                </a:cubicBezTo>
                <a:cubicBezTo>
                  <a:pt x="72047" y="1362"/>
                  <a:pt x="72966" y="1330"/>
                  <a:pt x="73884" y="1267"/>
                </a:cubicBezTo>
                <a:cubicBezTo>
                  <a:pt x="74771" y="1235"/>
                  <a:pt x="75689" y="1204"/>
                  <a:pt x="77494" y="1204"/>
                </a:cubicBezTo>
                <a:cubicBezTo>
                  <a:pt x="79331" y="1204"/>
                  <a:pt x="80250" y="1140"/>
                  <a:pt x="81168" y="1077"/>
                </a:cubicBezTo>
                <a:cubicBezTo>
                  <a:pt x="82055" y="1014"/>
                  <a:pt x="82973" y="950"/>
                  <a:pt x="84778" y="950"/>
                </a:cubicBezTo>
                <a:cubicBezTo>
                  <a:pt x="86583" y="950"/>
                  <a:pt x="87470" y="1045"/>
                  <a:pt x="88357" y="1140"/>
                </a:cubicBezTo>
                <a:cubicBezTo>
                  <a:pt x="89275" y="1235"/>
                  <a:pt x="90225" y="1330"/>
                  <a:pt x="92062" y="1330"/>
                </a:cubicBezTo>
                <a:cubicBezTo>
                  <a:pt x="93899" y="1330"/>
                  <a:pt x="94849" y="1204"/>
                  <a:pt x="95736" y="1077"/>
                </a:cubicBezTo>
                <a:cubicBezTo>
                  <a:pt x="96686" y="919"/>
                  <a:pt x="97541" y="824"/>
                  <a:pt x="99346" y="824"/>
                </a:cubicBezTo>
                <a:cubicBezTo>
                  <a:pt x="101373" y="824"/>
                  <a:pt x="102798" y="2914"/>
                  <a:pt x="102798" y="4782"/>
                </a:cubicBezTo>
                <a:lnTo>
                  <a:pt x="102798" y="11781"/>
                </a:lnTo>
                <a:cubicBezTo>
                  <a:pt x="102798" y="13554"/>
                  <a:pt x="102861" y="14473"/>
                  <a:pt x="102925" y="15328"/>
                </a:cubicBezTo>
                <a:cubicBezTo>
                  <a:pt x="102988" y="16183"/>
                  <a:pt x="103020" y="17070"/>
                  <a:pt x="103020" y="18812"/>
                </a:cubicBezTo>
                <a:cubicBezTo>
                  <a:pt x="103020" y="20553"/>
                  <a:pt x="102988" y="21440"/>
                  <a:pt x="102956" y="22295"/>
                </a:cubicBezTo>
                <a:cubicBezTo>
                  <a:pt x="102925" y="23150"/>
                  <a:pt x="102861" y="24037"/>
                  <a:pt x="102861" y="25810"/>
                </a:cubicBezTo>
                <a:cubicBezTo>
                  <a:pt x="102861" y="27869"/>
                  <a:pt x="101278" y="29516"/>
                  <a:pt x="99346" y="29516"/>
                </a:cubicBezTo>
                <a:cubicBezTo>
                  <a:pt x="97541" y="29516"/>
                  <a:pt x="96622" y="29452"/>
                  <a:pt x="95736" y="29389"/>
                </a:cubicBezTo>
                <a:cubicBezTo>
                  <a:pt x="94817" y="29326"/>
                  <a:pt x="93899" y="29262"/>
                  <a:pt x="92062" y="29262"/>
                </a:cubicBezTo>
                <a:cubicBezTo>
                  <a:pt x="90225" y="29262"/>
                  <a:pt x="89275" y="29357"/>
                  <a:pt x="88388" y="29452"/>
                </a:cubicBezTo>
                <a:cubicBezTo>
                  <a:pt x="87502" y="29547"/>
                  <a:pt x="86583" y="29674"/>
                  <a:pt x="84778" y="29674"/>
                </a:cubicBezTo>
                <a:cubicBezTo>
                  <a:pt x="83005" y="29674"/>
                  <a:pt x="82150" y="29516"/>
                  <a:pt x="81231" y="29357"/>
                </a:cubicBezTo>
                <a:cubicBezTo>
                  <a:pt x="80313" y="29199"/>
                  <a:pt x="79363" y="29041"/>
                  <a:pt x="77526" y="29041"/>
                </a:cubicBezTo>
                <a:cubicBezTo>
                  <a:pt x="75689" y="29041"/>
                  <a:pt x="74802" y="29009"/>
                  <a:pt x="73884" y="29009"/>
                </a:cubicBezTo>
                <a:cubicBezTo>
                  <a:pt x="72966" y="29009"/>
                  <a:pt x="72047" y="28977"/>
                  <a:pt x="70242" y="28977"/>
                </a:cubicBezTo>
                <a:cubicBezTo>
                  <a:pt x="68405" y="28977"/>
                  <a:pt x="67455" y="29104"/>
                  <a:pt x="66568" y="29199"/>
                </a:cubicBezTo>
                <a:cubicBezTo>
                  <a:pt x="65650" y="29326"/>
                  <a:pt x="64763" y="29421"/>
                  <a:pt x="62958" y="29421"/>
                </a:cubicBezTo>
                <a:cubicBezTo>
                  <a:pt x="61185" y="29421"/>
                  <a:pt x="60298" y="29326"/>
                  <a:pt x="59380" y="29231"/>
                </a:cubicBezTo>
                <a:cubicBezTo>
                  <a:pt x="58461" y="29136"/>
                  <a:pt x="57543" y="29009"/>
                  <a:pt x="55706" y="29009"/>
                </a:cubicBezTo>
                <a:cubicBezTo>
                  <a:pt x="53869" y="29009"/>
                  <a:pt x="52919" y="29104"/>
                  <a:pt x="52032" y="29167"/>
                </a:cubicBezTo>
                <a:cubicBezTo>
                  <a:pt x="51146" y="29231"/>
                  <a:pt x="50227" y="29326"/>
                  <a:pt x="48422" y="29326"/>
                </a:cubicBezTo>
                <a:cubicBezTo>
                  <a:pt x="46585" y="29326"/>
                  <a:pt x="45667" y="29357"/>
                  <a:pt x="44749" y="29421"/>
                </a:cubicBezTo>
                <a:cubicBezTo>
                  <a:pt x="43862" y="29484"/>
                  <a:pt x="42943" y="29547"/>
                  <a:pt x="41138" y="29547"/>
                </a:cubicBezTo>
                <a:cubicBezTo>
                  <a:pt x="39333" y="29547"/>
                  <a:pt x="38478" y="29421"/>
                  <a:pt x="37560" y="29326"/>
                </a:cubicBezTo>
                <a:cubicBezTo>
                  <a:pt x="36641" y="29231"/>
                  <a:pt x="35723" y="29104"/>
                  <a:pt x="33854" y="29104"/>
                </a:cubicBezTo>
                <a:cubicBezTo>
                  <a:pt x="32018" y="29104"/>
                  <a:pt x="31099" y="29199"/>
                  <a:pt x="30181" y="29294"/>
                </a:cubicBezTo>
                <a:cubicBezTo>
                  <a:pt x="29294" y="29389"/>
                  <a:pt x="28376" y="29452"/>
                  <a:pt x="26602" y="29452"/>
                </a:cubicBezTo>
                <a:cubicBezTo>
                  <a:pt x="24765" y="29452"/>
                  <a:pt x="23847" y="29421"/>
                  <a:pt x="22960" y="29389"/>
                </a:cubicBezTo>
                <a:cubicBezTo>
                  <a:pt x="22073" y="29357"/>
                  <a:pt x="21155" y="29326"/>
                  <a:pt x="19318" y="29326"/>
                </a:cubicBezTo>
                <a:lnTo>
                  <a:pt x="12034" y="29326"/>
                </a:lnTo>
                <a:cubicBezTo>
                  <a:pt x="10198" y="29326"/>
                  <a:pt x="9279" y="29421"/>
                  <a:pt x="8361" y="29516"/>
                </a:cubicBezTo>
                <a:cubicBezTo>
                  <a:pt x="7474" y="29579"/>
                  <a:pt x="6556" y="29674"/>
                  <a:pt x="4750" y="29674"/>
                </a:cubicBezTo>
                <a:cubicBezTo>
                  <a:pt x="2819" y="29674"/>
                  <a:pt x="1045" y="27837"/>
                  <a:pt x="1045" y="25810"/>
                </a:cubicBezTo>
                <a:cubicBezTo>
                  <a:pt x="1045" y="24069"/>
                  <a:pt x="1077" y="23182"/>
                  <a:pt x="1140" y="22327"/>
                </a:cubicBezTo>
                <a:cubicBezTo>
                  <a:pt x="1172" y="21472"/>
                  <a:pt x="1204" y="20585"/>
                  <a:pt x="1204" y="18812"/>
                </a:cubicBezTo>
                <a:cubicBezTo>
                  <a:pt x="1204" y="17038"/>
                  <a:pt x="1109" y="16120"/>
                  <a:pt x="1014" y="15265"/>
                </a:cubicBezTo>
                <a:cubicBezTo>
                  <a:pt x="887" y="14378"/>
                  <a:pt x="792" y="13523"/>
                  <a:pt x="792" y="11813"/>
                </a:cubicBezTo>
                <a:cubicBezTo>
                  <a:pt x="792" y="10071"/>
                  <a:pt x="824" y="9184"/>
                  <a:pt x="887" y="8329"/>
                </a:cubicBezTo>
                <a:cubicBezTo>
                  <a:pt x="919" y="7442"/>
                  <a:pt x="982" y="6556"/>
                  <a:pt x="982" y="4814"/>
                </a:cubicBezTo>
                <a:cubicBezTo>
                  <a:pt x="982" y="2850"/>
                  <a:pt x="2724" y="1172"/>
                  <a:pt x="4782" y="1172"/>
                </a:cubicBezTo>
                <a:cubicBezTo>
                  <a:pt x="5226" y="1172"/>
                  <a:pt x="5606" y="1204"/>
                  <a:pt x="5986" y="1204"/>
                </a:cubicBezTo>
                <a:lnTo>
                  <a:pt x="5986" y="412"/>
                </a:lnTo>
                <a:cubicBezTo>
                  <a:pt x="5637" y="412"/>
                  <a:pt x="5226" y="380"/>
                  <a:pt x="4782" y="380"/>
                </a:cubicBezTo>
                <a:cubicBezTo>
                  <a:pt x="2280" y="380"/>
                  <a:pt x="190" y="2407"/>
                  <a:pt x="190" y="4814"/>
                </a:cubicBezTo>
                <a:cubicBezTo>
                  <a:pt x="190" y="6556"/>
                  <a:pt x="127" y="7442"/>
                  <a:pt x="95" y="8297"/>
                </a:cubicBezTo>
                <a:cubicBezTo>
                  <a:pt x="32" y="9152"/>
                  <a:pt x="0" y="10039"/>
                  <a:pt x="0" y="11813"/>
                </a:cubicBezTo>
                <a:cubicBezTo>
                  <a:pt x="0" y="13586"/>
                  <a:pt x="95" y="14473"/>
                  <a:pt x="222" y="15360"/>
                </a:cubicBezTo>
                <a:cubicBezTo>
                  <a:pt x="317" y="16246"/>
                  <a:pt x="412" y="17101"/>
                  <a:pt x="412" y="18812"/>
                </a:cubicBezTo>
                <a:cubicBezTo>
                  <a:pt x="412" y="20553"/>
                  <a:pt x="380" y="21440"/>
                  <a:pt x="348" y="22295"/>
                </a:cubicBezTo>
                <a:cubicBezTo>
                  <a:pt x="317" y="23182"/>
                  <a:pt x="253" y="24069"/>
                  <a:pt x="253" y="25810"/>
                </a:cubicBezTo>
                <a:cubicBezTo>
                  <a:pt x="253" y="28312"/>
                  <a:pt x="2375" y="30466"/>
                  <a:pt x="4750" y="30466"/>
                </a:cubicBezTo>
                <a:cubicBezTo>
                  <a:pt x="6587" y="30466"/>
                  <a:pt x="7537" y="30371"/>
                  <a:pt x="8456" y="30307"/>
                </a:cubicBezTo>
                <a:cubicBezTo>
                  <a:pt x="9342" y="30212"/>
                  <a:pt x="10229" y="30117"/>
                  <a:pt x="12034" y="30117"/>
                </a:cubicBezTo>
                <a:lnTo>
                  <a:pt x="19318" y="30117"/>
                </a:lnTo>
                <a:cubicBezTo>
                  <a:pt x="21123" y="30117"/>
                  <a:pt x="22042" y="30149"/>
                  <a:pt x="22929" y="30181"/>
                </a:cubicBezTo>
                <a:cubicBezTo>
                  <a:pt x="23847" y="30212"/>
                  <a:pt x="24765" y="30244"/>
                  <a:pt x="26602" y="30244"/>
                </a:cubicBezTo>
                <a:cubicBezTo>
                  <a:pt x="28439" y="30244"/>
                  <a:pt x="29357" y="30181"/>
                  <a:pt x="30276" y="30086"/>
                </a:cubicBezTo>
                <a:cubicBezTo>
                  <a:pt x="31162" y="29991"/>
                  <a:pt x="32081" y="29896"/>
                  <a:pt x="33854" y="29896"/>
                </a:cubicBezTo>
                <a:cubicBezTo>
                  <a:pt x="35659" y="29896"/>
                  <a:pt x="36546" y="29991"/>
                  <a:pt x="37465" y="30117"/>
                </a:cubicBezTo>
                <a:cubicBezTo>
                  <a:pt x="38351" y="30212"/>
                  <a:pt x="39301" y="30339"/>
                  <a:pt x="41138" y="30339"/>
                </a:cubicBezTo>
                <a:cubicBezTo>
                  <a:pt x="42975" y="30339"/>
                  <a:pt x="43893" y="30276"/>
                  <a:pt x="44812" y="30212"/>
                </a:cubicBezTo>
                <a:cubicBezTo>
                  <a:pt x="45699" y="30149"/>
                  <a:pt x="46617" y="30117"/>
                  <a:pt x="48422" y="30117"/>
                </a:cubicBezTo>
                <a:cubicBezTo>
                  <a:pt x="50259" y="30117"/>
                  <a:pt x="51177" y="30022"/>
                  <a:pt x="52096" y="29959"/>
                </a:cubicBezTo>
                <a:cubicBezTo>
                  <a:pt x="52982" y="29896"/>
                  <a:pt x="53901" y="29801"/>
                  <a:pt x="55706" y="29801"/>
                </a:cubicBezTo>
                <a:cubicBezTo>
                  <a:pt x="57479" y="29801"/>
                  <a:pt x="58366" y="29927"/>
                  <a:pt x="59285" y="30022"/>
                </a:cubicBezTo>
                <a:cubicBezTo>
                  <a:pt x="60203" y="30117"/>
                  <a:pt x="61121" y="30212"/>
                  <a:pt x="62958" y="30212"/>
                </a:cubicBezTo>
                <a:cubicBezTo>
                  <a:pt x="64795" y="30212"/>
                  <a:pt x="65745" y="30086"/>
                  <a:pt x="66664" y="29991"/>
                </a:cubicBezTo>
                <a:cubicBezTo>
                  <a:pt x="67582" y="29896"/>
                  <a:pt x="68437" y="29769"/>
                  <a:pt x="70242" y="29769"/>
                </a:cubicBezTo>
                <a:cubicBezTo>
                  <a:pt x="72047" y="29769"/>
                  <a:pt x="72966" y="29801"/>
                  <a:pt x="73884" y="29801"/>
                </a:cubicBezTo>
                <a:cubicBezTo>
                  <a:pt x="74771" y="29801"/>
                  <a:pt x="75689" y="29832"/>
                  <a:pt x="77526" y="29832"/>
                </a:cubicBezTo>
                <a:cubicBezTo>
                  <a:pt x="79299" y="29832"/>
                  <a:pt x="80155" y="29959"/>
                  <a:pt x="81073" y="30149"/>
                </a:cubicBezTo>
                <a:cubicBezTo>
                  <a:pt x="81991" y="30276"/>
                  <a:pt x="82941" y="30466"/>
                  <a:pt x="84778" y="30466"/>
                </a:cubicBezTo>
                <a:cubicBezTo>
                  <a:pt x="86615" y="30466"/>
                  <a:pt x="87565" y="30339"/>
                  <a:pt x="88452" y="30244"/>
                </a:cubicBezTo>
                <a:cubicBezTo>
                  <a:pt x="89339" y="30149"/>
                  <a:pt x="90257" y="30054"/>
                  <a:pt x="92062" y="30054"/>
                </a:cubicBezTo>
                <a:cubicBezTo>
                  <a:pt x="93867" y="30054"/>
                  <a:pt x="94786" y="30117"/>
                  <a:pt x="95672" y="30181"/>
                </a:cubicBezTo>
                <a:cubicBezTo>
                  <a:pt x="96559" y="30244"/>
                  <a:pt x="97509" y="30307"/>
                  <a:pt x="99346" y="30307"/>
                </a:cubicBezTo>
                <a:cubicBezTo>
                  <a:pt x="101721" y="30307"/>
                  <a:pt x="103653" y="28281"/>
                  <a:pt x="103653" y="25810"/>
                </a:cubicBezTo>
                <a:cubicBezTo>
                  <a:pt x="103653" y="24069"/>
                  <a:pt x="103716" y="23182"/>
                  <a:pt x="103748" y="22327"/>
                </a:cubicBezTo>
                <a:cubicBezTo>
                  <a:pt x="103780" y="21472"/>
                  <a:pt x="103811" y="20553"/>
                  <a:pt x="103811" y="18812"/>
                </a:cubicBezTo>
                <a:cubicBezTo>
                  <a:pt x="103811" y="17038"/>
                  <a:pt x="103780" y="16151"/>
                  <a:pt x="103716" y="15265"/>
                </a:cubicBezTo>
                <a:cubicBezTo>
                  <a:pt x="103653" y="14410"/>
                  <a:pt x="103590" y="13523"/>
                  <a:pt x="103590" y="11781"/>
                </a:cubicBezTo>
                <a:lnTo>
                  <a:pt x="103590" y="4782"/>
                </a:lnTo>
                <a:cubicBezTo>
                  <a:pt x="103590" y="2470"/>
                  <a:pt x="101880" y="0"/>
                  <a:pt x="9934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" name="Google Shape;895;p34"/>
          <p:cNvSpPr/>
          <p:nvPr/>
        </p:nvSpPr>
        <p:spPr>
          <a:xfrm>
            <a:off x="1028250" y="1231240"/>
            <a:ext cx="1725459" cy="609563"/>
          </a:xfrm>
          <a:custGeom>
            <a:avLst/>
            <a:gdLst/>
            <a:ahLst/>
            <a:cxnLst/>
            <a:rect l="l" t="t" r="r" b="b"/>
            <a:pathLst>
              <a:path w="21125" h="29484" extrusionOk="0">
                <a:moveTo>
                  <a:pt x="15930" y="2249"/>
                </a:moveTo>
                <a:lnTo>
                  <a:pt x="19541" y="5004"/>
                </a:lnTo>
                <a:lnTo>
                  <a:pt x="16215" y="5099"/>
                </a:lnTo>
                <a:lnTo>
                  <a:pt x="16215" y="4972"/>
                </a:lnTo>
                <a:lnTo>
                  <a:pt x="16247" y="4972"/>
                </a:lnTo>
                <a:lnTo>
                  <a:pt x="16025" y="3072"/>
                </a:lnTo>
                <a:lnTo>
                  <a:pt x="15930" y="2249"/>
                </a:lnTo>
                <a:close/>
                <a:moveTo>
                  <a:pt x="8267" y="792"/>
                </a:moveTo>
                <a:lnTo>
                  <a:pt x="15044" y="1742"/>
                </a:lnTo>
                <a:lnTo>
                  <a:pt x="15234" y="3199"/>
                </a:lnTo>
                <a:lnTo>
                  <a:pt x="15487" y="5542"/>
                </a:lnTo>
                <a:cubicBezTo>
                  <a:pt x="15487" y="5637"/>
                  <a:pt x="15550" y="5701"/>
                  <a:pt x="15614" y="5764"/>
                </a:cubicBezTo>
                <a:lnTo>
                  <a:pt x="15582" y="5764"/>
                </a:lnTo>
                <a:lnTo>
                  <a:pt x="15899" y="8329"/>
                </a:lnTo>
                <a:lnTo>
                  <a:pt x="15329" y="15740"/>
                </a:lnTo>
                <a:lnTo>
                  <a:pt x="15392" y="22897"/>
                </a:lnTo>
                <a:lnTo>
                  <a:pt x="8267" y="28597"/>
                </a:lnTo>
                <a:lnTo>
                  <a:pt x="951" y="23023"/>
                </a:lnTo>
                <a:lnTo>
                  <a:pt x="1236" y="15740"/>
                </a:lnTo>
                <a:lnTo>
                  <a:pt x="1236" y="15708"/>
                </a:lnTo>
                <a:lnTo>
                  <a:pt x="793" y="8297"/>
                </a:lnTo>
                <a:lnTo>
                  <a:pt x="793" y="5922"/>
                </a:lnTo>
                <a:lnTo>
                  <a:pt x="824" y="5131"/>
                </a:lnTo>
                <a:lnTo>
                  <a:pt x="856" y="1077"/>
                </a:lnTo>
                <a:lnTo>
                  <a:pt x="8267" y="792"/>
                </a:lnTo>
                <a:close/>
                <a:moveTo>
                  <a:pt x="8267" y="0"/>
                </a:moveTo>
                <a:lnTo>
                  <a:pt x="444" y="285"/>
                </a:lnTo>
                <a:cubicBezTo>
                  <a:pt x="223" y="285"/>
                  <a:pt x="64" y="475"/>
                  <a:pt x="64" y="665"/>
                </a:cubicBezTo>
                <a:lnTo>
                  <a:pt x="33" y="5067"/>
                </a:lnTo>
                <a:lnTo>
                  <a:pt x="1" y="5859"/>
                </a:lnTo>
                <a:lnTo>
                  <a:pt x="1" y="8329"/>
                </a:lnTo>
                <a:lnTo>
                  <a:pt x="444" y="15708"/>
                </a:lnTo>
                <a:lnTo>
                  <a:pt x="128" y="23182"/>
                </a:lnTo>
                <a:cubicBezTo>
                  <a:pt x="128" y="23308"/>
                  <a:pt x="191" y="23435"/>
                  <a:pt x="286" y="23530"/>
                </a:cubicBezTo>
                <a:lnTo>
                  <a:pt x="8045" y="29389"/>
                </a:lnTo>
                <a:cubicBezTo>
                  <a:pt x="8108" y="29452"/>
                  <a:pt x="8172" y="29484"/>
                  <a:pt x="8267" y="29484"/>
                </a:cubicBezTo>
                <a:cubicBezTo>
                  <a:pt x="8362" y="29484"/>
                  <a:pt x="8457" y="29452"/>
                  <a:pt x="8520" y="29389"/>
                </a:cubicBezTo>
                <a:lnTo>
                  <a:pt x="16025" y="23372"/>
                </a:lnTo>
                <a:cubicBezTo>
                  <a:pt x="16120" y="23308"/>
                  <a:pt x="16184" y="23182"/>
                  <a:pt x="16184" y="23055"/>
                </a:cubicBezTo>
                <a:lnTo>
                  <a:pt x="16120" y="15740"/>
                </a:lnTo>
                <a:lnTo>
                  <a:pt x="16690" y="8329"/>
                </a:lnTo>
                <a:cubicBezTo>
                  <a:pt x="16690" y="8297"/>
                  <a:pt x="16690" y="8266"/>
                  <a:pt x="16690" y="8234"/>
                </a:cubicBezTo>
                <a:lnTo>
                  <a:pt x="16374" y="5891"/>
                </a:lnTo>
                <a:lnTo>
                  <a:pt x="20681" y="5764"/>
                </a:lnTo>
                <a:cubicBezTo>
                  <a:pt x="20871" y="5764"/>
                  <a:pt x="20997" y="5669"/>
                  <a:pt x="21061" y="5511"/>
                </a:cubicBezTo>
                <a:cubicBezTo>
                  <a:pt x="21124" y="5352"/>
                  <a:pt x="21061" y="5162"/>
                  <a:pt x="20934" y="5067"/>
                </a:cubicBezTo>
                <a:lnTo>
                  <a:pt x="15677" y="1045"/>
                </a:lnTo>
                <a:cubicBezTo>
                  <a:pt x="15608" y="999"/>
                  <a:pt x="15521" y="969"/>
                  <a:pt x="15430" y="969"/>
                </a:cubicBezTo>
                <a:cubicBezTo>
                  <a:pt x="15397" y="969"/>
                  <a:pt x="15363" y="973"/>
                  <a:pt x="15329" y="982"/>
                </a:cubicBezTo>
                <a:lnTo>
                  <a:pt x="83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" name="Google Shape;915;p34"/>
          <p:cNvSpPr txBox="1"/>
          <p:nvPr/>
        </p:nvSpPr>
        <p:spPr>
          <a:xfrm>
            <a:off x="932198" y="1348741"/>
            <a:ext cx="1181679" cy="1866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solidFill>
                <a:srgbClr val="F9CB9C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graphicFrame>
        <p:nvGraphicFramePr>
          <p:cNvPr id="44" name="Table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1559514"/>
              </p:ext>
            </p:extLst>
          </p:nvPr>
        </p:nvGraphicFramePr>
        <p:xfrm>
          <a:off x="794681" y="1666269"/>
          <a:ext cx="7596677" cy="3075188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8388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15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6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000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00098">
                  <a:extLst>
                    <a:ext uri="{9D8B030D-6E8A-4147-A177-3AD203B41FA5}">
                      <a16:colId xmlns:a16="http://schemas.microsoft.com/office/drawing/2014/main" val="1250098031"/>
                    </a:ext>
                  </a:extLst>
                </a:gridCol>
              </a:tblGrid>
              <a:tr h="428777">
                <a:tc>
                  <a:txBody>
                    <a:bodyPr/>
                    <a:lstStyle/>
                    <a:p>
                      <a:pPr lvl="1" algn="ctr">
                        <a:lnSpc>
                          <a:spcPct val="200000"/>
                        </a:lnSpc>
                      </a:pPr>
                      <a:r>
                        <a:rPr lang="en-US" sz="1200" dirty="0"/>
                        <a:t>VARIABLE</a:t>
                      </a:r>
                      <a:r>
                        <a:rPr lang="en-US" sz="1200" baseline="0" dirty="0"/>
                        <a:t> 1</a:t>
                      </a:r>
                      <a:endParaRPr lang="en-US" sz="12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1" algn="ctr">
                        <a:lnSpc>
                          <a:spcPct val="200000"/>
                        </a:lnSpc>
                      </a:pPr>
                      <a:r>
                        <a:rPr lang="en-US" sz="1200" dirty="0"/>
                        <a:t>DATA</a:t>
                      </a:r>
                      <a:r>
                        <a:rPr lang="en-US" sz="1200" baseline="0" dirty="0"/>
                        <a:t> FRAME </a:t>
                      </a:r>
                      <a:endParaRPr lang="en-US" sz="12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1" algn="ctr">
                        <a:lnSpc>
                          <a:spcPct val="200000"/>
                        </a:lnSpc>
                      </a:pPr>
                      <a:r>
                        <a:rPr lang="en-US" sz="1200" dirty="0"/>
                        <a:t>P VALUE</a:t>
                      </a:r>
                      <a:r>
                        <a:rPr lang="en-US" sz="1200" baseline="0" dirty="0"/>
                        <a:t> </a:t>
                      </a:r>
                      <a:endParaRPr lang="en-US" sz="12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1" algn="ctr">
                        <a:lnSpc>
                          <a:spcPct val="200000"/>
                        </a:lnSpc>
                      </a:pPr>
                      <a:r>
                        <a:rPr lang="en-US" sz="1200" baseline="0" dirty="0"/>
                        <a:t>Po value  </a:t>
                      </a:r>
                      <a:endParaRPr lang="en-US" sz="12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1" algn="ctr">
                        <a:lnSpc>
                          <a:spcPct val="200000"/>
                        </a:lnSpc>
                      </a:pPr>
                      <a:r>
                        <a:rPr lang="en-US" sz="1200" dirty="0"/>
                        <a:t>CONCLUSION</a:t>
                      </a:r>
                      <a:r>
                        <a:rPr lang="en-US" sz="1200" baseline="0" dirty="0"/>
                        <a:t> </a:t>
                      </a:r>
                      <a:endParaRPr lang="en-US" sz="12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4497">
                <a:tc>
                  <a:txBody>
                    <a:bodyPr/>
                    <a:lstStyle/>
                    <a:p>
                      <a:pPr lvl="1" algn="ctr"/>
                      <a:r>
                        <a:rPr lang="en-US" sz="1200" dirty="0"/>
                        <a:t>Science</a:t>
                      </a:r>
                      <a:r>
                        <a:rPr lang="en-US" sz="1200" baseline="0" dirty="0"/>
                        <a:t> students switching for first time </a:t>
                      </a:r>
                      <a:endParaRPr lang="en-US" sz="12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107</a:t>
                      </a:r>
                      <a:r>
                        <a:rPr lang="en-US" sz="1200" baseline="0" dirty="0"/>
                        <a:t> of 200</a:t>
                      </a:r>
                      <a:endParaRPr lang="en-US" sz="12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0.00905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aseline="0" dirty="0"/>
                        <a:t> 0.45</a:t>
                      </a:r>
                      <a:endParaRPr lang="en-US" sz="12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Reject</a:t>
                      </a:r>
                      <a:r>
                        <a:rPr lang="en-US" sz="1200" baseline="0" dirty="0"/>
                        <a:t> Ho</a:t>
                      </a:r>
                      <a:endParaRPr lang="en-US" sz="12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4497">
                <a:tc>
                  <a:txBody>
                    <a:bodyPr/>
                    <a:lstStyle/>
                    <a:p>
                      <a:pPr lvl="1" algn="ctr">
                        <a:lnSpc>
                          <a:spcPct val="100000"/>
                        </a:lnSpc>
                      </a:pPr>
                      <a:r>
                        <a:rPr lang="en-US" sz="1200" baseline="0" dirty="0"/>
                        <a:t>Non science students who switch their ambition 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28</a:t>
                      </a:r>
                      <a:r>
                        <a:rPr lang="en-US" sz="1200" baseline="0" dirty="0"/>
                        <a:t> of 50 </a:t>
                      </a:r>
                      <a:endParaRPr lang="en-US" sz="12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200" b="0" dirty="0">
                          <a:effectLst/>
                        </a:rPr>
                        <a:t>0.01519</a:t>
                      </a:r>
                    </a:p>
                    <a:p>
                      <a:endParaRPr lang="en-US" sz="12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0.4</a:t>
                      </a:r>
                      <a:r>
                        <a:rPr lang="en-US" sz="1200" baseline="0" dirty="0"/>
                        <a:t> </a:t>
                      </a:r>
                      <a:endParaRPr lang="en-US" sz="12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Reject Ho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4497">
                <a:tc>
                  <a:txBody>
                    <a:bodyPr/>
                    <a:lstStyle/>
                    <a:p>
                      <a:pPr lvl="1" algn="ctr"/>
                      <a:r>
                        <a:rPr lang="en-US" sz="1200" dirty="0"/>
                        <a:t>Science</a:t>
                      </a:r>
                      <a:r>
                        <a:rPr lang="en-US" sz="1200" baseline="0" dirty="0"/>
                        <a:t> students switch who wants further switch </a:t>
                      </a:r>
                      <a:endParaRPr lang="en-US" sz="12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51 of</a:t>
                      </a:r>
                      <a:r>
                        <a:rPr lang="en-US" sz="1200" baseline="0" dirty="0"/>
                        <a:t> 200</a:t>
                      </a:r>
                      <a:endParaRPr lang="en-US" sz="12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0.03172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Reject</a:t>
                      </a:r>
                      <a:r>
                        <a:rPr lang="en-US" sz="1200" baseline="0" dirty="0"/>
                        <a:t> Ho</a:t>
                      </a:r>
                      <a:endParaRPr lang="en-US" sz="12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4497">
                <a:tc>
                  <a:txBody>
                    <a:bodyPr/>
                    <a:lstStyle/>
                    <a:p>
                      <a:pPr lvl="1" algn="ctr"/>
                      <a:r>
                        <a:rPr lang="en-US" sz="1200" dirty="0"/>
                        <a:t>Non</a:t>
                      </a:r>
                      <a:r>
                        <a:rPr lang="en-US" sz="1200" baseline="0" dirty="0"/>
                        <a:t> science students who wants further switch </a:t>
                      </a:r>
                      <a:endParaRPr lang="en-US" sz="12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12 of 15 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0.25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Cannot</a:t>
                      </a:r>
                      <a:r>
                        <a:rPr lang="en-US" sz="1200" baseline="0" dirty="0"/>
                        <a:t> reject Ho </a:t>
                      </a:r>
                      <a:endParaRPr lang="en-US" sz="12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2536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5" grpId="0"/>
      <p:bldP spid="36" grpId="0" animBg="1"/>
      <p:bldP spid="3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7"/>
          <p:cNvSpPr txBox="1"/>
          <p:nvPr/>
        </p:nvSpPr>
        <p:spPr>
          <a:xfrm>
            <a:off x="710250" y="457200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endParaRPr lang="en-US" sz="2800" dirty="0">
              <a:solidFill>
                <a:schemeClr val="tx2">
                  <a:lumMod val="50000"/>
                </a:schemeClr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24" name="Google Shape;970;p37"/>
          <p:cNvSpPr/>
          <p:nvPr/>
        </p:nvSpPr>
        <p:spPr>
          <a:xfrm>
            <a:off x="1386301" y="4792325"/>
            <a:ext cx="288837" cy="286828"/>
          </a:xfrm>
          <a:custGeom>
            <a:avLst/>
            <a:gdLst/>
            <a:ahLst/>
            <a:cxnLst/>
            <a:rect l="l" t="t" r="r" b="b"/>
            <a:pathLst>
              <a:path w="9058" h="8995" extrusionOk="0">
                <a:moveTo>
                  <a:pt x="7126" y="951"/>
                </a:moveTo>
                <a:cubicBezTo>
                  <a:pt x="7158" y="951"/>
                  <a:pt x="7158" y="1014"/>
                  <a:pt x="7126" y="1046"/>
                </a:cubicBezTo>
                <a:cubicBezTo>
                  <a:pt x="7126" y="1046"/>
                  <a:pt x="7126" y="1077"/>
                  <a:pt x="7126" y="1077"/>
                </a:cubicBezTo>
                <a:cubicBezTo>
                  <a:pt x="7094" y="1046"/>
                  <a:pt x="7063" y="1014"/>
                  <a:pt x="7031" y="1014"/>
                </a:cubicBezTo>
                <a:cubicBezTo>
                  <a:pt x="7094" y="982"/>
                  <a:pt x="7126" y="951"/>
                  <a:pt x="7126" y="951"/>
                </a:cubicBezTo>
                <a:close/>
                <a:moveTo>
                  <a:pt x="6651" y="982"/>
                </a:moveTo>
                <a:lnTo>
                  <a:pt x="6651" y="982"/>
                </a:lnTo>
                <a:cubicBezTo>
                  <a:pt x="6619" y="1014"/>
                  <a:pt x="6588" y="1077"/>
                  <a:pt x="6556" y="1109"/>
                </a:cubicBezTo>
                <a:cubicBezTo>
                  <a:pt x="6493" y="1141"/>
                  <a:pt x="6398" y="1204"/>
                  <a:pt x="6303" y="1236"/>
                </a:cubicBezTo>
                <a:cubicBezTo>
                  <a:pt x="6461" y="1141"/>
                  <a:pt x="6556" y="1046"/>
                  <a:pt x="6651" y="982"/>
                </a:cubicBezTo>
                <a:close/>
                <a:moveTo>
                  <a:pt x="6746" y="1141"/>
                </a:moveTo>
                <a:lnTo>
                  <a:pt x="6746" y="1141"/>
                </a:lnTo>
                <a:cubicBezTo>
                  <a:pt x="6714" y="1141"/>
                  <a:pt x="6683" y="1172"/>
                  <a:pt x="6651" y="1204"/>
                </a:cubicBezTo>
                <a:cubicBezTo>
                  <a:pt x="6556" y="1299"/>
                  <a:pt x="6461" y="1394"/>
                  <a:pt x="6366" y="1457"/>
                </a:cubicBezTo>
                <a:cubicBezTo>
                  <a:pt x="6461" y="1362"/>
                  <a:pt x="6556" y="1267"/>
                  <a:pt x="6619" y="1172"/>
                </a:cubicBezTo>
                <a:cubicBezTo>
                  <a:pt x="6683" y="1172"/>
                  <a:pt x="6714" y="1141"/>
                  <a:pt x="6746" y="1141"/>
                </a:cubicBezTo>
                <a:close/>
                <a:moveTo>
                  <a:pt x="5258" y="159"/>
                </a:moveTo>
                <a:cubicBezTo>
                  <a:pt x="5226" y="159"/>
                  <a:pt x="5226" y="191"/>
                  <a:pt x="5194" y="191"/>
                </a:cubicBezTo>
                <a:cubicBezTo>
                  <a:pt x="5131" y="222"/>
                  <a:pt x="5068" y="254"/>
                  <a:pt x="4973" y="286"/>
                </a:cubicBezTo>
                <a:cubicBezTo>
                  <a:pt x="4973" y="286"/>
                  <a:pt x="4973" y="254"/>
                  <a:pt x="4973" y="254"/>
                </a:cubicBezTo>
                <a:cubicBezTo>
                  <a:pt x="4957" y="238"/>
                  <a:pt x="4941" y="230"/>
                  <a:pt x="4929" y="230"/>
                </a:cubicBezTo>
                <a:cubicBezTo>
                  <a:pt x="4917" y="230"/>
                  <a:pt x="4909" y="238"/>
                  <a:pt x="4909" y="254"/>
                </a:cubicBezTo>
                <a:cubicBezTo>
                  <a:pt x="4688" y="412"/>
                  <a:pt x="3642" y="1236"/>
                  <a:pt x="2566" y="2091"/>
                </a:cubicBezTo>
                <a:cubicBezTo>
                  <a:pt x="3611" y="1077"/>
                  <a:pt x="4719" y="159"/>
                  <a:pt x="5163" y="159"/>
                </a:cubicBezTo>
                <a:close/>
                <a:moveTo>
                  <a:pt x="6366" y="1331"/>
                </a:moveTo>
                <a:lnTo>
                  <a:pt x="6366" y="1331"/>
                </a:lnTo>
                <a:cubicBezTo>
                  <a:pt x="6081" y="1584"/>
                  <a:pt x="5669" y="1901"/>
                  <a:pt x="5194" y="2249"/>
                </a:cubicBezTo>
                <a:cubicBezTo>
                  <a:pt x="5258" y="2186"/>
                  <a:pt x="5289" y="2122"/>
                  <a:pt x="5353" y="2091"/>
                </a:cubicBezTo>
                <a:cubicBezTo>
                  <a:pt x="5764" y="1742"/>
                  <a:pt x="6113" y="1489"/>
                  <a:pt x="6366" y="1331"/>
                </a:cubicBezTo>
                <a:close/>
                <a:moveTo>
                  <a:pt x="2217" y="1299"/>
                </a:moveTo>
                <a:lnTo>
                  <a:pt x="2217" y="1299"/>
                </a:lnTo>
                <a:cubicBezTo>
                  <a:pt x="1711" y="1742"/>
                  <a:pt x="1267" y="2122"/>
                  <a:pt x="982" y="2376"/>
                </a:cubicBezTo>
                <a:cubicBezTo>
                  <a:pt x="1141" y="2217"/>
                  <a:pt x="1362" y="2027"/>
                  <a:pt x="1552" y="1837"/>
                </a:cubicBezTo>
                <a:cubicBezTo>
                  <a:pt x="1774" y="1647"/>
                  <a:pt x="1996" y="1457"/>
                  <a:pt x="2217" y="1299"/>
                </a:cubicBezTo>
                <a:close/>
                <a:moveTo>
                  <a:pt x="634" y="2693"/>
                </a:moveTo>
                <a:lnTo>
                  <a:pt x="602" y="2724"/>
                </a:lnTo>
                <a:cubicBezTo>
                  <a:pt x="602" y="2724"/>
                  <a:pt x="602" y="2693"/>
                  <a:pt x="634" y="2693"/>
                </a:cubicBezTo>
                <a:close/>
                <a:moveTo>
                  <a:pt x="8520" y="2534"/>
                </a:moveTo>
                <a:cubicBezTo>
                  <a:pt x="8520" y="2566"/>
                  <a:pt x="8520" y="2566"/>
                  <a:pt x="8520" y="2598"/>
                </a:cubicBezTo>
                <a:cubicBezTo>
                  <a:pt x="8456" y="2629"/>
                  <a:pt x="8361" y="2661"/>
                  <a:pt x="8266" y="2724"/>
                </a:cubicBezTo>
                <a:lnTo>
                  <a:pt x="8520" y="2534"/>
                </a:lnTo>
                <a:close/>
                <a:moveTo>
                  <a:pt x="4624" y="2598"/>
                </a:moveTo>
                <a:lnTo>
                  <a:pt x="4466" y="2724"/>
                </a:lnTo>
                <a:cubicBezTo>
                  <a:pt x="4434" y="2756"/>
                  <a:pt x="4403" y="2756"/>
                  <a:pt x="4371" y="2788"/>
                </a:cubicBezTo>
                <a:cubicBezTo>
                  <a:pt x="4434" y="2724"/>
                  <a:pt x="4529" y="2661"/>
                  <a:pt x="4624" y="2598"/>
                </a:cubicBezTo>
                <a:close/>
                <a:moveTo>
                  <a:pt x="8488" y="2693"/>
                </a:moveTo>
                <a:lnTo>
                  <a:pt x="8488" y="2693"/>
                </a:lnTo>
                <a:cubicBezTo>
                  <a:pt x="8456" y="2756"/>
                  <a:pt x="8424" y="2851"/>
                  <a:pt x="8361" y="2914"/>
                </a:cubicBezTo>
                <a:cubicBezTo>
                  <a:pt x="8234" y="2946"/>
                  <a:pt x="8044" y="3041"/>
                  <a:pt x="7854" y="3136"/>
                </a:cubicBezTo>
                <a:cubicBezTo>
                  <a:pt x="8139" y="2946"/>
                  <a:pt x="8361" y="2756"/>
                  <a:pt x="8488" y="2693"/>
                </a:cubicBezTo>
                <a:close/>
                <a:moveTo>
                  <a:pt x="8488" y="3009"/>
                </a:moveTo>
                <a:cubicBezTo>
                  <a:pt x="8551" y="3009"/>
                  <a:pt x="8583" y="3009"/>
                  <a:pt x="8615" y="3041"/>
                </a:cubicBezTo>
                <a:cubicBezTo>
                  <a:pt x="8520" y="3104"/>
                  <a:pt x="8329" y="3231"/>
                  <a:pt x="8076" y="3453"/>
                </a:cubicBezTo>
                <a:cubicBezTo>
                  <a:pt x="8234" y="3263"/>
                  <a:pt x="8393" y="3136"/>
                  <a:pt x="8488" y="3009"/>
                </a:cubicBezTo>
                <a:close/>
                <a:moveTo>
                  <a:pt x="6936" y="1109"/>
                </a:moveTo>
                <a:cubicBezTo>
                  <a:pt x="6999" y="1109"/>
                  <a:pt x="7031" y="1109"/>
                  <a:pt x="7031" y="1141"/>
                </a:cubicBezTo>
                <a:cubicBezTo>
                  <a:pt x="7063" y="1172"/>
                  <a:pt x="7063" y="1204"/>
                  <a:pt x="7063" y="1236"/>
                </a:cubicBezTo>
                <a:cubicBezTo>
                  <a:pt x="7063" y="1236"/>
                  <a:pt x="7063" y="1236"/>
                  <a:pt x="7063" y="1267"/>
                </a:cubicBezTo>
                <a:cubicBezTo>
                  <a:pt x="6999" y="1362"/>
                  <a:pt x="6904" y="1521"/>
                  <a:pt x="6778" y="1647"/>
                </a:cubicBezTo>
                <a:cubicBezTo>
                  <a:pt x="6619" y="1774"/>
                  <a:pt x="6461" y="1869"/>
                  <a:pt x="6303" y="1996"/>
                </a:cubicBezTo>
                <a:cubicBezTo>
                  <a:pt x="5606" y="2503"/>
                  <a:pt x="4624" y="3168"/>
                  <a:pt x="3706" y="3864"/>
                </a:cubicBezTo>
                <a:cubicBezTo>
                  <a:pt x="4498" y="3199"/>
                  <a:pt x="5479" y="2344"/>
                  <a:pt x="6714" y="1299"/>
                </a:cubicBezTo>
                <a:cubicBezTo>
                  <a:pt x="6809" y="1204"/>
                  <a:pt x="6873" y="1141"/>
                  <a:pt x="6936" y="1109"/>
                </a:cubicBezTo>
                <a:close/>
                <a:moveTo>
                  <a:pt x="6398" y="729"/>
                </a:moveTo>
                <a:lnTo>
                  <a:pt x="6398" y="729"/>
                </a:lnTo>
                <a:cubicBezTo>
                  <a:pt x="6366" y="792"/>
                  <a:pt x="6334" y="887"/>
                  <a:pt x="6239" y="1046"/>
                </a:cubicBezTo>
                <a:cubicBezTo>
                  <a:pt x="5574" y="1521"/>
                  <a:pt x="4403" y="2503"/>
                  <a:pt x="3294" y="3484"/>
                </a:cubicBezTo>
                <a:cubicBezTo>
                  <a:pt x="2977" y="3674"/>
                  <a:pt x="2661" y="3896"/>
                  <a:pt x="2376" y="4086"/>
                </a:cubicBezTo>
                <a:lnTo>
                  <a:pt x="6398" y="729"/>
                </a:lnTo>
                <a:close/>
                <a:moveTo>
                  <a:pt x="7411" y="4054"/>
                </a:moveTo>
                <a:lnTo>
                  <a:pt x="7411" y="4054"/>
                </a:lnTo>
                <a:cubicBezTo>
                  <a:pt x="7367" y="4087"/>
                  <a:pt x="7323" y="4120"/>
                  <a:pt x="7280" y="4154"/>
                </a:cubicBezTo>
                <a:lnTo>
                  <a:pt x="7280" y="4154"/>
                </a:lnTo>
                <a:cubicBezTo>
                  <a:pt x="7326" y="4108"/>
                  <a:pt x="7357" y="4081"/>
                  <a:pt x="7411" y="4054"/>
                </a:cubicBezTo>
                <a:close/>
                <a:moveTo>
                  <a:pt x="7158" y="1774"/>
                </a:moveTo>
                <a:cubicBezTo>
                  <a:pt x="6968" y="1964"/>
                  <a:pt x="6746" y="2154"/>
                  <a:pt x="6556" y="2344"/>
                </a:cubicBezTo>
                <a:lnTo>
                  <a:pt x="4339" y="4181"/>
                </a:lnTo>
                <a:cubicBezTo>
                  <a:pt x="5036" y="3548"/>
                  <a:pt x="5733" y="2914"/>
                  <a:pt x="6271" y="2407"/>
                </a:cubicBezTo>
                <a:cubicBezTo>
                  <a:pt x="6619" y="2154"/>
                  <a:pt x="6904" y="1932"/>
                  <a:pt x="7158" y="1774"/>
                </a:cubicBezTo>
                <a:close/>
                <a:moveTo>
                  <a:pt x="3799" y="3280"/>
                </a:moveTo>
                <a:lnTo>
                  <a:pt x="3799" y="3280"/>
                </a:lnTo>
                <a:cubicBezTo>
                  <a:pt x="3299" y="3713"/>
                  <a:pt x="2774" y="4121"/>
                  <a:pt x="2249" y="4529"/>
                </a:cubicBezTo>
                <a:lnTo>
                  <a:pt x="3642" y="3389"/>
                </a:lnTo>
                <a:cubicBezTo>
                  <a:pt x="3674" y="3358"/>
                  <a:pt x="3706" y="3358"/>
                  <a:pt x="3706" y="3326"/>
                </a:cubicBezTo>
                <a:cubicBezTo>
                  <a:pt x="3740" y="3314"/>
                  <a:pt x="3771" y="3299"/>
                  <a:pt x="3799" y="3280"/>
                </a:cubicBezTo>
                <a:close/>
                <a:moveTo>
                  <a:pt x="1901" y="2946"/>
                </a:moveTo>
                <a:cubicBezTo>
                  <a:pt x="1172" y="3706"/>
                  <a:pt x="539" y="4371"/>
                  <a:pt x="381" y="4561"/>
                </a:cubicBezTo>
                <a:cubicBezTo>
                  <a:pt x="349" y="4529"/>
                  <a:pt x="349" y="4529"/>
                  <a:pt x="381" y="4498"/>
                </a:cubicBezTo>
                <a:cubicBezTo>
                  <a:pt x="381" y="4434"/>
                  <a:pt x="412" y="4339"/>
                  <a:pt x="476" y="4244"/>
                </a:cubicBezTo>
                <a:cubicBezTo>
                  <a:pt x="602" y="4118"/>
                  <a:pt x="761" y="3959"/>
                  <a:pt x="919" y="3769"/>
                </a:cubicBezTo>
                <a:cubicBezTo>
                  <a:pt x="1204" y="3548"/>
                  <a:pt x="1552" y="3263"/>
                  <a:pt x="1901" y="2946"/>
                </a:cubicBezTo>
                <a:close/>
                <a:moveTo>
                  <a:pt x="6081" y="1679"/>
                </a:moveTo>
                <a:lnTo>
                  <a:pt x="6081" y="1679"/>
                </a:lnTo>
                <a:cubicBezTo>
                  <a:pt x="4371" y="3168"/>
                  <a:pt x="3041" y="4308"/>
                  <a:pt x="2122" y="5068"/>
                </a:cubicBezTo>
                <a:cubicBezTo>
                  <a:pt x="2914" y="4308"/>
                  <a:pt x="3611" y="3643"/>
                  <a:pt x="4213" y="3073"/>
                </a:cubicBezTo>
                <a:cubicBezTo>
                  <a:pt x="4371" y="2978"/>
                  <a:pt x="4498" y="2851"/>
                  <a:pt x="4624" y="2756"/>
                </a:cubicBezTo>
                <a:cubicBezTo>
                  <a:pt x="5194" y="2376"/>
                  <a:pt x="5701" y="1996"/>
                  <a:pt x="6081" y="1679"/>
                </a:cubicBezTo>
                <a:close/>
                <a:moveTo>
                  <a:pt x="2980" y="4938"/>
                </a:moveTo>
                <a:lnTo>
                  <a:pt x="2980" y="4938"/>
                </a:lnTo>
                <a:cubicBezTo>
                  <a:pt x="2837" y="5052"/>
                  <a:pt x="2702" y="5161"/>
                  <a:pt x="2566" y="5258"/>
                </a:cubicBezTo>
                <a:cubicBezTo>
                  <a:pt x="2629" y="5194"/>
                  <a:pt x="2724" y="5131"/>
                  <a:pt x="2787" y="5068"/>
                </a:cubicBezTo>
                <a:cubicBezTo>
                  <a:pt x="2852" y="5029"/>
                  <a:pt x="2916" y="4985"/>
                  <a:pt x="2980" y="4938"/>
                </a:cubicBezTo>
                <a:close/>
                <a:moveTo>
                  <a:pt x="1726" y="4105"/>
                </a:moveTo>
                <a:lnTo>
                  <a:pt x="1726" y="4105"/>
                </a:lnTo>
                <a:cubicBezTo>
                  <a:pt x="1086" y="4689"/>
                  <a:pt x="563" y="5179"/>
                  <a:pt x="317" y="5416"/>
                </a:cubicBezTo>
                <a:cubicBezTo>
                  <a:pt x="381" y="5289"/>
                  <a:pt x="539" y="5099"/>
                  <a:pt x="792" y="4878"/>
                </a:cubicBezTo>
                <a:cubicBezTo>
                  <a:pt x="1022" y="4716"/>
                  <a:pt x="1338" y="4450"/>
                  <a:pt x="1726" y="4105"/>
                </a:cubicBezTo>
                <a:close/>
                <a:moveTo>
                  <a:pt x="8298" y="3041"/>
                </a:moveTo>
                <a:lnTo>
                  <a:pt x="8298" y="3041"/>
                </a:lnTo>
                <a:cubicBezTo>
                  <a:pt x="8203" y="3168"/>
                  <a:pt x="8076" y="3294"/>
                  <a:pt x="7949" y="3421"/>
                </a:cubicBezTo>
                <a:cubicBezTo>
                  <a:pt x="7728" y="3611"/>
                  <a:pt x="7474" y="3864"/>
                  <a:pt x="7189" y="4118"/>
                </a:cubicBezTo>
                <a:cubicBezTo>
                  <a:pt x="6560" y="4590"/>
                  <a:pt x="5805" y="5156"/>
                  <a:pt x="5080" y="5754"/>
                </a:cubicBezTo>
                <a:lnTo>
                  <a:pt x="5080" y="5754"/>
                </a:lnTo>
                <a:cubicBezTo>
                  <a:pt x="5700" y="5165"/>
                  <a:pt x="6347" y="4548"/>
                  <a:pt x="6873" y="3991"/>
                </a:cubicBezTo>
                <a:cubicBezTo>
                  <a:pt x="7443" y="3516"/>
                  <a:pt x="7949" y="3168"/>
                  <a:pt x="8298" y="3041"/>
                </a:cubicBezTo>
                <a:close/>
                <a:moveTo>
                  <a:pt x="6424" y="2032"/>
                </a:moveTo>
                <a:lnTo>
                  <a:pt x="6424" y="2032"/>
                </a:lnTo>
                <a:cubicBezTo>
                  <a:pt x="6204" y="2252"/>
                  <a:pt x="5952" y="2473"/>
                  <a:pt x="5669" y="2724"/>
                </a:cubicBezTo>
                <a:cubicBezTo>
                  <a:pt x="4751" y="3389"/>
                  <a:pt x="3674" y="4213"/>
                  <a:pt x="2756" y="4973"/>
                </a:cubicBezTo>
                <a:cubicBezTo>
                  <a:pt x="2312" y="5289"/>
                  <a:pt x="1901" y="5574"/>
                  <a:pt x="1552" y="5828"/>
                </a:cubicBezTo>
                <a:cubicBezTo>
                  <a:pt x="2756" y="4624"/>
                  <a:pt x="5068" y="2978"/>
                  <a:pt x="6366" y="2059"/>
                </a:cubicBezTo>
                <a:cubicBezTo>
                  <a:pt x="6396" y="2059"/>
                  <a:pt x="6398" y="2059"/>
                  <a:pt x="6424" y="2032"/>
                </a:cubicBezTo>
                <a:close/>
                <a:moveTo>
                  <a:pt x="2756" y="3928"/>
                </a:moveTo>
                <a:lnTo>
                  <a:pt x="2756" y="3928"/>
                </a:lnTo>
                <a:cubicBezTo>
                  <a:pt x="2724" y="3991"/>
                  <a:pt x="2661" y="4023"/>
                  <a:pt x="2629" y="4054"/>
                </a:cubicBezTo>
                <a:cubicBezTo>
                  <a:pt x="2249" y="4371"/>
                  <a:pt x="1932" y="4656"/>
                  <a:pt x="1616" y="4941"/>
                </a:cubicBezTo>
                <a:lnTo>
                  <a:pt x="539" y="5828"/>
                </a:lnTo>
                <a:cubicBezTo>
                  <a:pt x="507" y="5859"/>
                  <a:pt x="507" y="5891"/>
                  <a:pt x="539" y="5923"/>
                </a:cubicBezTo>
                <a:cubicBezTo>
                  <a:pt x="539" y="5923"/>
                  <a:pt x="507" y="5954"/>
                  <a:pt x="507" y="5954"/>
                </a:cubicBezTo>
                <a:cubicBezTo>
                  <a:pt x="507" y="5923"/>
                  <a:pt x="507" y="5891"/>
                  <a:pt x="507" y="5859"/>
                </a:cubicBezTo>
                <a:cubicBezTo>
                  <a:pt x="507" y="5733"/>
                  <a:pt x="634" y="5574"/>
                  <a:pt x="856" y="5353"/>
                </a:cubicBezTo>
                <a:lnTo>
                  <a:pt x="1426" y="4846"/>
                </a:lnTo>
                <a:cubicBezTo>
                  <a:pt x="1806" y="4561"/>
                  <a:pt x="2281" y="4244"/>
                  <a:pt x="2756" y="3928"/>
                </a:cubicBezTo>
                <a:close/>
                <a:moveTo>
                  <a:pt x="8963" y="4244"/>
                </a:moveTo>
                <a:cubicBezTo>
                  <a:pt x="8805" y="4529"/>
                  <a:pt x="8108" y="5226"/>
                  <a:pt x="7189" y="6018"/>
                </a:cubicBezTo>
                <a:cubicBezTo>
                  <a:pt x="8013" y="5226"/>
                  <a:pt x="8710" y="4498"/>
                  <a:pt x="8963" y="4244"/>
                </a:cubicBezTo>
                <a:close/>
                <a:moveTo>
                  <a:pt x="6968" y="3168"/>
                </a:moveTo>
                <a:lnTo>
                  <a:pt x="6968" y="3168"/>
                </a:lnTo>
                <a:cubicBezTo>
                  <a:pt x="6081" y="3991"/>
                  <a:pt x="4719" y="5099"/>
                  <a:pt x="3452" y="6113"/>
                </a:cubicBezTo>
                <a:lnTo>
                  <a:pt x="6968" y="3168"/>
                </a:lnTo>
                <a:close/>
                <a:moveTo>
                  <a:pt x="1395" y="5832"/>
                </a:moveTo>
                <a:cubicBezTo>
                  <a:pt x="1312" y="5924"/>
                  <a:pt x="1242" y="6011"/>
                  <a:pt x="1172" y="6081"/>
                </a:cubicBezTo>
                <a:cubicBezTo>
                  <a:pt x="1109" y="6113"/>
                  <a:pt x="1077" y="6144"/>
                  <a:pt x="1046" y="6176"/>
                </a:cubicBezTo>
                <a:cubicBezTo>
                  <a:pt x="1141" y="6081"/>
                  <a:pt x="1236" y="5954"/>
                  <a:pt x="1362" y="5859"/>
                </a:cubicBezTo>
                <a:cubicBezTo>
                  <a:pt x="1371" y="5850"/>
                  <a:pt x="1383" y="5842"/>
                  <a:pt x="1395" y="5832"/>
                </a:cubicBezTo>
                <a:close/>
                <a:moveTo>
                  <a:pt x="3072" y="4023"/>
                </a:moveTo>
                <a:lnTo>
                  <a:pt x="3072" y="4023"/>
                </a:lnTo>
                <a:cubicBezTo>
                  <a:pt x="2534" y="4529"/>
                  <a:pt x="1932" y="5131"/>
                  <a:pt x="1267" y="5796"/>
                </a:cubicBezTo>
                <a:cubicBezTo>
                  <a:pt x="887" y="6113"/>
                  <a:pt x="666" y="6271"/>
                  <a:pt x="571" y="6334"/>
                </a:cubicBezTo>
                <a:lnTo>
                  <a:pt x="571" y="6303"/>
                </a:lnTo>
                <a:cubicBezTo>
                  <a:pt x="602" y="6144"/>
                  <a:pt x="824" y="5859"/>
                  <a:pt x="1204" y="5479"/>
                </a:cubicBezTo>
                <a:cubicBezTo>
                  <a:pt x="1647" y="5131"/>
                  <a:pt x="2344" y="4593"/>
                  <a:pt x="3072" y="4023"/>
                </a:cubicBezTo>
                <a:close/>
                <a:moveTo>
                  <a:pt x="1964" y="5669"/>
                </a:moveTo>
                <a:cubicBezTo>
                  <a:pt x="1837" y="5796"/>
                  <a:pt x="1711" y="5891"/>
                  <a:pt x="1584" y="6018"/>
                </a:cubicBezTo>
                <a:cubicBezTo>
                  <a:pt x="1331" y="6208"/>
                  <a:pt x="1109" y="6398"/>
                  <a:pt x="982" y="6493"/>
                </a:cubicBezTo>
                <a:cubicBezTo>
                  <a:pt x="1046" y="6398"/>
                  <a:pt x="1141" y="6271"/>
                  <a:pt x="1236" y="6176"/>
                </a:cubicBezTo>
                <a:cubicBezTo>
                  <a:pt x="1426" y="6018"/>
                  <a:pt x="1679" y="5859"/>
                  <a:pt x="1964" y="5669"/>
                </a:cubicBezTo>
                <a:close/>
                <a:moveTo>
                  <a:pt x="8646" y="5511"/>
                </a:moveTo>
                <a:lnTo>
                  <a:pt x="8646" y="5511"/>
                </a:lnTo>
                <a:cubicBezTo>
                  <a:pt x="8583" y="5638"/>
                  <a:pt x="8361" y="5859"/>
                  <a:pt x="8044" y="6144"/>
                </a:cubicBezTo>
                <a:cubicBezTo>
                  <a:pt x="7823" y="6303"/>
                  <a:pt x="7601" y="6493"/>
                  <a:pt x="7379" y="6651"/>
                </a:cubicBezTo>
                <a:cubicBezTo>
                  <a:pt x="7886" y="6144"/>
                  <a:pt x="8456" y="5638"/>
                  <a:pt x="8646" y="5511"/>
                </a:cubicBezTo>
                <a:close/>
                <a:moveTo>
                  <a:pt x="4656" y="3769"/>
                </a:moveTo>
                <a:cubicBezTo>
                  <a:pt x="3231" y="5068"/>
                  <a:pt x="1742" y="6366"/>
                  <a:pt x="1109" y="6714"/>
                </a:cubicBezTo>
                <a:cubicBezTo>
                  <a:pt x="1204" y="6524"/>
                  <a:pt x="1394" y="6334"/>
                  <a:pt x="1616" y="6113"/>
                </a:cubicBezTo>
                <a:cubicBezTo>
                  <a:pt x="1901" y="5891"/>
                  <a:pt x="2249" y="5638"/>
                  <a:pt x="2597" y="5353"/>
                </a:cubicBezTo>
                <a:cubicBezTo>
                  <a:pt x="3231" y="4878"/>
                  <a:pt x="3991" y="4308"/>
                  <a:pt x="4656" y="3769"/>
                </a:cubicBezTo>
                <a:close/>
                <a:moveTo>
                  <a:pt x="1141" y="6493"/>
                </a:moveTo>
                <a:cubicBezTo>
                  <a:pt x="1046" y="6588"/>
                  <a:pt x="982" y="6683"/>
                  <a:pt x="951" y="6778"/>
                </a:cubicBezTo>
                <a:cubicBezTo>
                  <a:pt x="887" y="6778"/>
                  <a:pt x="856" y="6809"/>
                  <a:pt x="824" y="6809"/>
                </a:cubicBezTo>
                <a:cubicBezTo>
                  <a:pt x="824" y="6778"/>
                  <a:pt x="824" y="6778"/>
                  <a:pt x="856" y="6746"/>
                </a:cubicBezTo>
                <a:cubicBezTo>
                  <a:pt x="887" y="6714"/>
                  <a:pt x="1014" y="6619"/>
                  <a:pt x="1141" y="6493"/>
                </a:cubicBezTo>
                <a:close/>
                <a:moveTo>
                  <a:pt x="4941" y="5638"/>
                </a:moveTo>
                <a:cubicBezTo>
                  <a:pt x="4624" y="5923"/>
                  <a:pt x="4339" y="6239"/>
                  <a:pt x="4054" y="6493"/>
                </a:cubicBezTo>
                <a:lnTo>
                  <a:pt x="3991" y="6556"/>
                </a:lnTo>
                <a:cubicBezTo>
                  <a:pt x="3832" y="6683"/>
                  <a:pt x="3674" y="6778"/>
                  <a:pt x="3547" y="6873"/>
                </a:cubicBezTo>
                <a:cubicBezTo>
                  <a:pt x="3991" y="6461"/>
                  <a:pt x="4466" y="6049"/>
                  <a:pt x="4941" y="5638"/>
                </a:cubicBezTo>
                <a:close/>
                <a:moveTo>
                  <a:pt x="4783" y="3959"/>
                </a:moveTo>
                <a:lnTo>
                  <a:pt x="4783" y="3959"/>
                </a:lnTo>
                <a:cubicBezTo>
                  <a:pt x="4276" y="4434"/>
                  <a:pt x="3737" y="4909"/>
                  <a:pt x="3262" y="5353"/>
                </a:cubicBezTo>
                <a:cubicBezTo>
                  <a:pt x="2439" y="6049"/>
                  <a:pt x="1711" y="6619"/>
                  <a:pt x="1267" y="6904"/>
                </a:cubicBezTo>
                <a:lnTo>
                  <a:pt x="4783" y="3959"/>
                </a:lnTo>
                <a:close/>
                <a:moveTo>
                  <a:pt x="1584" y="6493"/>
                </a:moveTo>
                <a:lnTo>
                  <a:pt x="951" y="7031"/>
                </a:lnTo>
                <a:cubicBezTo>
                  <a:pt x="951" y="6999"/>
                  <a:pt x="951" y="6999"/>
                  <a:pt x="951" y="6999"/>
                </a:cubicBezTo>
                <a:cubicBezTo>
                  <a:pt x="982" y="6936"/>
                  <a:pt x="982" y="6904"/>
                  <a:pt x="1014" y="6841"/>
                </a:cubicBezTo>
                <a:cubicBezTo>
                  <a:pt x="1172" y="6778"/>
                  <a:pt x="1362" y="6651"/>
                  <a:pt x="1584" y="6493"/>
                </a:cubicBezTo>
                <a:close/>
                <a:moveTo>
                  <a:pt x="887" y="6904"/>
                </a:moveTo>
                <a:cubicBezTo>
                  <a:pt x="887" y="6936"/>
                  <a:pt x="856" y="6936"/>
                  <a:pt x="856" y="6968"/>
                </a:cubicBezTo>
                <a:cubicBezTo>
                  <a:pt x="856" y="6999"/>
                  <a:pt x="856" y="7031"/>
                  <a:pt x="856" y="7063"/>
                </a:cubicBezTo>
                <a:cubicBezTo>
                  <a:pt x="824" y="6999"/>
                  <a:pt x="824" y="6968"/>
                  <a:pt x="824" y="6904"/>
                </a:cubicBezTo>
                <a:close/>
                <a:moveTo>
                  <a:pt x="5263" y="5757"/>
                </a:moveTo>
                <a:lnTo>
                  <a:pt x="5263" y="5757"/>
                </a:lnTo>
                <a:cubicBezTo>
                  <a:pt x="4934" y="6035"/>
                  <a:pt x="4626" y="6296"/>
                  <a:pt x="4339" y="6556"/>
                </a:cubicBezTo>
                <a:cubicBezTo>
                  <a:pt x="3959" y="6873"/>
                  <a:pt x="3642" y="7126"/>
                  <a:pt x="3389" y="7348"/>
                </a:cubicBezTo>
                <a:cubicBezTo>
                  <a:pt x="3484" y="7253"/>
                  <a:pt x="3579" y="7158"/>
                  <a:pt x="3674" y="7063"/>
                </a:cubicBezTo>
                <a:cubicBezTo>
                  <a:pt x="4086" y="6714"/>
                  <a:pt x="4593" y="6271"/>
                  <a:pt x="5163" y="5828"/>
                </a:cubicBezTo>
                <a:cubicBezTo>
                  <a:pt x="5193" y="5807"/>
                  <a:pt x="5228" y="5783"/>
                  <a:pt x="5263" y="5757"/>
                </a:cubicBezTo>
                <a:close/>
                <a:moveTo>
                  <a:pt x="4244" y="6113"/>
                </a:moveTo>
                <a:lnTo>
                  <a:pt x="4244" y="6113"/>
                </a:lnTo>
                <a:cubicBezTo>
                  <a:pt x="3642" y="6651"/>
                  <a:pt x="3136" y="7126"/>
                  <a:pt x="2756" y="7475"/>
                </a:cubicBezTo>
                <a:cubicBezTo>
                  <a:pt x="2566" y="7601"/>
                  <a:pt x="2439" y="7728"/>
                  <a:pt x="2344" y="7791"/>
                </a:cubicBezTo>
                <a:cubicBezTo>
                  <a:pt x="2281" y="7823"/>
                  <a:pt x="2217" y="7855"/>
                  <a:pt x="2122" y="7886"/>
                </a:cubicBezTo>
                <a:lnTo>
                  <a:pt x="4244" y="6113"/>
                </a:lnTo>
                <a:close/>
                <a:moveTo>
                  <a:pt x="3357" y="6714"/>
                </a:moveTo>
                <a:cubicBezTo>
                  <a:pt x="2882" y="7126"/>
                  <a:pt x="2407" y="7538"/>
                  <a:pt x="1964" y="7918"/>
                </a:cubicBezTo>
                <a:cubicBezTo>
                  <a:pt x="1932" y="7918"/>
                  <a:pt x="1901" y="7886"/>
                  <a:pt x="1901" y="7886"/>
                </a:cubicBezTo>
                <a:cubicBezTo>
                  <a:pt x="2059" y="7760"/>
                  <a:pt x="2629" y="7285"/>
                  <a:pt x="3357" y="6714"/>
                </a:cubicBezTo>
                <a:close/>
                <a:moveTo>
                  <a:pt x="6081" y="6429"/>
                </a:moveTo>
                <a:lnTo>
                  <a:pt x="6081" y="6429"/>
                </a:lnTo>
                <a:cubicBezTo>
                  <a:pt x="5321" y="7189"/>
                  <a:pt x="4529" y="7855"/>
                  <a:pt x="3959" y="8235"/>
                </a:cubicBezTo>
                <a:lnTo>
                  <a:pt x="4054" y="8140"/>
                </a:lnTo>
                <a:lnTo>
                  <a:pt x="6081" y="6429"/>
                </a:lnTo>
                <a:close/>
                <a:moveTo>
                  <a:pt x="7791" y="5986"/>
                </a:moveTo>
                <a:cubicBezTo>
                  <a:pt x="7031" y="6778"/>
                  <a:pt x="5986" y="7823"/>
                  <a:pt x="5194" y="8393"/>
                </a:cubicBezTo>
                <a:lnTo>
                  <a:pt x="5194" y="8393"/>
                </a:lnTo>
                <a:lnTo>
                  <a:pt x="7791" y="5986"/>
                </a:lnTo>
                <a:close/>
                <a:moveTo>
                  <a:pt x="3231" y="8425"/>
                </a:moveTo>
                <a:cubicBezTo>
                  <a:pt x="3199" y="8456"/>
                  <a:pt x="3199" y="8456"/>
                  <a:pt x="3199" y="8488"/>
                </a:cubicBezTo>
                <a:lnTo>
                  <a:pt x="3136" y="8488"/>
                </a:lnTo>
                <a:lnTo>
                  <a:pt x="3231" y="8425"/>
                </a:lnTo>
                <a:close/>
                <a:moveTo>
                  <a:pt x="8424" y="3991"/>
                </a:moveTo>
                <a:lnTo>
                  <a:pt x="8424" y="3991"/>
                </a:lnTo>
                <a:cubicBezTo>
                  <a:pt x="8139" y="4308"/>
                  <a:pt x="7728" y="4783"/>
                  <a:pt x="7221" y="5289"/>
                </a:cubicBezTo>
                <a:cubicBezTo>
                  <a:pt x="6144" y="6176"/>
                  <a:pt x="4783" y="7316"/>
                  <a:pt x="4022" y="8013"/>
                </a:cubicBezTo>
                <a:lnTo>
                  <a:pt x="3516" y="8456"/>
                </a:lnTo>
                <a:cubicBezTo>
                  <a:pt x="3421" y="8488"/>
                  <a:pt x="3357" y="8520"/>
                  <a:pt x="3294" y="8520"/>
                </a:cubicBezTo>
                <a:cubicBezTo>
                  <a:pt x="3326" y="8425"/>
                  <a:pt x="3389" y="8298"/>
                  <a:pt x="3484" y="8171"/>
                </a:cubicBezTo>
                <a:lnTo>
                  <a:pt x="6524" y="5448"/>
                </a:lnTo>
                <a:cubicBezTo>
                  <a:pt x="7284" y="4846"/>
                  <a:pt x="8013" y="4308"/>
                  <a:pt x="8424" y="3991"/>
                </a:cubicBezTo>
                <a:close/>
                <a:moveTo>
                  <a:pt x="3326" y="8615"/>
                </a:moveTo>
                <a:lnTo>
                  <a:pt x="3262" y="8678"/>
                </a:lnTo>
                <a:cubicBezTo>
                  <a:pt x="3262" y="8646"/>
                  <a:pt x="3262" y="8646"/>
                  <a:pt x="3262" y="8615"/>
                </a:cubicBezTo>
                <a:close/>
                <a:moveTo>
                  <a:pt x="8203" y="6588"/>
                </a:moveTo>
                <a:cubicBezTo>
                  <a:pt x="7949" y="6841"/>
                  <a:pt x="7759" y="7063"/>
                  <a:pt x="7633" y="7221"/>
                </a:cubicBezTo>
                <a:cubicBezTo>
                  <a:pt x="6936" y="7918"/>
                  <a:pt x="6113" y="8678"/>
                  <a:pt x="5828" y="8678"/>
                </a:cubicBezTo>
                <a:cubicBezTo>
                  <a:pt x="5796" y="8678"/>
                  <a:pt x="5796" y="8678"/>
                  <a:pt x="5796" y="8646"/>
                </a:cubicBezTo>
                <a:cubicBezTo>
                  <a:pt x="5764" y="8520"/>
                  <a:pt x="6683" y="7791"/>
                  <a:pt x="7284" y="7316"/>
                </a:cubicBezTo>
                <a:cubicBezTo>
                  <a:pt x="7664" y="7031"/>
                  <a:pt x="7981" y="6778"/>
                  <a:pt x="8203" y="6588"/>
                </a:cubicBezTo>
                <a:close/>
                <a:moveTo>
                  <a:pt x="4624" y="1"/>
                </a:moveTo>
                <a:cubicBezTo>
                  <a:pt x="4561" y="1"/>
                  <a:pt x="4244" y="254"/>
                  <a:pt x="3136" y="1299"/>
                </a:cubicBezTo>
                <a:cubicBezTo>
                  <a:pt x="2344" y="2027"/>
                  <a:pt x="1077" y="3199"/>
                  <a:pt x="602" y="3516"/>
                </a:cubicBezTo>
                <a:lnTo>
                  <a:pt x="4276" y="96"/>
                </a:lnTo>
                <a:cubicBezTo>
                  <a:pt x="4276" y="96"/>
                  <a:pt x="4276" y="64"/>
                  <a:pt x="4276" y="32"/>
                </a:cubicBezTo>
                <a:lnTo>
                  <a:pt x="4244" y="32"/>
                </a:lnTo>
                <a:cubicBezTo>
                  <a:pt x="4241" y="32"/>
                  <a:pt x="4239" y="32"/>
                  <a:pt x="4236" y="32"/>
                </a:cubicBezTo>
                <a:cubicBezTo>
                  <a:pt x="4178" y="32"/>
                  <a:pt x="4110" y="61"/>
                  <a:pt x="2629" y="1331"/>
                </a:cubicBezTo>
                <a:cubicBezTo>
                  <a:pt x="2186" y="1742"/>
                  <a:pt x="1679" y="2186"/>
                  <a:pt x="1236" y="2566"/>
                </a:cubicBezTo>
                <a:lnTo>
                  <a:pt x="3769" y="159"/>
                </a:lnTo>
                <a:cubicBezTo>
                  <a:pt x="3801" y="159"/>
                  <a:pt x="3801" y="127"/>
                  <a:pt x="3769" y="96"/>
                </a:cubicBezTo>
                <a:cubicBezTo>
                  <a:pt x="3769" y="80"/>
                  <a:pt x="3761" y="72"/>
                  <a:pt x="3749" y="72"/>
                </a:cubicBezTo>
                <a:cubicBezTo>
                  <a:pt x="3737" y="72"/>
                  <a:pt x="3722" y="80"/>
                  <a:pt x="3706" y="96"/>
                </a:cubicBezTo>
                <a:lnTo>
                  <a:pt x="3360" y="369"/>
                </a:lnTo>
                <a:lnTo>
                  <a:pt x="3360" y="369"/>
                </a:lnTo>
                <a:cubicBezTo>
                  <a:pt x="3380" y="345"/>
                  <a:pt x="3389" y="329"/>
                  <a:pt x="3389" y="317"/>
                </a:cubicBezTo>
                <a:cubicBezTo>
                  <a:pt x="3389" y="317"/>
                  <a:pt x="3389" y="286"/>
                  <a:pt x="3357" y="286"/>
                </a:cubicBezTo>
                <a:cubicBezTo>
                  <a:pt x="3357" y="254"/>
                  <a:pt x="3357" y="254"/>
                  <a:pt x="3326" y="254"/>
                </a:cubicBezTo>
                <a:cubicBezTo>
                  <a:pt x="3326" y="254"/>
                  <a:pt x="3294" y="254"/>
                  <a:pt x="3294" y="286"/>
                </a:cubicBezTo>
                <a:cubicBezTo>
                  <a:pt x="3231" y="349"/>
                  <a:pt x="3136" y="412"/>
                  <a:pt x="3072" y="476"/>
                </a:cubicBezTo>
                <a:cubicBezTo>
                  <a:pt x="2914" y="602"/>
                  <a:pt x="2692" y="761"/>
                  <a:pt x="2502" y="951"/>
                </a:cubicBezTo>
                <a:cubicBezTo>
                  <a:pt x="2312" y="1077"/>
                  <a:pt x="2154" y="1204"/>
                  <a:pt x="1996" y="1331"/>
                </a:cubicBezTo>
                <a:cubicBezTo>
                  <a:pt x="2122" y="1172"/>
                  <a:pt x="2217" y="1046"/>
                  <a:pt x="2217" y="951"/>
                </a:cubicBezTo>
                <a:cubicBezTo>
                  <a:pt x="2217" y="887"/>
                  <a:pt x="2217" y="856"/>
                  <a:pt x="2186" y="824"/>
                </a:cubicBezTo>
                <a:lnTo>
                  <a:pt x="2122" y="824"/>
                </a:lnTo>
                <a:cubicBezTo>
                  <a:pt x="1869" y="1077"/>
                  <a:pt x="1552" y="1362"/>
                  <a:pt x="1457" y="1394"/>
                </a:cubicBezTo>
                <a:lnTo>
                  <a:pt x="1426" y="1394"/>
                </a:lnTo>
                <a:cubicBezTo>
                  <a:pt x="1394" y="1426"/>
                  <a:pt x="1394" y="1457"/>
                  <a:pt x="1426" y="1457"/>
                </a:cubicBezTo>
                <a:cubicBezTo>
                  <a:pt x="1426" y="1489"/>
                  <a:pt x="1457" y="1489"/>
                  <a:pt x="1457" y="1489"/>
                </a:cubicBezTo>
                <a:cubicBezTo>
                  <a:pt x="1552" y="1489"/>
                  <a:pt x="1869" y="1204"/>
                  <a:pt x="2091" y="982"/>
                </a:cubicBezTo>
                <a:lnTo>
                  <a:pt x="2091" y="982"/>
                </a:lnTo>
                <a:cubicBezTo>
                  <a:pt x="2059" y="1141"/>
                  <a:pt x="1774" y="1457"/>
                  <a:pt x="1489" y="1742"/>
                </a:cubicBezTo>
                <a:cubicBezTo>
                  <a:pt x="1077" y="2059"/>
                  <a:pt x="761" y="2344"/>
                  <a:pt x="602" y="2534"/>
                </a:cubicBezTo>
                <a:cubicBezTo>
                  <a:pt x="571" y="2566"/>
                  <a:pt x="571" y="2566"/>
                  <a:pt x="539" y="2566"/>
                </a:cubicBezTo>
                <a:cubicBezTo>
                  <a:pt x="539" y="2598"/>
                  <a:pt x="539" y="2598"/>
                  <a:pt x="539" y="2598"/>
                </a:cubicBezTo>
                <a:lnTo>
                  <a:pt x="539" y="2629"/>
                </a:lnTo>
                <a:cubicBezTo>
                  <a:pt x="476" y="2693"/>
                  <a:pt x="444" y="2724"/>
                  <a:pt x="444" y="2788"/>
                </a:cubicBezTo>
                <a:cubicBezTo>
                  <a:pt x="444" y="2819"/>
                  <a:pt x="476" y="2851"/>
                  <a:pt x="476" y="2851"/>
                </a:cubicBezTo>
                <a:cubicBezTo>
                  <a:pt x="476" y="2883"/>
                  <a:pt x="507" y="2883"/>
                  <a:pt x="507" y="2883"/>
                </a:cubicBezTo>
                <a:lnTo>
                  <a:pt x="539" y="2883"/>
                </a:lnTo>
                <a:lnTo>
                  <a:pt x="2376" y="1362"/>
                </a:lnTo>
                <a:lnTo>
                  <a:pt x="2376" y="1362"/>
                </a:lnTo>
                <a:lnTo>
                  <a:pt x="159" y="3421"/>
                </a:lnTo>
                <a:cubicBezTo>
                  <a:pt x="159" y="3421"/>
                  <a:pt x="159" y="3453"/>
                  <a:pt x="159" y="3484"/>
                </a:cubicBezTo>
                <a:lnTo>
                  <a:pt x="191" y="3484"/>
                </a:lnTo>
                <a:cubicBezTo>
                  <a:pt x="286" y="3484"/>
                  <a:pt x="602" y="3231"/>
                  <a:pt x="2502" y="1584"/>
                </a:cubicBezTo>
                <a:lnTo>
                  <a:pt x="2502" y="1584"/>
                </a:lnTo>
                <a:lnTo>
                  <a:pt x="349" y="3579"/>
                </a:lnTo>
                <a:cubicBezTo>
                  <a:pt x="349" y="3611"/>
                  <a:pt x="349" y="3643"/>
                  <a:pt x="349" y="3643"/>
                </a:cubicBezTo>
                <a:cubicBezTo>
                  <a:pt x="381" y="3674"/>
                  <a:pt x="381" y="3674"/>
                  <a:pt x="412" y="3674"/>
                </a:cubicBezTo>
                <a:cubicBezTo>
                  <a:pt x="539" y="3674"/>
                  <a:pt x="824" y="3484"/>
                  <a:pt x="1267" y="3104"/>
                </a:cubicBezTo>
                <a:lnTo>
                  <a:pt x="1267" y="3104"/>
                </a:lnTo>
                <a:cubicBezTo>
                  <a:pt x="1" y="4276"/>
                  <a:pt x="32" y="4308"/>
                  <a:pt x="64" y="4339"/>
                </a:cubicBezTo>
                <a:cubicBezTo>
                  <a:pt x="64" y="4371"/>
                  <a:pt x="96" y="4371"/>
                  <a:pt x="96" y="4371"/>
                </a:cubicBezTo>
                <a:lnTo>
                  <a:pt x="127" y="4371"/>
                </a:lnTo>
                <a:cubicBezTo>
                  <a:pt x="96" y="4403"/>
                  <a:pt x="96" y="4434"/>
                  <a:pt x="96" y="4466"/>
                </a:cubicBezTo>
                <a:cubicBezTo>
                  <a:pt x="64" y="4498"/>
                  <a:pt x="96" y="4529"/>
                  <a:pt x="96" y="4529"/>
                </a:cubicBezTo>
                <a:cubicBezTo>
                  <a:pt x="127" y="4561"/>
                  <a:pt x="127" y="4561"/>
                  <a:pt x="159" y="4561"/>
                </a:cubicBezTo>
                <a:cubicBezTo>
                  <a:pt x="159" y="4561"/>
                  <a:pt x="159" y="4561"/>
                  <a:pt x="191" y="4529"/>
                </a:cubicBezTo>
                <a:cubicBezTo>
                  <a:pt x="191" y="4529"/>
                  <a:pt x="222" y="4498"/>
                  <a:pt x="254" y="4466"/>
                </a:cubicBezTo>
                <a:cubicBezTo>
                  <a:pt x="254" y="4561"/>
                  <a:pt x="254" y="4624"/>
                  <a:pt x="286" y="4656"/>
                </a:cubicBezTo>
                <a:cubicBezTo>
                  <a:pt x="317" y="4688"/>
                  <a:pt x="317" y="4688"/>
                  <a:pt x="349" y="4688"/>
                </a:cubicBezTo>
                <a:lnTo>
                  <a:pt x="381" y="4688"/>
                </a:lnTo>
                <a:cubicBezTo>
                  <a:pt x="412" y="4656"/>
                  <a:pt x="1711" y="3199"/>
                  <a:pt x="3041" y="1964"/>
                </a:cubicBezTo>
                <a:cubicBezTo>
                  <a:pt x="3262" y="1774"/>
                  <a:pt x="3516" y="1552"/>
                  <a:pt x="3769" y="1331"/>
                </a:cubicBezTo>
                <a:cubicBezTo>
                  <a:pt x="4434" y="824"/>
                  <a:pt x="5004" y="444"/>
                  <a:pt x="5226" y="286"/>
                </a:cubicBezTo>
                <a:cubicBezTo>
                  <a:pt x="5289" y="254"/>
                  <a:pt x="5353" y="254"/>
                  <a:pt x="5384" y="254"/>
                </a:cubicBezTo>
                <a:cubicBezTo>
                  <a:pt x="5416" y="254"/>
                  <a:pt x="5448" y="254"/>
                  <a:pt x="5448" y="286"/>
                </a:cubicBezTo>
                <a:cubicBezTo>
                  <a:pt x="4751" y="856"/>
                  <a:pt x="349" y="4434"/>
                  <a:pt x="317" y="4941"/>
                </a:cubicBezTo>
                <a:cubicBezTo>
                  <a:pt x="317" y="4973"/>
                  <a:pt x="317" y="5004"/>
                  <a:pt x="317" y="5004"/>
                </a:cubicBezTo>
                <a:lnTo>
                  <a:pt x="349" y="5036"/>
                </a:lnTo>
                <a:lnTo>
                  <a:pt x="254" y="5099"/>
                </a:lnTo>
                <a:cubicBezTo>
                  <a:pt x="222" y="5131"/>
                  <a:pt x="222" y="5163"/>
                  <a:pt x="254" y="5163"/>
                </a:cubicBezTo>
                <a:cubicBezTo>
                  <a:pt x="254" y="5194"/>
                  <a:pt x="286" y="5194"/>
                  <a:pt x="317" y="5194"/>
                </a:cubicBezTo>
                <a:lnTo>
                  <a:pt x="476" y="5036"/>
                </a:lnTo>
                <a:lnTo>
                  <a:pt x="507" y="5036"/>
                </a:lnTo>
                <a:cubicBezTo>
                  <a:pt x="317" y="5258"/>
                  <a:pt x="222" y="5416"/>
                  <a:pt x="191" y="5511"/>
                </a:cubicBezTo>
                <a:cubicBezTo>
                  <a:pt x="191" y="5543"/>
                  <a:pt x="222" y="5574"/>
                  <a:pt x="222" y="5574"/>
                </a:cubicBezTo>
                <a:cubicBezTo>
                  <a:pt x="222" y="5606"/>
                  <a:pt x="254" y="5606"/>
                  <a:pt x="254" y="5606"/>
                </a:cubicBezTo>
                <a:lnTo>
                  <a:pt x="317" y="5606"/>
                </a:lnTo>
                <a:cubicBezTo>
                  <a:pt x="2376" y="3643"/>
                  <a:pt x="5733" y="634"/>
                  <a:pt x="6239" y="507"/>
                </a:cubicBezTo>
                <a:lnTo>
                  <a:pt x="6239" y="507"/>
                </a:lnTo>
                <a:cubicBezTo>
                  <a:pt x="5923" y="887"/>
                  <a:pt x="3421" y="3041"/>
                  <a:pt x="1299" y="4814"/>
                </a:cubicBezTo>
                <a:cubicBezTo>
                  <a:pt x="1109" y="4973"/>
                  <a:pt x="919" y="5131"/>
                  <a:pt x="792" y="5289"/>
                </a:cubicBezTo>
                <a:cubicBezTo>
                  <a:pt x="634" y="5416"/>
                  <a:pt x="507" y="5511"/>
                  <a:pt x="349" y="5638"/>
                </a:cubicBezTo>
                <a:cubicBezTo>
                  <a:pt x="317" y="5669"/>
                  <a:pt x="317" y="5701"/>
                  <a:pt x="349" y="5701"/>
                </a:cubicBezTo>
                <a:cubicBezTo>
                  <a:pt x="381" y="5733"/>
                  <a:pt x="412" y="5733"/>
                  <a:pt x="412" y="5733"/>
                </a:cubicBezTo>
                <a:lnTo>
                  <a:pt x="444" y="5701"/>
                </a:lnTo>
                <a:lnTo>
                  <a:pt x="444" y="5701"/>
                </a:lnTo>
                <a:cubicBezTo>
                  <a:pt x="412" y="5764"/>
                  <a:pt x="381" y="5796"/>
                  <a:pt x="381" y="5859"/>
                </a:cubicBezTo>
                <a:cubicBezTo>
                  <a:pt x="381" y="5923"/>
                  <a:pt x="381" y="6018"/>
                  <a:pt x="444" y="6081"/>
                </a:cubicBezTo>
                <a:cubicBezTo>
                  <a:pt x="444" y="6081"/>
                  <a:pt x="476" y="6113"/>
                  <a:pt x="476" y="6113"/>
                </a:cubicBezTo>
                <a:cubicBezTo>
                  <a:pt x="507" y="6113"/>
                  <a:pt x="507" y="6081"/>
                  <a:pt x="507" y="6081"/>
                </a:cubicBezTo>
                <a:cubicBezTo>
                  <a:pt x="539" y="6049"/>
                  <a:pt x="571" y="6049"/>
                  <a:pt x="602" y="6018"/>
                </a:cubicBezTo>
                <a:lnTo>
                  <a:pt x="602" y="6018"/>
                </a:lnTo>
                <a:cubicBezTo>
                  <a:pt x="507" y="6113"/>
                  <a:pt x="476" y="6208"/>
                  <a:pt x="476" y="6303"/>
                </a:cubicBezTo>
                <a:cubicBezTo>
                  <a:pt x="444" y="6366"/>
                  <a:pt x="476" y="6398"/>
                  <a:pt x="507" y="6429"/>
                </a:cubicBezTo>
                <a:cubicBezTo>
                  <a:pt x="507" y="6461"/>
                  <a:pt x="539" y="6461"/>
                  <a:pt x="539" y="6461"/>
                </a:cubicBezTo>
                <a:cubicBezTo>
                  <a:pt x="571" y="6461"/>
                  <a:pt x="602" y="6429"/>
                  <a:pt x="697" y="6366"/>
                </a:cubicBezTo>
                <a:lnTo>
                  <a:pt x="697" y="6366"/>
                </a:lnTo>
                <a:cubicBezTo>
                  <a:pt x="634" y="6429"/>
                  <a:pt x="602" y="6461"/>
                  <a:pt x="571" y="6493"/>
                </a:cubicBezTo>
                <a:cubicBezTo>
                  <a:pt x="571" y="6493"/>
                  <a:pt x="571" y="6524"/>
                  <a:pt x="571" y="6524"/>
                </a:cubicBezTo>
                <a:cubicBezTo>
                  <a:pt x="571" y="6556"/>
                  <a:pt x="602" y="6556"/>
                  <a:pt x="602" y="6556"/>
                </a:cubicBezTo>
                <a:lnTo>
                  <a:pt x="634" y="6556"/>
                </a:lnTo>
                <a:cubicBezTo>
                  <a:pt x="666" y="6524"/>
                  <a:pt x="792" y="6461"/>
                  <a:pt x="951" y="6334"/>
                </a:cubicBezTo>
                <a:lnTo>
                  <a:pt x="951" y="6334"/>
                </a:lnTo>
                <a:cubicBezTo>
                  <a:pt x="856" y="6493"/>
                  <a:pt x="792" y="6588"/>
                  <a:pt x="761" y="6714"/>
                </a:cubicBezTo>
                <a:cubicBezTo>
                  <a:pt x="729" y="6746"/>
                  <a:pt x="697" y="6778"/>
                  <a:pt x="697" y="6778"/>
                </a:cubicBezTo>
                <a:cubicBezTo>
                  <a:pt x="697" y="6809"/>
                  <a:pt x="697" y="6841"/>
                  <a:pt x="697" y="6841"/>
                </a:cubicBezTo>
                <a:cubicBezTo>
                  <a:pt x="697" y="6936"/>
                  <a:pt x="729" y="7031"/>
                  <a:pt x="792" y="7126"/>
                </a:cubicBezTo>
                <a:cubicBezTo>
                  <a:pt x="792" y="7126"/>
                  <a:pt x="824" y="7158"/>
                  <a:pt x="887" y="7158"/>
                </a:cubicBezTo>
                <a:lnTo>
                  <a:pt x="982" y="7158"/>
                </a:lnTo>
                <a:cubicBezTo>
                  <a:pt x="1172" y="7094"/>
                  <a:pt x="1552" y="6841"/>
                  <a:pt x="1996" y="6493"/>
                </a:cubicBezTo>
                <a:lnTo>
                  <a:pt x="1996" y="6493"/>
                </a:lnTo>
                <a:cubicBezTo>
                  <a:pt x="1489" y="6968"/>
                  <a:pt x="1172" y="7316"/>
                  <a:pt x="1109" y="7348"/>
                </a:cubicBezTo>
                <a:cubicBezTo>
                  <a:pt x="1077" y="7380"/>
                  <a:pt x="1077" y="7411"/>
                  <a:pt x="1109" y="7443"/>
                </a:cubicBezTo>
                <a:lnTo>
                  <a:pt x="1172" y="7443"/>
                </a:lnTo>
                <a:lnTo>
                  <a:pt x="6176" y="2883"/>
                </a:lnTo>
                <a:cubicBezTo>
                  <a:pt x="6999" y="2186"/>
                  <a:pt x="7664" y="1711"/>
                  <a:pt x="7918" y="1647"/>
                </a:cubicBezTo>
                <a:lnTo>
                  <a:pt x="7918" y="1647"/>
                </a:lnTo>
                <a:lnTo>
                  <a:pt x="1236" y="7538"/>
                </a:lnTo>
                <a:cubicBezTo>
                  <a:pt x="1236" y="7538"/>
                  <a:pt x="1236" y="7570"/>
                  <a:pt x="1236" y="7601"/>
                </a:cubicBezTo>
                <a:cubicBezTo>
                  <a:pt x="1251" y="7617"/>
                  <a:pt x="1267" y="7625"/>
                  <a:pt x="1279" y="7625"/>
                </a:cubicBezTo>
                <a:cubicBezTo>
                  <a:pt x="1291" y="7625"/>
                  <a:pt x="1299" y="7617"/>
                  <a:pt x="1299" y="7601"/>
                </a:cubicBezTo>
                <a:lnTo>
                  <a:pt x="7918" y="2059"/>
                </a:lnTo>
                <a:lnTo>
                  <a:pt x="7918" y="2059"/>
                </a:lnTo>
                <a:cubicBezTo>
                  <a:pt x="7886" y="2154"/>
                  <a:pt x="7791" y="2281"/>
                  <a:pt x="7664" y="2439"/>
                </a:cubicBezTo>
                <a:lnTo>
                  <a:pt x="1457" y="7633"/>
                </a:lnTo>
                <a:cubicBezTo>
                  <a:pt x="1457" y="7665"/>
                  <a:pt x="1457" y="7696"/>
                  <a:pt x="1457" y="7728"/>
                </a:cubicBezTo>
                <a:lnTo>
                  <a:pt x="1521" y="7728"/>
                </a:lnTo>
                <a:cubicBezTo>
                  <a:pt x="1774" y="7570"/>
                  <a:pt x="6493" y="3991"/>
                  <a:pt x="7728" y="2534"/>
                </a:cubicBezTo>
                <a:lnTo>
                  <a:pt x="8234" y="2122"/>
                </a:lnTo>
                <a:lnTo>
                  <a:pt x="8234" y="2122"/>
                </a:lnTo>
                <a:cubicBezTo>
                  <a:pt x="7981" y="2851"/>
                  <a:pt x="3516" y="6493"/>
                  <a:pt x="1774" y="7823"/>
                </a:cubicBezTo>
                <a:cubicBezTo>
                  <a:pt x="1774" y="7855"/>
                  <a:pt x="1742" y="7855"/>
                  <a:pt x="1742" y="7886"/>
                </a:cubicBezTo>
                <a:cubicBezTo>
                  <a:pt x="1742" y="7886"/>
                  <a:pt x="1742" y="7886"/>
                  <a:pt x="1774" y="7918"/>
                </a:cubicBezTo>
                <a:cubicBezTo>
                  <a:pt x="1806" y="7950"/>
                  <a:pt x="1869" y="7981"/>
                  <a:pt x="1932" y="8013"/>
                </a:cubicBezTo>
                <a:lnTo>
                  <a:pt x="1996" y="8013"/>
                </a:lnTo>
                <a:cubicBezTo>
                  <a:pt x="2027" y="8013"/>
                  <a:pt x="2122" y="7981"/>
                  <a:pt x="2186" y="7981"/>
                </a:cubicBezTo>
                <a:cubicBezTo>
                  <a:pt x="2186" y="7981"/>
                  <a:pt x="2154" y="8013"/>
                  <a:pt x="2154" y="8013"/>
                </a:cubicBezTo>
                <a:cubicBezTo>
                  <a:pt x="2154" y="8045"/>
                  <a:pt x="2154" y="8045"/>
                  <a:pt x="2186" y="8076"/>
                </a:cubicBezTo>
                <a:lnTo>
                  <a:pt x="2249" y="8076"/>
                </a:lnTo>
                <a:cubicBezTo>
                  <a:pt x="2344" y="7981"/>
                  <a:pt x="2439" y="7886"/>
                  <a:pt x="2534" y="7823"/>
                </a:cubicBezTo>
                <a:cubicBezTo>
                  <a:pt x="2724" y="7696"/>
                  <a:pt x="2914" y="7570"/>
                  <a:pt x="3136" y="7411"/>
                </a:cubicBezTo>
                <a:lnTo>
                  <a:pt x="3136" y="7411"/>
                </a:lnTo>
                <a:cubicBezTo>
                  <a:pt x="2787" y="7728"/>
                  <a:pt x="2566" y="7981"/>
                  <a:pt x="2502" y="8140"/>
                </a:cubicBezTo>
                <a:cubicBezTo>
                  <a:pt x="2471" y="8203"/>
                  <a:pt x="2471" y="8203"/>
                  <a:pt x="2471" y="8235"/>
                </a:cubicBezTo>
                <a:lnTo>
                  <a:pt x="2502" y="8235"/>
                </a:lnTo>
                <a:cubicBezTo>
                  <a:pt x="2502" y="8266"/>
                  <a:pt x="2502" y="8266"/>
                  <a:pt x="2502" y="8298"/>
                </a:cubicBezTo>
                <a:lnTo>
                  <a:pt x="2597" y="8298"/>
                </a:lnTo>
                <a:cubicBezTo>
                  <a:pt x="4719" y="6461"/>
                  <a:pt x="7854" y="3801"/>
                  <a:pt x="8456" y="3358"/>
                </a:cubicBezTo>
                <a:lnTo>
                  <a:pt x="8456" y="3358"/>
                </a:lnTo>
                <a:cubicBezTo>
                  <a:pt x="8234" y="3643"/>
                  <a:pt x="7284" y="4498"/>
                  <a:pt x="6144" y="5511"/>
                </a:cubicBezTo>
                <a:lnTo>
                  <a:pt x="2566" y="8520"/>
                </a:lnTo>
                <a:cubicBezTo>
                  <a:pt x="2534" y="8520"/>
                  <a:pt x="2534" y="8551"/>
                  <a:pt x="2566" y="8583"/>
                </a:cubicBezTo>
                <a:cubicBezTo>
                  <a:pt x="2566" y="8599"/>
                  <a:pt x="2574" y="8607"/>
                  <a:pt x="2586" y="8607"/>
                </a:cubicBezTo>
                <a:cubicBezTo>
                  <a:pt x="2597" y="8607"/>
                  <a:pt x="2613" y="8599"/>
                  <a:pt x="2629" y="8583"/>
                </a:cubicBezTo>
                <a:cubicBezTo>
                  <a:pt x="2787" y="8456"/>
                  <a:pt x="3326" y="8013"/>
                  <a:pt x="4022" y="7443"/>
                </a:cubicBezTo>
                <a:lnTo>
                  <a:pt x="4022" y="7443"/>
                </a:lnTo>
                <a:cubicBezTo>
                  <a:pt x="3801" y="7665"/>
                  <a:pt x="3579" y="7886"/>
                  <a:pt x="3421" y="8076"/>
                </a:cubicBezTo>
                <a:lnTo>
                  <a:pt x="3041" y="8456"/>
                </a:lnTo>
                <a:cubicBezTo>
                  <a:pt x="3009" y="8456"/>
                  <a:pt x="3009" y="8488"/>
                  <a:pt x="3041" y="8520"/>
                </a:cubicBezTo>
                <a:cubicBezTo>
                  <a:pt x="3072" y="8551"/>
                  <a:pt x="3104" y="8583"/>
                  <a:pt x="3136" y="8583"/>
                </a:cubicBezTo>
                <a:lnTo>
                  <a:pt x="3136" y="8615"/>
                </a:lnTo>
                <a:cubicBezTo>
                  <a:pt x="3136" y="8678"/>
                  <a:pt x="3167" y="8741"/>
                  <a:pt x="3199" y="8773"/>
                </a:cubicBezTo>
                <a:cubicBezTo>
                  <a:pt x="3199" y="8805"/>
                  <a:pt x="3231" y="8805"/>
                  <a:pt x="3231" y="8805"/>
                </a:cubicBezTo>
                <a:lnTo>
                  <a:pt x="3262" y="8805"/>
                </a:lnTo>
                <a:lnTo>
                  <a:pt x="3516" y="8583"/>
                </a:lnTo>
                <a:lnTo>
                  <a:pt x="3516" y="8583"/>
                </a:lnTo>
                <a:cubicBezTo>
                  <a:pt x="3484" y="8615"/>
                  <a:pt x="3484" y="8646"/>
                  <a:pt x="3484" y="8646"/>
                </a:cubicBezTo>
                <a:cubicBezTo>
                  <a:pt x="3484" y="8678"/>
                  <a:pt x="3484" y="8710"/>
                  <a:pt x="3484" y="8710"/>
                </a:cubicBezTo>
                <a:cubicBezTo>
                  <a:pt x="3547" y="8773"/>
                  <a:pt x="3579" y="8805"/>
                  <a:pt x="3674" y="8805"/>
                </a:cubicBezTo>
                <a:cubicBezTo>
                  <a:pt x="3706" y="8805"/>
                  <a:pt x="3769" y="8773"/>
                  <a:pt x="3832" y="8773"/>
                </a:cubicBezTo>
                <a:cubicBezTo>
                  <a:pt x="3801" y="8805"/>
                  <a:pt x="3737" y="8836"/>
                  <a:pt x="3706" y="8836"/>
                </a:cubicBezTo>
                <a:cubicBezTo>
                  <a:pt x="3706" y="8868"/>
                  <a:pt x="3706" y="8868"/>
                  <a:pt x="3706" y="8900"/>
                </a:cubicBezTo>
                <a:cubicBezTo>
                  <a:pt x="3706" y="8900"/>
                  <a:pt x="3706" y="8900"/>
                  <a:pt x="3706" y="8931"/>
                </a:cubicBezTo>
                <a:cubicBezTo>
                  <a:pt x="3706" y="8931"/>
                  <a:pt x="3737" y="8963"/>
                  <a:pt x="3769" y="8963"/>
                </a:cubicBezTo>
                <a:cubicBezTo>
                  <a:pt x="3864" y="8963"/>
                  <a:pt x="4244" y="8678"/>
                  <a:pt x="4751" y="8235"/>
                </a:cubicBezTo>
                <a:lnTo>
                  <a:pt x="4751" y="8235"/>
                </a:lnTo>
                <a:lnTo>
                  <a:pt x="4149" y="8773"/>
                </a:lnTo>
                <a:cubicBezTo>
                  <a:pt x="4117" y="8805"/>
                  <a:pt x="4117" y="8836"/>
                  <a:pt x="4149" y="8868"/>
                </a:cubicBezTo>
                <a:cubicBezTo>
                  <a:pt x="4181" y="8900"/>
                  <a:pt x="4244" y="8931"/>
                  <a:pt x="4339" y="8931"/>
                </a:cubicBezTo>
                <a:cubicBezTo>
                  <a:pt x="4434" y="8931"/>
                  <a:pt x="4529" y="8900"/>
                  <a:pt x="4656" y="8836"/>
                </a:cubicBezTo>
                <a:cubicBezTo>
                  <a:pt x="4688" y="8868"/>
                  <a:pt x="4688" y="8868"/>
                  <a:pt x="4719" y="8868"/>
                </a:cubicBezTo>
                <a:cubicBezTo>
                  <a:pt x="4783" y="8868"/>
                  <a:pt x="4878" y="8836"/>
                  <a:pt x="4973" y="8773"/>
                </a:cubicBezTo>
                <a:lnTo>
                  <a:pt x="4973" y="8773"/>
                </a:lnTo>
                <a:cubicBezTo>
                  <a:pt x="4941" y="8836"/>
                  <a:pt x="4878" y="8868"/>
                  <a:pt x="4846" y="8900"/>
                </a:cubicBezTo>
                <a:cubicBezTo>
                  <a:pt x="4814" y="8931"/>
                  <a:pt x="4814" y="8931"/>
                  <a:pt x="4846" y="8963"/>
                </a:cubicBezTo>
                <a:cubicBezTo>
                  <a:pt x="4846" y="8995"/>
                  <a:pt x="4878" y="8995"/>
                  <a:pt x="4878" y="8995"/>
                </a:cubicBezTo>
                <a:lnTo>
                  <a:pt x="4909" y="8995"/>
                </a:lnTo>
                <a:cubicBezTo>
                  <a:pt x="4973" y="8931"/>
                  <a:pt x="5163" y="8773"/>
                  <a:pt x="5416" y="8551"/>
                </a:cubicBezTo>
                <a:cubicBezTo>
                  <a:pt x="5416" y="8551"/>
                  <a:pt x="5416" y="8583"/>
                  <a:pt x="5416" y="8583"/>
                </a:cubicBezTo>
                <a:cubicBezTo>
                  <a:pt x="5416" y="8615"/>
                  <a:pt x="5416" y="8678"/>
                  <a:pt x="5448" y="8710"/>
                </a:cubicBezTo>
                <a:cubicBezTo>
                  <a:pt x="5479" y="8710"/>
                  <a:pt x="5479" y="8741"/>
                  <a:pt x="5479" y="8741"/>
                </a:cubicBezTo>
                <a:cubicBezTo>
                  <a:pt x="5511" y="8741"/>
                  <a:pt x="5511" y="8710"/>
                  <a:pt x="5543" y="8710"/>
                </a:cubicBezTo>
                <a:lnTo>
                  <a:pt x="5733" y="8551"/>
                </a:lnTo>
                <a:lnTo>
                  <a:pt x="5733" y="8551"/>
                </a:lnTo>
                <a:cubicBezTo>
                  <a:pt x="5701" y="8583"/>
                  <a:pt x="5669" y="8615"/>
                  <a:pt x="5669" y="8646"/>
                </a:cubicBezTo>
                <a:cubicBezTo>
                  <a:pt x="5669" y="8678"/>
                  <a:pt x="5701" y="8710"/>
                  <a:pt x="5701" y="8741"/>
                </a:cubicBezTo>
                <a:cubicBezTo>
                  <a:pt x="5733" y="8741"/>
                  <a:pt x="5764" y="8773"/>
                  <a:pt x="5828" y="8773"/>
                </a:cubicBezTo>
                <a:cubicBezTo>
                  <a:pt x="6049" y="8773"/>
                  <a:pt x="6588" y="8361"/>
                  <a:pt x="7094" y="7855"/>
                </a:cubicBezTo>
                <a:lnTo>
                  <a:pt x="7094" y="7855"/>
                </a:lnTo>
                <a:cubicBezTo>
                  <a:pt x="7031" y="7981"/>
                  <a:pt x="7063" y="8013"/>
                  <a:pt x="7063" y="8013"/>
                </a:cubicBezTo>
                <a:cubicBezTo>
                  <a:pt x="7094" y="8045"/>
                  <a:pt x="7094" y="8045"/>
                  <a:pt x="7126" y="8045"/>
                </a:cubicBezTo>
                <a:cubicBezTo>
                  <a:pt x="7221" y="8045"/>
                  <a:pt x="7474" y="7791"/>
                  <a:pt x="7664" y="7601"/>
                </a:cubicBezTo>
                <a:cubicBezTo>
                  <a:pt x="7696" y="7570"/>
                  <a:pt x="7696" y="7538"/>
                  <a:pt x="7664" y="7506"/>
                </a:cubicBezTo>
                <a:lnTo>
                  <a:pt x="7601" y="7506"/>
                </a:lnTo>
                <a:cubicBezTo>
                  <a:pt x="7443" y="7665"/>
                  <a:pt x="7284" y="7823"/>
                  <a:pt x="7189" y="7886"/>
                </a:cubicBezTo>
                <a:cubicBezTo>
                  <a:pt x="7284" y="7791"/>
                  <a:pt x="7474" y="7538"/>
                  <a:pt x="7696" y="7285"/>
                </a:cubicBezTo>
                <a:cubicBezTo>
                  <a:pt x="8076" y="6904"/>
                  <a:pt x="8393" y="6556"/>
                  <a:pt x="8488" y="6461"/>
                </a:cubicBezTo>
                <a:cubicBezTo>
                  <a:pt x="8488" y="6461"/>
                  <a:pt x="8488" y="6429"/>
                  <a:pt x="8456" y="6398"/>
                </a:cubicBezTo>
                <a:cubicBezTo>
                  <a:pt x="8583" y="6239"/>
                  <a:pt x="8678" y="6144"/>
                  <a:pt x="8678" y="6081"/>
                </a:cubicBezTo>
                <a:cubicBezTo>
                  <a:pt x="8678" y="6049"/>
                  <a:pt x="8678" y="6018"/>
                  <a:pt x="8678" y="6018"/>
                </a:cubicBezTo>
                <a:cubicBezTo>
                  <a:pt x="8662" y="6002"/>
                  <a:pt x="8646" y="5994"/>
                  <a:pt x="8630" y="5994"/>
                </a:cubicBezTo>
                <a:cubicBezTo>
                  <a:pt x="8615" y="5994"/>
                  <a:pt x="8599" y="6002"/>
                  <a:pt x="8583" y="6018"/>
                </a:cubicBezTo>
                <a:lnTo>
                  <a:pt x="5511" y="8583"/>
                </a:lnTo>
                <a:cubicBezTo>
                  <a:pt x="5511" y="8551"/>
                  <a:pt x="5543" y="8488"/>
                  <a:pt x="5606" y="8425"/>
                </a:cubicBezTo>
                <a:cubicBezTo>
                  <a:pt x="6113" y="7981"/>
                  <a:pt x="6841" y="7380"/>
                  <a:pt x="7474" y="6809"/>
                </a:cubicBezTo>
                <a:cubicBezTo>
                  <a:pt x="7981" y="6366"/>
                  <a:pt x="8424" y="5986"/>
                  <a:pt x="8615" y="5859"/>
                </a:cubicBezTo>
                <a:cubicBezTo>
                  <a:pt x="8615" y="5859"/>
                  <a:pt x="8646" y="5828"/>
                  <a:pt x="8678" y="5828"/>
                </a:cubicBezTo>
                <a:cubicBezTo>
                  <a:pt x="8678" y="5796"/>
                  <a:pt x="8678" y="5796"/>
                  <a:pt x="8678" y="5796"/>
                </a:cubicBezTo>
                <a:cubicBezTo>
                  <a:pt x="8678" y="5764"/>
                  <a:pt x="8678" y="5764"/>
                  <a:pt x="8678" y="5733"/>
                </a:cubicBezTo>
                <a:lnTo>
                  <a:pt x="8615" y="5733"/>
                </a:lnTo>
                <a:cubicBezTo>
                  <a:pt x="8583" y="5733"/>
                  <a:pt x="8583" y="5764"/>
                  <a:pt x="8520" y="5796"/>
                </a:cubicBezTo>
                <a:cubicBezTo>
                  <a:pt x="8646" y="5638"/>
                  <a:pt x="8741" y="5543"/>
                  <a:pt x="8741" y="5479"/>
                </a:cubicBezTo>
                <a:cubicBezTo>
                  <a:pt x="8741" y="5448"/>
                  <a:pt x="8741" y="5416"/>
                  <a:pt x="8710" y="5416"/>
                </a:cubicBezTo>
                <a:cubicBezTo>
                  <a:pt x="8710" y="5384"/>
                  <a:pt x="8678" y="5384"/>
                  <a:pt x="8678" y="5384"/>
                </a:cubicBezTo>
                <a:cubicBezTo>
                  <a:pt x="8583" y="5384"/>
                  <a:pt x="8329" y="5606"/>
                  <a:pt x="7759" y="6144"/>
                </a:cubicBezTo>
                <a:cubicBezTo>
                  <a:pt x="8361" y="5511"/>
                  <a:pt x="8805" y="5036"/>
                  <a:pt x="8836" y="4973"/>
                </a:cubicBezTo>
                <a:cubicBezTo>
                  <a:pt x="8868" y="4941"/>
                  <a:pt x="8868" y="4909"/>
                  <a:pt x="8836" y="4909"/>
                </a:cubicBezTo>
                <a:cubicBezTo>
                  <a:pt x="8820" y="4894"/>
                  <a:pt x="8805" y="4886"/>
                  <a:pt x="8793" y="4886"/>
                </a:cubicBezTo>
                <a:cubicBezTo>
                  <a:pt x="8781" y="4886"/>
                  <a:pt x="8773" y="4894"/>
                  <a:pt x="8773" y="4909"/>
                </a:cubicBezTo>
                <a:lnTo>
                  <a:pt x="4688" y="8710"/>
                </a:lnTo>
                <a:cubicBezTo>
                  <a:pt x="4561" y="8805"/>
                  <a:pt x="4434" y="8836"/>
                  <a:pt x="4339" y="8836"/>
                </a:cubicBezTo>
                <a:cubicBezTo>
                  <a:pt x="4308" y="8836"/>
                  <a:pt x="4276" y="8836"/>
                  <a:pt x="4244" y="8805"/>
                </a:cubicBezTo>
                <a:lnTo>
                  <a:pt x="8868" y="4656"/>
                </a:lnTo>
                <a:cubicBezTo>
                  <a:pt x="8900" y="4624"/>
                  <a:pt x="8900" y="4593"/>
                  <a:pt x="8900" y="4561"/>
                </a:cubicBezTo>
                <a:lnTo>
                  <a:pt x="8836" y="4561"/>
                </a:lnTo>
                <a:cubicBezTo>
                  <a:pt x="8963" y="4403"/>
                  <a:pt x="9058" y="4276"/>
                  <a:pt x="9058" y="4181"/>
                </a:cubicBezTo>
                <a:cubicBezTo>
                  <a:pt x="9058" y="4149"/>
                  <a:pt x="9058" y="4086"/>
                  <a:pt x="9026" y="4086"/>
                </a:cubicBezTo>
                <a:cubicBezTo>
                  <a:pt x="9026" y="4054"/>
                  <a:pt x="8995" y="4054"/>
                  <a:pt x="8995" y="4054"/>
                </a:cubicBezTo>
                <a:lnTo>
                  <a:pt x="8963" y="4054"/>
                </a:lnTo>
                <a:cubicBezTo>
                  <a:pt x="8139" y="4941"/>
                  <a:pt x="6873" y="6208"/>
                  <a:pt x="5796" y="7189"/>
                </a:cubicBezTo>
                <a:cubicBezTo>
                  <a:pt x="5226" y="7633"/>
                  <a:pt x="4688" y="8076"/>
                  <a:pt x="4213" y="8456"/>
                </a:cubicBezTo>
                <a:cubicBezTo>
                  <a:pt x="3959" y="8615"/>
                  <a:pt x="3769" y="8678"/>
                  <a:pt x="3642" y="8678"/>
                </a:cubicBezTo>
                <a:cubicBezTo>
                  <a:pt x="3611" y="8678"/>
                  <a:pt x="3579" y="8678"/>
                  <a:pt x="3579" y="8646"/>
                </a:cubicBezTo>
                <a:cubicBezTo>
                  <a:pt x="3579" y="8615"/>
                  <a:pt x="3611" y="8551"/>
                  <a:pt x="3706" y="8488"/>
                </a:cubicBezTo>
                <a:cubicBezTo>
                  <a:pt x="4529" y="8076"/>
                  <a:pt x="5891" y="6778"/>
                  <a:pt x="6999" y="5638"/>
                </a:cubicBezTo>
                <a:lnTo>
                  <a:pt x="8836" y="4086"/>
                </a:lnTo>
                <a:cubicBezTo>
                  <a:pt x="8868" y="4086"/>
                  <a:pt x="8868" y="4054"/>
                  <a:pt x="8868" y="4023"/>
                </a:cubicBezTo>
                <a:cubicBezTo>
                  <a:pt x="8852" y="4007"/>
                  <a:pt x="8836" y="3999"/>
                  <a:pt x="8820" y="3999"/>
                </a:cubicBezTo>
                <a:cubicBezTo>
                  <a:pt x="8805" y="3999"/>
                  <a:pt x="8789" y="4007"/>
                  <a:pt x="8773" y="4023"/>
                </a:cubicBezTo>
                <a:cubicBezTo>
                  <a:pt x="8646" y="4118"/>
                  <a:pt x="8298" y="4403"/>
                  <a:pt x="7823" y="4783"/>
                </a:cubicBezTo>
                <a:cubicBezTo>
                  <a:pt x="8393" y="4181"/>
                  <a:pt x="8773" y="3769"/>
                  <a:pt x="8805" y="3706"/>
                </a:cubicBezTo>
                <a:cubicBezTo>
                  <a:pt x="8836" y="3674"/>
                  <a:pt x="8836" y="3643"/>
                  <a:pt x="8805" y="3643"/>
                </a:cubicBezTo>
                <a:cubicBezTo>
                  <a:pt x="8805" y="3611"/>
                  <a:pt x="8773" y="3611"/>
                  <a:pt x="8741" y="3611"/>
                </a:cubicBezTo>
                <a:cubicBezTo>
                  <a:pt x="8678" y="3674"/>
                  <a:pt x="8203" y="4023"/>
                  <a:pt x="7538" y="4529"/>
                </a:cubicBezTo>
                <a:lnTo>
                  <a:pt x="8646" y="3516"/>
                </a:lnTo>
                <a:cubicBezTo>
                  <a:pt x="8678" y="3516"/>
                  <a:pt x="8678" y="3484"/>
                  <a:pt x="8646" y="3453"/>
                </a:cubicBezTo>
                <a:cubicBezTo>
                  <a:pt x="8646" y="3437"/>
                  <a:pt x="8638" y="3429"/>
                  <a:pt x="8626" y="3429"/>
                </a:cubicBezTo>
                <a:cubicBezTo>
                  <a:pt x="8615" y="3429"/>
                  <a:pt x="8599" y="3437"/>
                  <a:pt x="8583" y="3453"/>
                </a:cubicBezTo>
                <a:lnTo>
                  <a:pt x="8108" y="3864"/>
                </a:lnTo>
                <a:cubicBezTo>
                  <a:pt x="8393" y="3548"/>
                  <a:pt x="8583" y="3326"/>
                  <a:pt x="8583" y="3263"/>
                </a:cubicBezTo>
                <a:cubicBezTo>
                  <a:pt x="8583" y="3231"/>
                  <a:pt x="8583" y="3199"/>
                  <a:pt x="8583" y="3199"/>
                </a:cubicBezTo>
                <a:cubicBezTo>
                  <a:pt x="8583" y="3199"/>
                  <a:pt x="8551" y="3168"/>
                  <a:pt x="8551" y="3168"/>
                </a:cubicBezTo>
                <a:cubicBezTo>
                  <a:pt x="8615" y="3136"/>
                  <a:pt x="8646" y="3104"/>
                  <a:pt x="8710" y="3073"/>
                </a:cubicBezTo>
                <a:cubicBezTo>
                  <a:pt x="8710" y="3073"/>
                  <a:pt x="8741" y="3041"/>
                  <a:pt x="8741" y="3041"/>
                </a:cubicBezTo>
                <a:cubicBezTo>
                  <a:pt x="8741" y="3009"/>
                  <a:pt x="8710" y="3009"/>
                  <a:pt x="8710" y="2978"/>
                </a:cubicBezTo>
                <a:cubicBezTo>
                  <a:pt x="8678" y="2946"/>
                  <a:pt x="8615" y="2914"/>
                  <a:pt x="8551" y="2914"/>
                </a:cubicBezTo>
                <a:cubicBezTo>
                  <a:pt x="8678" y="2724"/>
                  <a:pt x="8710" y="2629"/>
                  <a:pt x="8678" y="2598"/>
                </a:cubicBezTo>
                <a:cubicBezTo>
                  <a:pt x="8678" y="2598"/>
                  <a:pt x="8646" y="2566"/>
                  <a:pt x="8615" y="2566"/>
                </a:cubicBezTo>
                <a:lnTo>
                  <a:pt x="8583" y="2566"/>
                </a:lnTo>
                <a:cubicBezTo>
                  <a:pt x="8583" y="2503"/>
                  <a:pt x="8583" y="2471"/>
                  <a:pt x="8551" y="2407"/>
                </a:cubicBezTo>
                <a:lnTo>
                  <a:pt x="8456" y="2407"/>
                </a:lnTo>
                <a:lnTo>
                  <a:pt x="7886" y="2914"/>
                </a:lnTo>
                <a:cubicBezTo>
                  <a:pt x="7949" y="2851"/>
                  <a:pt x="7981" y="2788"/>
                  <a:pt x="8044" y="2756"/>
                </a:cubicBezTo>
                <a:cubicBezTo>
                  <a:pt x="8108" y="2661"/>
                  <a:pt x="8171" y="2598"/>
                  <a:pt x="8203" y="2566"/>
                </a:cubicBezTo>
                <a:lnTo>
                  <a:pt x="8234" y="2534"/>
                </a:lnTo>
                <a:lnTo>
                  <a:pt x="8203" y="2534"/>
                </a:lnTo>
                <a:cubicBezTo>
                  <a:pt x="8234" y="2503"/>
                  <a:pt x="8234" y="2503"/>
                  <a:pt x="8234" y="2471"/>
                </a:cubicBezTo>
                <a:lnTo>
                  <a:pt x="8139" y="2471"/>
                </a:lnTo>
                <a:cubicBezTo>
                  <a:pt x="8139" y="2471"/>
                  <a:pt x="8076" y="2566"/>
                  <a:pt x="7918" y="2724"/>
                </a:cubicBezTo>
                <a:cubicBezTo>
                  <a:pt x="7823" y="2819"/>
                  <a:pt x="7664" y="2946"/>
                  <a:pt x="7474" y="3104"/>
                </a:cubicBezTo>
                <a:cubicBezTo>
                  <a:pt x="7981" y="2629"/>
                  <a:pt x="8298" y="2249"/>
                  <a:pt x="8329" y="2059"/>
                </a:cubicBezTo>
                <a:cubicBezTo>
                  <a:pt x="8329" y="2027"/>
                  <a:pt x="8329" y="1996"/>
                  <a:pt x="8298" y="1964"/>
                </a:cubicBezTo>
                <a:cubicBezTo>
                  <a:pt x="8266" y="1964"/>
                  <a:pt x="8266" y="1932"/>
                  <a:pt x="8266" y="1932"/>
                </a:cubicBezTo>
                <a:cubicBezTo>
                  <a:pt x="8234" y="1932"/>
                  <a:pt x="8234" y="1964"/>
                  <a:pt x="8234" y="1964"/>
                </a:cubicBezTo>
                <a:lnTo>
                  <a:pt x="7949" y="2186"/>
                </a:lnTo>
                <a:cubicBezTo>
                  <a:pt x="7981" y="2122"/>
                  <a:pt x="7981" y="2091"/>
                  <a:pt x="8013" y="2059"/>
                </a:cubicBezTo>
                <a:cubicBezTo>
                  <a:pt x="8013" y="1996"/>
                  <a:pt x="7981" y="1964"/>
                  <a:pt x="7981" y="1932"/>
                </a:cubicBezTo>
                <a:cubicBezTo>
                  <a:pt x="7949" y="1932"/>
                  <a:pt x="7949" y="1901"/>
                  <a:pt x="7918" y="1901"/>
                </a:cubicBezTo>
                <a:cubicBezTo>
                  <a:pt x="7918" y="1901"/>
                  <a:pt x="7918" y="1901"/>
                  <a:pt x="7886" y="1932"/>
                </a:cubicBezTo>
                <a:lnTo>
                  <a:pt x="4371" y="4878"/>
                </a:lnTo>
                <a:lnTo>
                  <a:pt x="4371" y="4878"/>
                </a:lnTo>
                <a:lnTo>
                  <a:pt x="8044" y="1647"/>
                </a:lnTo>
                <a:cubicBezTo>
                  <a:pt x="8076" y="1616"/>
                  <a:pt x="8076" y="1584"/>
                  <a:pt x="8044" y="1552"/>
                </a:cubicBezTo>
                <a:cubicBezTo>
                  <a:pt x="8044" y="1552"/>
                  <a:pt x="8013" y="1521"/>
                  <a:pt x="7981" y="1521"/>
                </a:cubicBezTo>
                <a:cubicBezTo>
                  <a:pt x="7854" y="1521"/>
                  <a:pt x="7569" y="1679"/>
                  <a:pt x="7221" y="1932"/>
                </a:cubicBezTo>
                <a:lnTo>
                  <a:pt x="7601" y="1584"/>
                </a:lnTo>
                <a:cubicBezTo>
                  <a:pt x="7633" y="1552"/>
                  <a:pt x="7633" y="1521"/>
                  <a:pt x="7601" y="1489"/>
                </a:cubicBezTo>
                <a:lnTo>
                  <a:pt x="7569" y="1489"/>
                </a:lnTo>
                <a:cubicBezTo>
                  <a:pt x="7633" y="1426"/>
                  <a:pt x="7664" y="1394"/>
                  <a:pt x="7696" y="1362"/>
                </a:cubicBezTo>
                <a:cubicBezTo>
                  <a:pt x="7696" y="1362"/>
                  <a:pt x="7696" y="1331"/>
                  <a:pt x="7696" y="1299"/>
                </a:cubicBezTo>
                <a:cubicBezTo>
                  <a:pt x="7675" y="1299"/>
                  <a:pt x="7654" y="1285"/>
                  <a:pt x="7642" y="1285"/>
                </a:cubicBezTo>
                <a:cubicBezTo>
                  <a:pt x="7636" y="1285"/>
                  <a:pt x="7633" y="1289"/>
                  <a:pt x="7633" y="1299"/>
                </a:cubicBezTo>
                <a:cubicBezTo>
                  <a:pt x="7569" y="1331"/>
                  <a:pt x="7253" y="1552"/>
                  <a:pt x="6809" y="1869"/>
                </a:cubicBezTo>
                <a:lnTo>
                  <a:pt x="6809" y="1869"/>
                </a:lnTo>
                <a:cubicBezTo>
                  <a:pt x="7063" y="1647"/>
                  <a:pt x="7253" y="1457"/>
                  <a:pt x="7348" y="1331"/>
                </a:cubicBezTo>
                <a:cubicBezTo>
                  <a:pt x="7443" y="1267"/>
                  <a:pt x="7474" y="1236"/>
                  <a:pt x="7474" y="1204"/>
                </a:cubicBezTo>
                <a:cubicBezTo>
                  <a:pt x="7474" y="1204"/>
                  <a:pt x="7474" y="1172"/>
                  <a:pt x="7474" y="1172"/>
                </a:cubicBezTo>
                <a:cubicBezTo>
                  <a:pt x="7474" y="1141"/>
                  <a:pt x="7443" y="1141"/>
                  <a:pt x="7443" y="1141"/>
                </a:cubicBezTo>
                <a:cubicBezTo>
                  <a:pt x="7411" y="1141"/>
                  <a:pt x="7411" y="1141"/>
                  <a:pt x="7411" y="1172"/>
                </a:cubicBezTo>
                <a:cubicBezTo>
                  <a:pt x="7348" y="1204"/>
                  <a:pt x="7316" y="1236"/>
                  <a:pt x="7284" y="1267"/>
                </a:cubicBezTo>
                <a:cubicBezTo>
                  <a:pt x="7253" y="1299"/>
                  <a:pt x="7158" y="1362"/>
                  <a:pt x="7094" y="1426"/>
                </a:cubicBezTo>
                <a:cubicBezTo>
                  <a:pt x="7126" y="1362"/>
                  <a:pt x="7126" y="1331"/>
                  <a:pt x="7126" y="1299"/>
                </a:cubicBezTo>
                <a:cubicBezTo>
                  <a:pt x="7189" y="1204"/>
                  <a:pt x="7221" y="1109"/>
                  <a:pt x="7221" y="1046"/>
                </a:cubicBezTo>
                <a:cubicBezTo>
                  <a:pt x="7253" y="951"/>
                  <a:pt x="7221" y="887"/>
                  <a:pt x="7158" y="824"/>
                </a:cubicBezTo>
                <a:cubicBezTo>
                  <a:pt x="7158" y="824"/>
                  <a:pt x="7158" y="792"/>
                  <a:pt x="7126" y="792"/>
                </a:cubicBezTo>
                <a:cubicBezTo>
                  <a:pt x="7126" y="792"/>
                  <a:pt x="7126" y="792"/>
                  <a:pt x="6904" y="982"/>
                </a:cubicBezTo>
                <a:cubicBezTo>
                  <a:pt x="6841" y="982"/>
                  <a:pt x="6778" y="1014"/>
                  <a:pt x="6714" y="1046"/>
                </a:cubicBezTo>
                <a:cubicBezTo>
                  <a:pt x="6714" y="982"/>
                  <a:pt x="6746" y="951"/>
                  <a:pt x="6746" y="919"/>
                </a:cubicBezTo>
                <a:cubicBezTo>
                  <a:pt x="6746" y="887"/>
                  <a:pt x="6746" y="856"/>
                  <a:pt x="6746" y="856"/>
                </a:cubicBezTo>
                <a:cubicBezTo>
                  <a:pt x="6778" y="824"/>
                  <a:pt x="6778" y="824"/>
                  <a:pt x="6778" y="792"/>
                </a:cubicBezTo>
                <a:cubicBezTo>
                  <a:pt x="6778" y="792"/>
                  <a:pt x="6778" y="761"/>
                  <a:pt x="6778" y="761"/>
                </a:cubicBezTo>
                <a:cubicBezTo>
                  <a:pt x="6746" y="761"/>
                  <a:pt x="6746" y="729"/>
                  <a:pt x="6714" y="729"/>
                </a:cubicBezTo>
                <a:lnTo>
                  <a:pt x="6683" y="729"/>
                </a:lnTo>
                <a:cubicBezTo>
                  <a:pt x="6683" y="713"/>
                  <a:pt x="6675" y="705"/>
                  <a:pt x="6663" y="705"/>
                </a:cubicBezTo>
                <a:cubicBezTo>
                  <a:pt x="6651" y="705"/>
                  <a:pt x="6635" y="713"/>
                  <a:pt x="6619" y="729"/>
                </a:cubicBezTo>
                <a:lnTo>
                  <a:pt x="6461" y="856"/>
                </a:lnTo>
                <a:cubicBezTo>
                  <a:pt x="6461" y="856"/>
                  <a:pt x="6429" y="856"/>
                  <a:pt x="6398" y="887"/>
                </a:cubicBezTo>
                <a:cubicBezTo>
                  <a:pt x="6429" y="824"/>
                  <a:pt x="6461" y="761"/>
                  <a:pt x="6461" y="729"/>
                </a:cubicBezTo>
                <a:cubicBezTo>
                  <a:pt x="6461" y="666"/>
                  <a:pt x="6461" y="634"/>
                  <a:pt x="6429" y="602"/>
                </a:cubicBezTo>
                <a:cubicBezTo>
                  <a:pt x="6429" y="571"/>
                  <a:pt x="6398" y="571"/>
                  <a:pt x="6398" y="571"/>
                </a:cubicBezTo>
                <a:lnTo>
                  <a:pt x="6366" y="571"/>
                </a:lnTo>
                <a:lnTo>
                  <a:pt x="5859" y="1014"/>
                </a:lnTo>
                <a:cubicBezTo>
                  <a:pt x="6398" y="507"/>
                  <a:pt x="6366" y="476"/>
                  <a:pt x="6334" y="444"/>
                </a:cubicBezTo>
                <a:cubicBezTo>
                  <a:pt x="6334" y="444"/>
                  <a:pt x="6303" y="412"/>
                  <a:pt x="6271" y="412"/>
                </a:cubicBezTo>
                <a:cubicBezTo>
                  <a:pt x="5913" y="412"/>
                  <a:pt x="4005" y="2050"/>
                  <a:pt x="2416" y="3479"/>
                </a:cubicBezTo>
                <a:lnTo>
                  <a:pt x="2416" y="3479"/>
                </a:lnTo>
                <a:cubicBezTo>
                  <a:pt x="2786" y="3139"/>
                  <a:pt x="3198" y="2756"/>
                  <a:pt x="3642" y="2344"/>
                </a:cubicBezTo>
                <a:cubicBezTo>
                  <a:pt x="3674" y="2312"/>
                  <a:pt x="3706" y="2281"/>
                  <a:pt x="3737" y="2249"/>
                </a:cubicBezTo>
                <a:cubicBezTo>
                  <a:pt x="4466" y="1647"/>
                  <a:pt x="5258" y="982"/>
                  <a:pt x="6018" y="381"/>
                </a:cubicBezTo>
                <a:cubicBezTo>
                  <a:pt x="6049" y="381"/>
                  <a:pt x="6049" y="349"/>
                  <a:pt x="6049" y="349"/>
                </a:cubicBezTo>
                <a:cubicBezTo>
                  <a:pt x="6049" y="317"/>
                  <a:pt x="6049" y="317"/>
                  <a:pt x="6018" y="317"/>
                </a:cubicBezTo>
                <a:cubicBezTo>
                  <a:pt x="6018" y="286"/>
                  <a:pt x="6018" y="286"/>
                  <a:pt x="5986" y="286"/>
                </a:cubicBezTo>
                <a:lnTo>
                  <a:pt x="5954" y="286"/>
                </a:lnTo>
                <a:cubicBezTo>
                  <a:pt x="5923" y="317"/>
                  <a:pt x="5891" y="349"/>
                  <a:pt x="5828" y="381"/>
                </a:cubicBezTo>
                <a:cubicBezTo>
                  <a:pt x="5828" y="381"/>
                  <a:pt x="5796" y="349"/>
                  <a:pt x="5796" y="349"/>
                </a:cubicBezTo>
                <a:cubicBezTo>
                  <a:pt x="5606" y="349"/>
                  <a:pt x="5036" y="887"/>
                  <a:pt x="3801" y="2059"/>
                </a:cubicBezTo>
                <a:cubicBezTo>
                  <a:pt x="2724" y="2978"/>
                  <a:pt x="1426" y="4086"/>
                  <a:pt x="412" y="4941"/>
                </a:cubicBezTo>
                <a:cubicBezTo>
                  <a:pt x="381" y="4656"/>
                  <a:pt x="3547" y="1932"/>
                  <a:pt x="5574" y="317"/>
                </a:cubicBezTo>
                <a:cubicBezTo>
                  <a:pt x="5574" y="286"/>
                  <a:pt x="5606" y="286"/>
                  <a:pt x="5606" y="254"/>
                </a:cubicBezTo>
                <a:cubicBezTo>
                  <a:pt x="5606" y="254"/>
                  <a:pt x="5606" y="254"/>
                  <a:pt x="5574" y="222"/>
                </a:cubicBezTo>
                <a:cubicBezTo>
                  <a:pt x="5543" y="191"/>
                  <a:pt x="5479" y="159"/>
                  <a:pt x="5384" y="159"/>
                </a:cubicBezTo>
                <a:lnTo>
                  <a:pt x="5353" y="159"/>
                </a:lnTo>
                <a:cubicBezTo>
                  <a:pt x="5353" y="127"/>
                  <a:pt x="5353" y="127"/>
                  <a:pt x="5353" y="127"/>
                </a:cubicBezTo>
                <a:cubicBezTo>
                  <a:pt x="5321" y="64"/>
                  <a:pt x="5258" y="32"/>
                  <a:pt x="5163" y="32"/>
                </a:cubicBezTo>
                <a:cubicBezTo>
                  <a:pt x="4941" y="32"/>
                  <a:pt x="4593" y="222"/>
                  <a:pt x="4181" y="539"/>
                </a:cubicBezTo>
                <a:cubicBezTo>
                  <a:pt x="4339" y="381"/>
                  <a:pt x="4498" y="254"/>
                  <a:pt x="4656" y="96"/>
                </a:cubicBezTo>
                <a:cubicBezTo>
                  <a:pt x="4688" y="96"/>
                  <a:pt x="4688" y="64"/>
                  <a:pt x="4656" y="32"/>
                </a:cubicBezTo>
                <a:cubicBezTo>
                  <a:pt x="4656" y="32"/>
                  <a:pt x="4656" y="1"/>
                  <a:pt x="4624" y="1"/>
                </a:cubicBezTo>
                <a:close/>
              </a:path>
            </a:pathLst>
          </a:cu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973;p37"/>
          <p:cNvSpPr/>
          <p:nvPr/>
        </p:nvSpPr>
        <p:spPr>
          <a:xfrm>
            <a:off x="1716540" y="4825488"/>
            <a:ext cx="7427460" cy="47480"/>
          </a:xfrm>
          <a:custGeom>
            <a:avLst/>
            <a:gdLst/>
            <a:ahLst/>
            <a:cxnLst/>
            <a:rect l="l" t="t" r="r" b="b"/>
            <a:pathLst>
              <a:path w="232927" h="1489" extrusionOk="0">
                <a:moveTo>
                  <a:pt x="232926" y="0"/>
                </a:moveTo>
                <a:lnTo>
                  <a:pt x="232926" y="0"/>
                </a:lnTo>
                <a:cubicBezTo>
                  <a:pt x="219277" y="32"/>
                  <a:pt x="114674" y="63"/>
                  <a:pt x="109005" y="95"/>
                </a:cubicBezTo>
                <a:cubicBezTo>
                  <a:pt x="93709" y="190"/>
                  <a:pt x="78413" y="253"/>
                  <a:pt x="63117" y="317"/>
                </a:cubicBezTo>
                <a:cubicBezTo>
                  <a:pt x="48169" y="412"/>
                  <a:pt x="33221" y="475"/>
                  <a:pt x="18273" y="538"/>
                </a:cubicBezTo>
                <a:cubicBezTo>
                  <a:pt x="12161" y="570"/>
                  <a:pt x="6081" y="570"/>
                  <a:pt x="0" y="602"/>
                </a:cubicBezTo>
                <a:cubicBezTo>
                  <a:pt x="95" y="887"/>
                  <a:pt x="190" y="1204"/>
                  <a:pt x="254" y="1489"/>
                </a:cubicBezTo>
                <a:cubicBezTo>
                  <a:pt x="16848" y="1425"/>
                  <a:pt x="33411" y="1330"/>
                  <a:pt x="50006" y="1267"/>
                </a:cubicBezTo>
                <a:cubicBezTo>
                  <a:pt x="65239" y="1172"/>
                  <a:pt x="80471" y="1109"/>
                  <a:pt x="95704" y="1045"/>
                </a:cubicBezTo>
                <a:cubicBezTo>
                  <a:pt x="105522" y="982"/>
                  <a:pt x="218865" y="918"/>
                  <a:pt x="232483" y="887"/>
                </a:cubicBezTo>
                <a:cubicBezTo>
                  <a:pt x="232610" y="570"/>
                  <a:pt x="232768" y="285"/>
                  <a:pt x="23292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Google Shape;974;p37"/>
          <p:cNvSpPr/>
          <p:nvPr/>
        </p:nvSpPr>
        <p:spPr>
          <a:xfrm>
            <a:off x="1715519" y="4924087"/>
            <a:ext cx="7404246" cy="47480"/>
          </a:xfrm>
          <a:custGeom>
            <a:avLst/>
            <a:gdLst/>
            <a:ahLst/>
            <a:cxnLst/>
            <a:rect l="l" t="t" r="r" b="b"/>
            <a:pathLst>
              <a:path w="232199" h="1489" extrusionOk="0">
                <a:moveTo>
                  <a:pt x="232103" y="0"/>
                </a:moveTo>
                <a:cubicBezTo>
                  <a:pt x="218296" y="32"/>
                  <a:pt x="104699" y="64"/>
                  <a:pt x="94659" y="95"/>
                </a:cubicBezTo>
                <a:cubicBezTo>
                  <a:pt x="81200" y="159"/>
                  <a:pt x="67772" y="254"/>
                  <a:pt x="54313" y="317"/>
                </a:cubicBezTo>
                <a:cubicBezTo>
                  <a:pt x="41487" y="412"/>
                  <a:pt x="28629" y="475"/>
                  <a:pt x="15804" y="539"/>
                </a:cubicBezTo>
                <a:cubicBezTo>
                  <a:pt x="10610" y="570"/>
                  <a:pt x="5448" y="602"/>
                  <a:pt x="254" y="634"/>
                </a:cubicBezTo>
                <a:cubicBezTo>
                  <a:pt x="191" y="919"/>
                  <a:pt x="96" y="1204"/>
                  <a:pt x="1" y="1489"/>
                </a:cubicBezTo>
                <a:cubicBezTo>
                  <a:pt x="1584" y="1489"/>
                  <a:pt x="3136" y="1457"/>
                  <a:pt x="4719" y="1457"/>
                </a:cubicBezTo>
                <a:cubicBezTo>
                  <a:pt x="18622" y="1362"/>
                  <a:pt x="32556" y="1299"/>
                  <a:pt x="46459" y="1235"/>
                </a:cubicBezTo>
                <a:cubicBezTo>
                  <a:pt x="48043" y="1225"/>
                  <a:pt x="49626" y="1221"/>
                  <a:pt x="51195" y="1221"/>
                </a:cubicBezTo>
                <a:cubicBezTo>
                  <a:pt x="54334" y="1221"/>
                  <a:pt x="57417" y="1235"/>
                  <a:pt x="60330" y="1235"/>
                </a:cubicBezTo>
                <a:cubicBezTo>
                  <a:pt x="68121" y="1140"/>
                  <a:pt x="75531" y="1077"/>
                  <a:pt x="82942" y="1014"/>
                </a:cubicBezTo>
                <a:cubicBezTo>
                  <a:pt x="87946" y="982"/>
                  <a:pt x="92949" y="982"/>
                  <a:pt x="97953" y="982"/>
                </a:cubicBezTo>
                <a:cubicBezTo>
                  <a:pt x="107200" y="919"/>
                  <a:pt x="212722" y="855"/>
                  <a:pt x="232198" y="792"/>
                </a:cubicBezTo>
                <a:cubicBezTo>
                  <a:pt x="232167" y="539"/>
                  <a:pt x="232135" y="254"/>
                  <a:pt x="23210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" name="Google Shape;975;p37"/>
          <p:cNvSpPr/>
          <p:nvPr/>
        </p:nvSpPr>
        <p:spPr>
          <a:xfrm>
            <a:off x="1284289" y="4727591"/>
            <a:ext cx="446393" cy="415909"/>
          </a:xfrm>
          <a:custGeom>
            <a:avLst/>
            <a:gdLst/>
            <a:ahLst/>
            <a:cxnLst/>
            <a:rect l="l" t="t" r="r" b="b"/>
            <a:pathLst>
              <a:path w="13999" h="13043" extrusionOk="0">
                <a:moveTo>
                  <a:pt x="7942" y="907"/>
                </a:moveTo>
                <a:cubicBezTo>
                  <a:pt x="9910" y="907"/>
                  <a:pt x="11720" y="2091"/>
                  <a:pt x="12574" y="4026"/>
                </a:cubicBezTo>
                <a:cubicBezTo>
                  <a:pt x="12637" y="4184"/>
                  <a:pt x="12700" y="4342"/>
                  <a:pt x="12764" y="4501"/>
                </a:cubicBezTo>
                <a:cubicBezTo>
                  <a:pt x="12795" y="4659"/>
                  <a:pt x="12827" y="4786"/>
                  <a:pt x="12859" y="4913"/>
                </a:cubicBezTo>
                <a:cubicBezTo>
                  <a:pt x="12985" y="5388"/>
                  <a:pt x="13049" y="5894"/>
                  <a:pt x="13144" y="6401"/>
                </a:cubicBezTo>
                <a:cubicBezTo>
                  <a:pt x="13112" y="6908"/>
                  <a:pt x="13049" y="7383"/>
                  <a:pt x="12922" y="7858"/>
                </a:cubicBezTo>
                <a:cubicBezTo>
                  <a:pt x="12827" y="8143"/>
                  <a:pt x="12732" y="8459"/>
                  <a:pt x="12605" y="8713"/>
                </a:cubicBezTo>
                <a:cubicBezTo>
                  <a:pt x="11877" y="10328"/>
                  <a:pt x="10515" y="11531"/>
                  <a:pt x="8773" y="12006"/>
                </a:cubicBezTo>
                <a:cubicBezTo>
                  <a:pt x="8421" y="12101"/>
                  <a:pt x="8032" y="12151"/>
                  <a:pt x="7626" y="12151"/>
                </a:cubicBezTo>
                <a:cubicBezTo>
                  <a:pt x="6135" y="12151"/>
                  <a:pt x="4410" y="11478"/>
                  <a:pt x="3390" y="9885"/>
                </a:cubicBezTo>
                <a:cubicBezTo>
                  <a:pt x="1711" y="7319"/>
                  <a:pt x="2376" y="3741"/>
                  <a:pt x="4846" y="1936"/>
                </a:cubicBezTo>
                <a:cubicBezTo>
                  <a:pt x="5845" y="1230"/>
                  <a:pt x="6915" y="907"/>
                  <a:pt x="7942" y="907"/>
                </a:cubicBezTo>
                <a:close/>
                <a:moveTo>
                  <a:pt x="7790" y="0"/>
                </a:moveTo>
                <a:cubicBezTo>
                  <a:pt x="7119" y="0"/>
                  <a:pt x="6476" y="181"/>
                  <a:pt x="5860" y="416"/>
                </a:cubicBezTo>
                <a:cubicBezTo>
                  <a:pt x="1584" y="1999"/>
                  <a:pt x="1" y="7668"/>
                  <a:pt x="3326" y="11183"/>
                </a:cubicBezTo>
                <a:cubicBezTo>
                  <a:pt x="4441" y="12384"/>
                  <a:pt x="5841" y="13043"/>
                  <a:pt x="7431" y="13043"/>
                </a:cubicBezTo>
                <a:cubicBezTo>
                  <a:pt x="7602" y="13043"/>
                  <a:pt x="7775" y="13035"/>
                  <a:pt x="7950" y="13020"/>
                </a:cubicBezTo>
                <a:cubicBezTo>
                  <a:pt x="10832" y="12798"/>
                  <a:pt x="12700" y="10930"/>
                  <a:pt x="13524" y="8713"/>
                </a:cubicBezTo>
                <a:cubicBezTo>
                  <a:pt x="13619" y="8428"/>
                  <a:pt x="13714" y="8143"/>
                  <a:pt x="13777" y="7858"/>
                </a:cubicBezTo>
                <a:cubicBezTo>
                  <a:pt x="13904" y="7319"/>
                  <a:pt x="13967" y="6813"/>
                  <a:pt x="13999" y="6274"/>
                </a:cubicBezTo>
                <a:cubicBezTo>
                  <a:pt x="13967" y="5831"/>
                  <a:pt x="13904" y="5356"/>
                  <a:pt x="13809" y="4913"/>
                </a:cubicBezTo>
                <a:cubicBezTo>
                  <a:pt x="13745" y="4628"/>
                  <a:pt x="13650" y="4311"/>
                  <a:pt x="13555" y="4026"/>
                </a:cubicBezTo>
                <a:cubicBezTo>
                  <a:pt x="13397" y="3582"/>
                  <a:pt x="13175" y="3171"/>
                  <a:pt x="12922" y="2759"/>
                </a:cubicBezTo>
                <a:cubicBezTo>
                  <a:pt x="11719" y="986"/>
                  <a:pt x="10040" y="99"/>
                  <a:pt x="7950" y="4"/>
                </a:cubicBezTo>
                <a:cubicBezTo>
                  <a:pt x="7896" y="2"/>
                  <a:pt x="7843" y="0"/>
                  <a:pt x="77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" name="Google Shape;969;p37"/>
          <p:cNvSpPr/>
          <p:nvPr/>
        </p:nvSpPr>
        <p:spPr>
          <a:xfrm>
            <a:off x="7452952" y="129765"/>
            <a:ext cx="287817" cy="286828"/>
          </a:xfrm>
          <a:custGeom>
            <a:avLst/>
            <a:gdLst/>
            <a:ahLst/>
            <a:cxnLst/>
            <a:rect l="l" t="t" r="r" b="b"/>
            <a:pathLst>
              <a:path w="9026" h="8995" extrusionOk="0">
                <a:moveTo>
                  <a:pt x="7126" y="951"/>
                </a:moveTo>
                <a:cubicBezTo>
                  <a:pt x="7126" y="951"/>
                  <a:pt x="7126" y="1014"/>
                  <a:pt x="7126" y="1046"/>
                </a:cubicBezTo>
                <a:cubicBezTo>
                  <a:pt x="7126" y="1046"/>
                  <a:pt x="7126" y="1077"/>
                  <a:pt x="7126" y="1077"/>
                </a:cubicBezTo>
                <a:lnTo>
                  <a:pt x="7094" y="1077"/>
                </a:lnTo>
                <a:cubicBezTo>
                  <a:pt x="7094" y="1046"/>
                  <a:pt x="7062" y="1014"/>
                  <a:pt x="7031" y="1014"/>
                </a:cubicBezTo>
                <a:cubicBezTo>
                  <a:pt x="7062" y="982"/>
                  <a:pt x="7094" y="951"/>
                  <a:pt x="7126" y="951"/>
                </a:cubicBezTo>
                <a:close/>
                <a:moveTo>
                  <a:pt x="6619" y="982"/>
                </a:moveTo>
                <a:cubicBezTo>
                  <a:pt x="6619" y="1014"/>
                  <a:pt x="6587" y="1077"/>
                  <a:pt x="6556" y="1109"/>
                </a:cubicBezTo>
                <a:cubicBezTo>
                  <a:pt x="6492" y="1141"/>
                  <a:pt x="6397" y="1204"/>
                  <a:pt x="6302" y="1236"/>
                </a:cubicBezTo>
                <a:cubicBezTo>
                  <a:pt x="6461" y="1141"/>
                  <a:pt x="6556" y="1046"/>
                  <a:pt x="6619" y="982"/>
                </a:cubicBezTo>
                <a:close/>
                <a:moveTo>
                  <a:pt x="6746" y="1141"/>
                </a:moveTo>
                <a:lnTo>
                  <a:pt x="6746" y="1141"/>
                </a:lnTo>
                <a:cubicBezTo>
                  <a:pt x="6714" y="1141"/>
                  <a:pt x="6682" y="1172"/>
                  <a:pt x="6651" y="1204"/>
                </a:cubicBezTo>
                <a:cubicBezTo>
                  <a:pt x="6556" y="1299"/>
                  <a:pt x="6461" y="1394"/>
                  <a:pt x="6366" y="1457"/>
                </a:cubicBezTo>
                <a:cubicBezTo>
                  <a:pt x="6461" y="1362"/>
                  <a:pt x="6556" y="1267"/>
                  <a:pt x="6619" y="1172"/>
                </a:cubicBezTo>
                <a:cubicBezTo>
                  <a:pt x="6651" y="1172"/>
                  <a:pt x="6714" y="1141"/>
                  <a:pt x="6746" y="1141"/>
                </a:cubicBezTo>
                <a:close/>
                <a:moveTo>
                  <a:pt x="5225" y="159"/>
                </a:moveTo>
                <a:cubicBezTo>
                  <a:pt x="5225" y="159"/>
                  <a:pt x="5194" y="191"/>
                  <a:pt x="5194" y="191"/>
                </a:cubicBezTo>
                <a:cubicBezTo>
                  <a:pt x="5130" y="222"/>
                  <a:pt x="5067" y="254"/>
                  <a:pt x="4972" y="286"/>
                </a:cubicBezTo>
                <a:cubicBezTo>
                  <a:pt x="4972" y="286"/>
                  <a:pt x="4972" y="254"/>
                  <a:pt x="4972" y="254"/>
                </a:cubicBezTo>
                <a:cubicBezTo>
                  <a:pt x="4956" y="238"/>
                  <a:pt x="4940" y="230"/>
                  <a:pt x="4929" y="230"/>
                </a:cubicBezTo>
                <a:cubicBezTo>
                  <a:pt x="4917" y="230"/>
                  <a:pt x="4909" y="238"/>
                  <a:pt x="4909" y="254"/>
                </a:cubicBezTo>
                <a:cubicBezTo>
                  <a:pt x="4655" y="412"/>
                  <a:pt x="3610" y="1236"/>
                  <a:pt x="2565" y="2091"/>
                </a:cubicBezTo>
                <a:cubicBezTo>
                  <a:pt x="3610" y="1077"/>
                  <a:pt x="4719" y="159"/>
                  <a:pt x="5162" y="159"/>
                </a:cubicBezTo>
                <a:close/>
                <a:moveTo>
                  <a:pt x="6366" y="1331"/>
                </a:moveTo>
                <a:cubicBezTo>
                  <a:pt x="6081" y="1584"/>
                  <a:pt x="5669" y="1901"/>
                  <a:pt x="5194" y="2249"/>
                </a:cubicBezTo>
                <a:cubicBezTo>
                  <a:pt x="5225" y="2186"/>
                  <a:pt x="5289" y="2122"/>
                  <a:pt x="5352" y="2091"/>
                </a:cubicBezTo>
                <a:cubicBezTo>
                  <a:pt x="5764" y="1742"/>
                  <a:pt x="6081" y="1489"/>
                  <a:pt x="6366" y="1331"/>
                </a:cubicBezTo>
                <a:close/>
                <a:moveTo>
                  <a:pt x="2185" y="1299"/>
                </a:moveTo>
                <a:lnTo>
                  <a:pt x="2185" y="1299"/>
                </a:lnTo>
                <a:cubicBezTo>
                  <a:pt x="1710" y="1742"/>
                  <a:pt x="1267" y="2122"/>
                  <a:pt x="982" y="2376"/>
                </a:cubicBezTo>
                <a:cubicBezTo>
                  <a:pt x="1140" y="2217"/>
                  <a:pt x="1362" y="2027"/>
                  <a:pt x="1552" y="1837"/>
                </a:cubicBezTo>
                <a:cubicBezTo>
                  <a:pt x="1774" y="1647"/>
                  <a:pt x="1995" y="1457"/>
                  <a:pt x="2185" y="1299"/>
                </a:cubicBezTo>
                <a:close/>
                <a:moveTo>
                  <a:pt x="633" y="2693"/>
                </a:moveTo>
                <a:lnTo>
                  <a:pt x="596" y="2711"/>
                </a:lnTo>
                <a:lnTo>
                  <a:pt x="596" y="2711"/>
                </a:lnTo>
                <a:cubicBezTo>
                  <a:pt x="602" y="2702"/>
                  <a:pt x="602" y="2693"/>
                  <a:pt x="602" y="2693"/>
                </a:cubicBezTo>
                <a:close/>
                <a:moveTo>
                  <a:pt x="8487" y="2534"/>
                </a:moveTo>
                <a:cubicBezTo>
                  <a:pt x="8519" y="2566"/>
                  <a:pt x="8519" y="2566"/>
                  <a:pt x="8487" y="2598"/>
                </a:cubicBezTo>
                <a:cubicBezTo>
                  <a:pt x="8424" y="2629"/>
                  <a:pt x="8361" y="2661"/>
                  <a:pt x="8266" y="2724"/>
                </a:cubicBezTo>
                <a:lnTo>
                  <a:pt x="8487" y="2534"/>
                </a:lnTo>
                <a:close/>
                <a:moveTo>
                  <a:pt x="8614" y="2661"/>
                </a:moveTo>
                <a:cubicBezTo>
                  <a:pt x="8614" y="2693"/>
                  <a:pt x="8582" y="2724"/>
                  <a:pt x="8582" y="2756"/>
                </a:cubicBezTo>
                <a:cubicBezTo>
                  <a:pt x="8582" y="2724"/>
                  <a:pt x="8582" y="2693"/>
                  <a:pt x="8582" y="2661"/>
                </a:cubicBezTo>
                <a:close/>
                <a:moveTo>
                  <a:pt x="4592" y="2598"/>
                </a:moveTo>
                <a:lnTo>
                  <a:pt x="4465" y="2724"/>
                </a:lnTo>
                <a:cubicBezTo>
                  <a:pt x="4434" y="2756"/>
                  <a:pt x="4402" y="2756"/>
                  <a:pt x="4339" y="2788"/>
                </a:cubicBezTo>
                <a:cubicBezTo>
                  <a:pt x="4434" y="2724"/>
                  <a:pt x="4529" y="2661"/>
                  <a:pt x="4592" y="2598"/>
                </a:cubicBezTo>
                <a:close/>
                <a:moveTo>
                  <a:pt x="8487" y="2693"/>
                </a:moveTo>
                <a:lnTo>
                  <a:pt x="8487" y="2693"/>
                </a:lnTo>
                <a:cubicBezTo>
                  <a:pt x="8456" y="2756"/>
                  <a:pt x="8424" y="2851"/>
                  <a:pt x="8361" y="2914"/>
                </a:cubicBezTo>
                <a:cubicBezTo>
                  <a:pt x="8234" y="2946"/>
                  <a:pt x="8044" y="3041"/>
                  <a:pt x="7822" y="3136"/>
                </a:cubicBezTo>
                <a:cubicBezTo>
                  <a:pt x="8107" y="2946"/>
                  <a:pt x="8361" y="2756"/>
                  <a:pt x="8487" y="2693"/>
                </a:cubicBezTo>
                <a:close/>
                <a:moveTo>
                  <a:pt x="8487" y="3009"/>
                </a:moveTo>
                <a:cubicBezTo>
                  <a:pt x="8551" y="3009"/>
                  <a:pt x="8582" y="3009"/>
                  <a:pt x="8614" y="3041"/>
                </a:cubicBezTo>
                <a:cubicBezTo>
                  <a:pt x="8519" y="3104"/>
                  <a:pt x="8329" y="3231"/>
                  <a:pt x="8044" y="3453"/>
                </a:cubicBezTo>
                <a:cubicBezTo>
                  <a:pt x="8234" y="3263"/>
                  <a:pt x="8392" y="3136"/>
                  <a:pt x="8487" y="3009"/>
                </a:cubicBezTo>
                <a:close/>
                <a:moveTo>
                  <a:pt x="6936" y="1109"/>
                </a:moveTo>
                <a:cubicBezTo>
                  <a:pt x="6967" y="1109"/>
                  <a:pt x="6999" y="1109"/>
                  <a:pt x="7031" y="1141"/>
                </a:cubicBezTo>
                <a:cubicBezTo>
                  <a:pt x="7031" y="1172"/>
                  <a:pt x="7062" y="1204"/>
                  <a:pt x="7062" y="1236"/>
                </a:cubicBezTo>
                <a:cubicBezTo>
                  <a:pt x="7062" y="1236"/>
                  <a:pt x="7062" y="1236"/>
                  <a:pt x="7031" y="1267"/>
                </a:cubicBezTo>
                <a:cubicBezTo>
                  <a:pt x="6967" y="1362"/>
                  <a:pt x="6872" y="1521"/>
                  <a:pt x="6746" y="1647"/>
                </a:cubicBezTo>
                <a:cubicBezTo>
                  <a:pt x="6619" y="1774"/>
                  <a:pt x="6461" y="1869"/>
                  <a:pt x="6302" y="1996"/>
                </a:cubicBezTo>
                <a:cubicBezTo>
                  <a:pt x="5574" y="2503"/>
                  <a:pt x="4624" y="3168"/>
                  <a:pt x="3705" y="3864"/>
                </a:cubicBezTo>
                <a:cubicBezTo>
                  <a:pt x="4497" y="3199"/>
                  <a:pt x="5479" y="2344"/>
                  <a:pt x="6714" y="1299"/>
                </a:cubicBezTo>
                <a:cubicBezTo>
                  <a:pt x="6809" y="1204"/>
                  <a:pt x="6872" y="1141"/>
                  <a:pt x="6936" y="1109"/>
                </a:cubicBezTo>
                <a:close/>
                <a:moveTo>
                  <a:pt x="6366" y="729"/>
                </a:moveTo>
                <a:cubicBezTo>
                  <a:pt x="6366" y="792"/>
                  <a:pt x="6302" y="887"/>
                  <a:pt x="6207" y="1046"/>
                </a:cubicBezTo>
                <a:cubicBezTo>
                  <a:pt x="5574" y="1521"/>
                  <a:pt x="4402" y="2503"/>
                  <a:pt x="3294" y="3484"/>
                </a:cubicBezTo>
                <a:cubicBezTo>
                  <a:pt x="2977" y="3674"/>
                  <a:pt x="2660" y="3896"/>
                  <a:pt x="2375" y="4086"/>
                </a:cubicBezTo>
                <a:lnTo>
                  <a:pt x="6366" y="729"/>
                </a:lnTo>
                <a:close/>
                <a:moveTo>
                  <a:pt x="7411" y="4054"/>
                </a:moveTo>
                <a:lnTo>
                  <a:pt x="7411" y="4054"/>
                </a:lnTo>
                <a:cubicBezTo>
                  <a:pt x="7360" y="4093"/>
                  <a:pt x="7309" y="4131"/>
                  <a:pt x="7258" y="4171"/>
                </a:cubicBezTo>
                <a:lnTo>
                  <a:pt x="7258" y="4171"/>
                </a:lnTo>
                <a:cubicBezTo>
                  <a:pt x="7291" y="4114"/>
                  <a:pt x="7351" y="4084"/>
                  <a:pt x="7411" y="4054"/>
                </a:cubicBezTo>
                <a:close/>
                <a:moveTo>
                  <a:pt x="7126" y="1774"/>
                </a:moveTo>
                <a:cubicBezTo>
                  <a:pt x="6967" y="1964"/>
                  <a:pt x="6746" y="2154"/>
                  <a:pt x="6524" y="2344"/>
                </a:cubicBezTo>
                <a:lnTo>
                  <a:pt x="4339" y="4181"/>
                </a:lnTo>
                <a:cubicBezTo>
                  <a:pt x="5035" y="3548"/>
                  <a:pt x="5700" y="2914"/>
                  <a:pt x="6271" y="2407"/>
                </a:cubicBezTo>
                <a:cubicBezTo>
                  <a:pt x="6619" y="2154"/>
                  <a:pt x="6904" y="1932"/>
                  <a:pt x="7126" y="1774"/>
                </a:cubicBezTo>
                <a:close/>
                <a:moveTo>
                  <a:pt x="3862" y="3225"/>
                </a:moveTo>
                <a:cubicBezTo>
                  <a:pt x="3343" y="3678"/>
                  <a:pt x="2796" y="4104"/>
                  <a:pt x="2249" y="4529"/>
                </a:cubicBezTo>
                <a:lnTo>
                  <a:pt x="3642" y="3389"/>
                </a:lnTo>
                <a:cubicBezTo>
                  <a:pt x="3642" y="3358"/>
                  <a:pt x="3674" y="3358"/>
                  <a:pt x="3705" y="3326"/>
                </a:cubicBezTo>
                <a:cubicBezTo>
                  <a:pt x="3749" y="3304"/>
                  <a:pt x="3809" y="3267"/>
                  <a:pt x="3862" y="3225"/>
                </a:cubicBezTo>
                <a:close/>
                <a:moveTo>
                  <a:pt x="1900" y="2946"/>
                </a:moveTo>
                <a:cubicBezTo>
                  <a:pt x="1140" y="3706"/>
                  <a:pt x="538" y="4371"/>
                  <a:pt x="348" y="4561"/>
                </a:cubicBezTo>
                <a:cubicBezTo>
                  <a:pt x="348" y="4529"/>
                  <a:pt x="348" y="4529"/>
                  <a:pt x="348" y="4498"/>
                </a:cubicBezTo>
                <a:cubicBezTo>
                  <a:pt x="380" y="4434"/>
                  <a:pt x="412" y="4339"/>
                  <a:pt x="475" y="4244"/>
                </a:cubicBezTo>
                <a:cubicBezTo>
                  <a:pt x="570" y="4118"/>
                  <a:pt x="728" y="3959"/>
                  <a:pt x="918" y="3769"/>
                </a:cubicBezTo>
                <a:cubicBezTo>
                  <a:pt x="1203" y="3548"/>
                  <a:pt x="1520" y="3263"/>
                  <a:pt x="1900" y="2946"/>
                </a:cubicBezTo>
                <a:close/>
                <a:moveTo>
                  <a:pt x="6081" y="1679"/>
                </a:moveTo>
                <a:cubicBezTo>
                  <a:pt x="4370" y="3168"/>
                  <a:pt x="3040" y="4308"/>
                  <a:pt x="2122" y="5068"/>
                </a:cubicBezTo>
                <a:cubicBezTo>
                  <a:pt x="2914" y="4308"/>
                  <a:pt x="3610" y="3643"/>
                  <a:pt x="4212" y="3073"/>
                </a:cubicBezTo>
                <a:cubicBezTo>
                  <a:pt x="4339" y="2978"/>
                  <a:pt x="4465" y="2851"/>
                  <a:pt x="4592" y="2756"/>
                </a:cubicBezTo>
                <a:cubicBezTo>
                  <a:pt x="5194" y="2376"/>
                  <a:pt x="5700" y="1996"/>
                  <a:pt x="6081" y="1679"/>
                </a:cubicBezTo>
                <a:close/>
                <a:moveTo>
                  <a:pt x="2837" y="5037"/>
                </a:moveTo>
                <a:cubicBezTo>
                  <a:pt x="2756" y="5096"/>
                  <a:pt x="2678" y="5154"/>
                  <a:pt x="2603" y="5208"/>
                </a:cubicBezTo>
                <a:lnTo>
                  <a:pt x="2603" y="5208"/>
                </a:lnTo>
                <a:cubicBezTo>
                  <a:pt x="2664" y="5161"/>
                  <a:pt x="2717" y="5114"/>
                  <a:pt x="2787" y="5068"/>
                </a:cubicBezTo>
                <a:cubicBezTo>
                  <a:pt x="2804" y="5058"/>
                  <a:pt x="2820" y="5047"/>
                  <a:pt x="2837" y="5037"/>
                </a:cubicBezTo>
                <a:close/>
                <a:moveTo>
                  <a:pt x="8266" y="3041"/>
                </a:moveTo>
                <a:lnTo>
                  <a:pt x="8266" y="3041"/>
                </a:lnTo>
                <a:cubicBezTo>
                  <a:pt x="8171" y="3168"/>
                  <a:pt x="8076" y="3294"/>
                  <a:pt x="7949" y="3421"/>
                </a:cubicBezTo>
                <a:cubicBezTo>
                  <a:pt x="7727" y="3611"/>
                  <a:pt x="7474" y="3864"/>
                  <a:pt x="7189" y="4118"/>
                </a:cubicBezTo>
                <a:cubicBezTo>
                  <a:pt x="6559" y="4590"/>
                  <a:pt x="5804" y="5156"/>
                  <a:pt x="5079" y="5754"/>
                </a:cubicBezTo>
                <a:lnTo>
                  <a:pt x="5079" y="5754"/>
                </a:lnTo>
                <a:cubicBezTo>
                  <a:pt x="5698" y="5165"/>
                  <a:pt x="6315" y="4548"/>
                  <a:pt x="6841" y="3991"/>
                </a:cubicBezTo>
                <a:cubicBezTo>
                  <a:pt x="7411" y="3516"/>
                  <a:pt x="7917" y="3168"/>
                  <a:pt x="8266" y="3041"/>
                </a:cubicBezTo>
                <a:close/>
                <a:moveTo>
                  <a:pt x="6370" y="2059"/>
                </a:moveTo>
                <a:cubicBezTo>
                  <a:pt x="6183" y="2270"/>
                  <a:pt x="5940" y="2483"/>
                  <a:pt x="5669" y="2724"/>
                </a:cubicBezTo>
                <a:cubicBezTo>
                  <a:pt x="4750" y="3389"/>
                  <a:pt x="3674" y="4213"/>
                  <a:pt x="2755" y="4973"/>
                </a:cubicBezTo>
                <a:cubicBezTo>
                  <a:pt x="2312" y="5289"/>
                  <a:pt x="1900" y="5574"/>
                  <a:pt x="1552" y="5828"/>
                </a:cubicBezTo>
                <a:cubicBezTo>
                  <a:pt x="2755" y="4624"/>
                  <a:pt x="5067" y="2978"/>
                  <a:pt x="6366" y="2059"/>
                </a:cubicBezTo>
                <a:cubicBezTo>
                  <a:pt x="6366" y="2059"/>
                  <a:pt x="6367" y="2059"/>
                  <a:pt x="6370" y="2059"/>
                </a:cubicBezTo>
                <a:close/>
                <a:moveTo>
                  <a:pt x="2755" y="3928"/>
                </a:moveTo>
                <a:lnTo>
                  <a:pt x="2755" y="3928"/>
                </a:lnTo>
                <a:cubicBezTo>
                  <a:pt x="2724" y="3991"/>
                  <a:pt x="2660" y="4023"/>
                  <a:pt x="2629" y="4054"/>
                </a:cubicBezTo>
                <a:cubicBezTo>
                  <a:pt x="2249" y="4371"/>
                  <a:pt x="1900" y="4656"/>
                  <a:pt x="1615" y="4941"/>
                </a:cubicBezTo>
                <a:lnTo>
                  <a:pt x="538" y="5828"/>
                </a:lnTo>
                <a:cubicBezTo>
                  <a:pt x="507" y="5859"/>
                  <a:pt x="507" y="5891"/>
                  <a:pt x="538" y="5923"/>
                </a:cubicBezTo>
                <a:cubicBezTo>
                  <a:pt x="507" y="5923"/>
                  <a:pt x="507" y="5954"/>
                  <a:pt x="507" y="5954"/>
                </a:cubicBezTo>
                <a:cubicBezTo>
                  <a:pt x="475" y="5923"/>
                  <a:pt x="475" y="5891"/>
                  <a:pt x="475" y="5859"/>
                </a:cubicBezTo>
                <a:cubicBezTo>
                  <a:pt x="507" y="5733"/>
                  <a:pt x="633" y="5574"/>
                  <a:pt x="823" y="5353"/>
                </a:cubicBezTo>
                <a:lnTo>
                  <a:pt x="1425" y="4846"/>
                </a:lnTo>
                <a:cubicBezTo>
                  <a:pt x="1805" y="4561"/>
                  <a:pt x="2280" y="4244"/>
                  <a:pt x="2755" y="3928"/>
                </a:cubicBezTo>
                <a:close/>
                <a:moveTo>
                  <a:pt x="8931" y="4244"/>
                </a:moveTo>
                <a:lnTo>
                  <a:pt x="8931" y="4244"/>
                </a:lnTo>
                <a:cubicBezTo>
                  <a:pt x="8804" y="4529"/>
                  <a:pt x="8076" y="5226"/>
                  <a:pt x="7189" y="6018"/>
                </a:cubicBezTo>
                <a:cubicBezTo>
                  <a:pt x="8012" y="5226"/>
                  <a:pt x="8709" y="4498"/>
                  <a:pt x="8931" y="4244"/>
                </a:cubicBezTo>
                <a:close/>
                <a:moveTo>
                  <a:pt x="6967" y="3168"/>
                </a:moveTo>
                <a:lnTo>
                  <a:pt x="6967" y="3168"/>
                </a:lnTo>
                <a:cubicBezTo>
                  <a:pt x="6081" y="3991"/>
                  <a:pt x="4719" y="5099"/>
                  <a:pt x="3452" y="6113"/>
                </a:cubicBezTo>
                <a:lnTo>
                  <a:pt x="6967" y="3168"/>
                </a:lnTo>
                <a:close/>
                <a:moveTo>
                  <a:pt x="1488" y="5733"/>
                </a:moveTo>
                <a:cubicBezTo>
                  <a:pt x="1362" y="5860"/>
                  <a:pt x="1267" y="5986"/>
                  <a:pt x="1172" y="6081"/>
                </a:cubicBezTo>
                <a:cubicBezTo>
                  <a:pt x="1108" y="6113"/>
                  <a:pt x="1077" y="6144"/>
                  <a:pt x="1013" y="6176"/>
                </a:cubicBezTo>
                <a:cubicBezTo>
                  <a:pt x="1140" y="6081"/>
                  <a:pt x="1235" y="5954"/>
                  <a:pt x="1330" y="5859"/>
                </a:cubicBezTo>
                <a:cubicBezTo>
                  <a:pt x="1393" y="5828"/>
                  <a:pt x="1425" y="5796"/>
                  <a:pt x="1488" y="5733"/>
                </a:cubicBezTo>
                <a:close/>
                <a:moveTo>
                  <a:pt x="3072" y="4023"/>
                </a:moveTo>
                <a:cubicBezTo>
                  <a:pt x="2534" y="4529"/>
                  <a:pt x="1932" y="5131"/>
                  <a:pt x="1267" y="5796"/>
                </a:cubicBezTo>
                <a:cubicBezTo>
                  <a:pt x="887" y="6113"/>
                  <a:pt x="665" y="6271"/>
                  <a:pt x="570" y="6334"/>
                </a:cubicBezTo>
                <a:lnTo>
                  <a:pt x="570" y="6303"/>
                </a:lnTo>
                <a:cubicBezTo>
                  <a:pt x="570" y="6144"/>
                  <a:pt x="823" y="5859"/>
                  <a:pt x="1172" y="5479"/>
                </a:cubicBezTo>
                <a:cubicBezTo>
                  <a:pt x="1647" y="5131"/>
                  <a:pt x="2344" y="4593"/>
                  <a:pt x="3072" y="4023"/>
                </a:cubicBezTo>
                <a:close/>
                <a:moveTo>
                  <a:pt x="1932" y="5669"/>
                </a:moveTo>
                <a:lnTo>
                  <a:pt x="1932" y="5669"/>
                </a:lnTo>
                <a:cubicBezTo>
                  <a:pt x="1805" y="5796"/>
                  <a:pt x="1679" y="5891"/>
                  <a:pt x="1583" y="6018"/>
                </a:cubicBezTo>
                <a:cubicBezTo>
                  <a:pt x="1298" y="6208"/>
                  <a:pt x="1108" y="6398"/>
                  <a:pt x="982" y="6493"/>
                </a:cubicBezTo>
                <a:cubicBezTo>
                  <a:pt x="1045" y="6398"/>
                  <a:pt x="1108" y="6271"/>
                  <a:pt x="1235" y="6176"/>
                </a:cubicBezTo>
                <a:cubicBezTo>
                  <a:pt x="1425" y="6018"/>
                  <a:pt x="1679" y="5859"/>
                  <a:pt x="1932" y="5669"/>
                </a:cubicBezTo>
                <a:close/>
                <a:moveTo>
                  <a:pt x="8614" y="5511"/>
                </a:moveTo>
                <a:lnTo>
                  <a:pt x="8614" y="5511"/>
                </a:lnTo>
                <a:cubicBezTo>
                  <a:pt x="8582" y="5638"/>
                  <a:pt x="8361" y="5859"/>
                  <a:pt x="8012" y="6144"/>
                </a:cubicBezTo>
                <a:cubicBezTo>
                  <a:pt x="7822" y="6303"/>
                  <a:pt x="7601" y="6493"/>
                  <a:pt x="7347" y="6651"/>
                </a:cubicBezTo>
                <a:cubicBezTo>
                  <a:pt x="7886" y="6144"/>
                  <a:pt x="8456" y="5638"/>
                  <a:pt x="8614" y="5511"/>
                </a:cubicBezTo>
                <a:close/>
                <a:moveTo>
                  <a:pt x="4655" y="3769"/>
                </a:moveTo>
                <a:cubicBezTo>
                  <a:pt x="3230" y="5068"/>
                  <a:pt x="1742" y="6366"/>
                  <a:pt x="1077" y="6714"/>
                </a:cubicBezTo>
                <a:cubicBezTo>
                  <a:pt x="1203" y="6524"/>
                  <a:pt x="1393" y="6334"/>
                  <a:pt x="1615" y="6113"/>
                </a:cubicBezTo>
                <a:cubicBezTo>
                  <a:pt x="1900" y="5891"/>
                  <a:pt x="2249" y="5638"/>
                  <a:pt x="2565" y="5353"/>
                </a:cubicBezTo>
                <a:cubicBezTo>
                  <a:pt x="3230" y="4878"/>
                  <a:pt x="3959" y="4308"/>
                  <a:pt x="4655" y="3769"/>
                </a:cubicBezTo>
                <a:close/>
                <a:moveTo>
                  <a:pt x="1140" y="6493"/>
                </a:moveTo>
                <a:lnTo>
                  <a:pt x="1140" y="6493"/>
                </a:lnTo>
                <a:cubicBezTo>
                  <a:pt x="1045" y="6588"/>
                  <a:pt x="982" y="6683"/>
                  <a:pt x="918" y="6778"/>
                </a:cubicBezTo>
                <a:cubicBezTo>
                  <a:pt x="887" y="6778"/>
                  <a:pt x="855" y="6809"/>
                  <a:pt x="823" y="6809"/>
                </a:cubicBezTo>
                <a:lnTo>
                  <a:pt x="823" y="6746"/>
                </a:lnTo>
                <a:cubicBezTo>
                  <a:pt x="887" y="6714"/>
                  <a:pt x="982" y="6619"/>
                  <a:pt x="1140" y="6493"/>
                </a:cubicBezTo>
                <a:close/>
                <a:moveTo>
                  <a:pt x="4909" y="5638"/>
                </a:moveTo>
                <a:lnTo>
                  <a:pt x="4909" y="5638"/>
                </a:lnTo>
                <a:cubicBezTo>
                  <a:pt x="4624" y="5923"/>
                  <a:pt x="4339" y="6239"/>
                  <a:pt x="4054" y="6493"/>
                </a:cubicBezTo>
                <a:lnTo>
                  <a:pt x="3990" y="6556"/>
                </a:lnTo>
                <a:cubicBezTo>
                  <a:pt x="3832" y="6683"/>
                  <a:pt x="3674" y="6778"/>
                  <a:pt x="3547" y="6873"/>
                </a:cubicBezTo>
                <a:cubicBezTo>
                  <a:pt x="3990" y="6461"/>
                  <a:pt x="4465" y="6049"/>
                  <a:pt x="4909" y="5638"/>
                </a:cubicBezTo>
                <a:close/>
                <a:moveTo>
                  <a:pt x="4782" y="3959"/>
                </a:moveTo>
                <a:cubicBezTo>
                  <a:pt x="4244" y="4434"/>
                  <a:pt x="3737" y="4909"/>
                  <a:pt x="3230" y="5353"/>
                </a:cubicBezTo>
                <a:cubicBezTo>
                  <a:pt x="2439" y="6049"/>
                  <a:pt x="1710" y="6619"/>
                  <a:pt x="1267" y="6904"/>
                </a:cubicBezTo>
                <a:lnTo>
                  <a:pt x="4782" y="3959"/>
                </a:lnTo>
                <a:close/>
                <a:moveTo>
                  <a:pt x="1583" y="6493"/>
                </a:moveTo>
                <a:lnTo>
                  <a:pt x="950" y="7031"/>
                </a:lnTo>
                <a:cubicBezTo>
                  <a:pt x="950" y="6999"/>
                  <a:pt x="950" y="6999"/>
                  <a:pt x="950" y="6999"/>
                </a:cubicBezTo>
                <a:cubicBezTo>
                  <a:pt x="950" y="6936"/>
                  <a:pt x="982" y="6904"/>
                  <a:pt x="1013" y="6841"/>
                </a:cubicBezTo>
                <a:cubicBezTo>
                  <a:pt x="1140" y="6778"/>
                  <a:pt x="1362" y="6651"/>
                  <a:pt x="1583" y="6493"/>
                </a:cubicBezTo>
                <a:close/>
                <a:moveTo>
                  <a:pt x="887" y="6904"/>
                </a:moveTo>
                <a:cubicBezTo>
                  <a:pt x="855" y="6936"/>
                  <a:pt x="855" y="6936"/>
                  <a:pt x="855" y="6968"/>
                </a:cubicBezTo>
                <a:cubicBezTo>
                  <a:pt x="855" y="6999"/>
                  <a:pt x="855" y="7031"/>
                  <a:pt x="855" y="7063"/>
                </a:cubicBezTo>
                <a:cubicBezTo>
                  <a:pt x="823" y="6999"/>
                  <a:pt x="792" y="6968"/>
                  <a:pt x="823" y="6904"/>
                </a:cubicBezTo>
                <a:close/>
                <a:moveTo>
                  <a:pt x="5305" y="5722"/>
                </a:moveTo>
                <a:cubicBezTo>
                  <a:pt x="4959" y="6013"/>
                  <a:pt x="4637" y="6285"/>
                  <a:pt x="4339" y="6556"/>
                </a:cubicBezTo>
                <a:cubicBezTo>
                  <a:pt x="3959" y="6873"/>
                  <a:pt x="3642" y="7126"/>
                  <a:pt x="3389" y="7348"/>
                </a:cubicBezTo>
                <a:cubicBezTo>
                  <a:pt x="3452" y="7253"/>
                  <a:pt x="3547" y="7158"/>
                  <a:pt x="3642" y="7063"/>
                </a:cubicBezTo>
                <a:cubicBezTo>
                  <a:pt x="4085" y="6714"/>
                  <a:pt x="4592" y="6271"/>
                  <a:pt x="5130" y="5828"/>
                </a:cubicBezTo>
                <a:cubicBezTo>
                  <a:pt x="5190" y="5798"/>
                  <a:pt x="5249" y="5762"/>
                  <a:pt x="5305" y="5722"/>
                </a:cubicBezTo>
                <a:close/>
                <a:moveTo>
                  <a:pt x="4212" y="6113"/>
                </a:moveTo>
                <a:lnTo>
                  <a:pt x="4212" y="6113"/>
                </a:lnTo>
                <a:cubicBezTo>
                  <a:pt x="3642" y="6651"/>
                  <a:pt x="3104" y="7126"/>
                  <a:pt x="2755" y="7475"/>
                </a:cubicBezTo>
                <a:cubicBezTo>
                  <a:pt x="2565" y="7601"/>
                  <a:pt x="2439" y="7728"/>
                  <a:pt x="2344" y="7791"/>
                </a:cubicBezTo>
                <a:cubicBezTo>
                  <a:pt x="2280" y="7823"/>
                  <a:pt x="2185" y="7855"/>
                  <a:pt x="2122" y="7886"/>
                </a:cubicBezTo>
                <a:lnTo>
                  <a:pt x="4212" y="6113"/>
                </a:lnTo>
                <a:close/>
                <a:moveTo>
                  <a:pt x="3357" y="6714"/>
                </a:moveTo>
                <a:cubicBezTo>
                  <a:pt x="2882" y="7126"/>
                  <a:pt x="2375" y="7538"/>
                  <a:pt x="1932" y="7918"/>
                </a:cubicBezTo>
                <a:cubicBezTo>
                  <a:pt x="1932" y="7918"/>
                  <a:pt x="1900" y="7886"/>
                  <a:pt x="1869" y="7886"/>
                </a:cubicBezTo>
                <a:cubicBezTo>
                  <a:pt x="2059" y="7760"/>
                  <a:pt x="2629" y="7285"/>
                  <a:pt x="3357" y="6714"/>
                </a:cubicBezTo>
                <a:close/>
                <a:moveTo>
                  <a:pt x="6049" y="6429"/>
                </a:moveTo>
                <a:lnTo>
                  <a:pt x="6049" y="6429"/>
                </a:lnTo>
                <a:cubicBezTo>
                  <a:pt x="5289" y="7189"/>
                  <a:pt x="4529" y="7855"/>
                  <a:pt x="3959" y="8235"/>
                </a:cubicBezTo>
                <a:lnTo>
                  <a:pt x="4054" y="8140"/>
                </a:lnTo>
                <a:lnTo>
                  <a:pt x="6049" y="6429"/>
                </a:lnTo>
                <a:close/>
                <a:moveTo>
                  <a:pt x="7759" y="5986"/>
                </a:moveTo>
                <a:lnTo>
                  <a:pt x="7759" y="5986"/>
                </a:lnTo>
                <a:cubicBezTo>
                  <a:pt x="6999" y="6778"/>
                  <a:pt x="5954" y="7823"/>
                  <a:pt x="5194" y="8393"/>
                </a:cubicBezTo>
                <a:lnTo>
                  <a:pt x="7759" y="5986"/>
                </a:lnTo>
                <a:close/>
                <a:moveTo>
                  <a:pt x="3199" y="8425"/>
                </a:moveTo>
                <a:cubicBezTo>
                  <a:pt x="3199" y="8456"/>
                  <a:pt x="3199" y="8456"/>
                  <a:pt x="3167" y="8488"/>
                </a:cubicBezTo>
                <a:lnTo>
                  <a:pt x="3135" y="8488"/>
                </a:lnTo>
                <a:lnTo>
                  <a:pt x="3199" y="8425"/>
                </a:lnTo>
                <a:close/>
                <a:moveTo>
                  <a:pt x="8424" y="3991"/>
                </a:moveTo>
                <a:cubicBezTo>
                  <a:pt x="8139" y="4308"/>
                  <a:pt x="7696" y="4783"/>
                  <a:pt x="7221" y="5289"/>
                </a:cubicBezTo>
                <a:cubicBezTo>
                  <a:pt x="6112" y="6176"/>
                  <a:pt x="4782" y="7316"/>
                  <a:pt x="4022" y="8013"/>
                </a:cubicBezTo>
                <a:lnTo>
                  <a:pt x="3484" y="8456"/>
                </a:lnTo>
                <a:cubicBezTo>
                  <a:pt x="3420" y="8488"/>
                  <a:pt x="3325" y="8520"/>
                  <a:pt x="3262" y="8520"/>
                </a:cubicBezTo>
                <a:cubicBezTo>
                  <a:pt x="3325" y="8425"/>
                  <a:pt x="3389" y="8298"/>
                  <a:pt x="3484" y="8171"/>
                </a:cubicBezTo>
                <a:lnTo>
                  <a:pt x="6524" y="5448"/>
                </a:lnTo>
                <a:cubicBezTo>
                  <a:pt x="7284" y="4846"/>
                  <a:pt x="7981" y="4308"/>
                  <a:pt x="8424" y="3991"/>
                </a:cubicBezTo>
                <a:close/>
                <a:moveTo>
                  <a:pt x="3325" y="8615"/>
                </a:moveTo>
                <a:lnTo>
                  <a:pt x="3262" y="8678"/>
                </a:lnTo>
                <a:cubicBezTo>
                  <a:pt x="3230" y="8646"/>
                  <a:pt x="3230" y="8646"/>
                  <a:pt x="3262" y="8615"/>
                </a:cubicBezTo>
                <a:close/>
                <a:moveTo>
                  <a:pt x="8202" y="6588"/>
                </a:moveTo>
                <a:cubicBezTo>
                  <a:pt x="7949" y="6841"/>
                  <a:pt x="7759" y="7063"/>
                  <a:pt x="7601" y="7221"/>
                </a:cubicBezTo>
                <a:cubicBezTo>
                  <a:pt x="6936" y="7918"/>
                  <a:pt x="6112" y="8678"/>
                  <a:pt x="5827" y="8678"/>
                </a:cubicBezTo>
                <a:cubicBezTo>
                  <a:pt x="5795" y="8678"/>
                  <a:pt x="5795" y="8678"/>
                  <a:pt x="5764" y="8646"/>
                </a:cubicBezTo>
                <a:cubicBezTo>
                  <a:pt x="5764" y="8520"/>
                  <a:pt x="6682" y="7791"/>
                  <a:pt x="7284" y="7316"/>
                </a:cubicBezTo>
                <a:cubicBezTo>
                  <a:pt x="7664" y="7031"/>
                  <a:pt x="7981" y="6778"/>
                  <a:pt x="8202" y="6588"/>
                </a:cubicBezTo>
                <a:close/>
                <a:moveTo>
                  <a:pt x="4212" y="1"/>
                </a:moveTo>
                <a:cubicBezTo>
                  <a:pt x="4180" y="1"/>
                  <a:pt x="4180" y="1"/>
                  <a:pt x="2629" y="1331"/>
                </a:cubicBezTo>
                <a:cubicBezTo>
                  <a:pt x="2185" y="1711"/>
                  <a:pt x="1647" y="2186"/>
                  <a:pt x="1203" y="2566"/>
                </a:cubicBezTo>
                <a:lnTo>
                  <a:pt x="3769" y="159"/>
                </a:lnTo>
                <a:cubicBezTo>
                  <a:pt x="3769" y="127"/>
                  <a:pt x="3800" y="96"/>
                  <a:pt x="3769" y="96"/>
                </a:cubicBezTo>
                <a:cubicBezTo>
                  <a:pt x="3753" y="80"/>
                  <a:pt x="3737" y="72"/>
                  <a:pt x="3725" y="72"/>
                </a:cubicBezTo>
                <a:cubicBezTo>
                  <a:pt x="3713" y="72"/>
                  <a:pt x="3705" y="80"/>
                  <a:pt x="3705" y="96"/>
                </a:cubicBezTo>
                <a:lnTo>
                  <a:pt x="3304" y="412"/>
                </a:lnTo>
                <a:lnTo>
                  <a:pt x="3304" y="412"/>
                </a:lnTo>
                <a:cubicBezTo>
                  <a:pt x="3347" y="363"/>
                  <a:pt x="3357" y="335"/>
                  <a:pt x="3357" y="317"/>
                </a:cubicBezTo>
                <a:cubicBezTo>
                  <a:pt x="3389" y="317"/>
                  <a:pt x="3357" y="286"/>
                  <a:pt x="3357" y="286"/>
                </a:cubicBezTo>
                <a:cubicBezTo>
                  <a:pt x="3357" y="254"/>
                  <a:pt x="3325" y="254"/>
                  <a:pt x="3325" y="254"/>
                </a:cubicBezTo>
                <a:cubicBezTo>
                  <a:pt x="3294" y="254"/>
                  <a:pt x="3294" y="254"/>
                  <a:pt x="3294" y="286"/>
                </a:cubicBezTo>
                <a:cubicBezTo>
                  <a:pt x="3199" y="349"/>
                  <a:pt x="3135" y="412"/>
                  <a:pt x="3072" y="476"/>
                </a:cubicBezTo>
                <a:cubicBezTo>
                  <a:pt x="2914" y="602"/>
                  <a:pt x="2692" y="761"/>
                  <a:pt x="2470" y="951"/>
                </a:cubicBezTo>
                <a:cubicBezTo>
                  <a:pt x="2312" y="1077"/>
                  <a:pt x="2154" y="1204"/>
                  <a:pt x="1995" y="1331"/>
                </a:cubicBezTo>
                <a:cubicBezTo>
                  <a:pt x="2122" y="1172"/>
                  <a:pt x="2185" y="1046"/>
                  <a:pt x="2217" y="951"/>
                </a:cubicBezTo>
                <a:cubicBezTo>
                  <a:pt x="2217" y="887"/>
                  <a:pt x="2185" y="856"/>
                  <a:pt x="2185" y="824"/>
                </a:cubicBezTo>
                <a:cubicBezTo>
                  <a:pt x="2154" y="824"/>
                  <a:pt x="2154" y="792"/>
                  <a:pt x="2122" y="792"/>
                </a:cubicBezTo>
                <a:cubicBezTo>
                  <a:pt x="2122" y="792"/>
                  <a:pt x="2122" y="824"/>
                  <a:pt x="2090" y="824"/>
                </a:cubicBezTo>
                <a:cubicBezTo>
                  <a:pt x="1837" y="1077"/>
                  <a:pt x="1552" y="1362"/>
                  <a:pt x="1457" y="1394"/>
                </a:cubicBezTo>
                <a:lnTo>
                  <a:pt x="1425" y="1394"/>
                </a:lnTo>
                <a:cubicBezTo>
                  <a:pt x="1393" y="1426"/>
                  <a:pt x="1393" y="1457"/>
                  <a:pt x="1393" y="1457"/>
                </a:cubicBezTo>
                <a:cubicBezTo>
                  <a:pt x="1425" y="1489"/>
                  <a:pt x="1425" y="1489"/>
                  <a:pt x="1457" y="1489"/>
                </a:cubicBezTo>
                <a:cubicBezTo>
                  <a:pt x="1552" y="1489"/>
                  <a:pt x="1869" y="1204"/>
                  <a:pt x="2090" y="982"/>
                </a:cubicBezTo>
                <a:lnTo>
                  <a:pt x="2090" y="982"/>
                </a:lnTo>
                <a:cubicBezTo>
                  <a:pt x="2027" y="1141"/>
                  <a:pt x="1774" y="1426"/>
                  <a:pt x="1457" y="1742"/>
                </a:cubicBezTo>
                <a:cubicBezTo>
                  <a:pt x="1077" y="2059"/>
                  <a:pt x="760" y="2344"/>
                  <a:pt x="570" y="2534"/>
                </a:cubicBezTo>
                <a:cubicBezTo>
                  <a:pt x="570" y="2534"/>
                  <a:pt x="538" y="2566"/>
                  <a:pt x="538" y="2566"/>
                </a:cubicBezTo>
                <a:cubicBezTo>
                  <a:pt x="538" y="2598"/>
                  <a:pt x="507" y="2598"/>
                  <a:pt x="507" y="2598"/>
                </a:cubicBezTo>
                <a:lnTo>
                  <a:pt x="507" y="2629"/>
                </a:lnTo>
                <a:cubicBezTo>
                  <a:pt x="475" y="2693"/>
                  <a:pt x="443" y="2724"/>
                  <a:pt x="443" y="2788"/>
                </a:cubicBezTo>
                <a:cubicBezTo>
                  <a:pt x="443" y="2819"/>
                  <a:pt x="443" y="2851"/>
                  <a:pt x="475" y="2851"/>
                </a:cubicBezTo>
                <a:cubicBezTo>
                  <a:pt x="475" y="2883"/>
                  <a:pt x="475" y="2883"/>
                  <a:pt x="507" y="2883"/>
                </a:cubicBezTo>
                <a:lnTo>
                  <a:pt x="538" y="2883"/>
                </a:lnTo>
                <a:lnTo>
                  <a:pt x="2344" y="1331"/>
                </a:lnTo>
                <a:lnTo>
                  <a:pt x="158" y="3389"/>
                </a:lnTo>
                <a:cubicBezTo>
                  <a:pt x="127" y="3421"/>
                  <a:pt x="127" y="3453"/>
                  <a:pt x="158" y="3484"/>
                </a:cubicBezTo>
                <a:lnTo>
                  <a:pt x="190" y="3484"/>
                </a:lnTo>
                <a:cubicBezTo>
                  <a:pt x="253" y="3484"/>
                  <a:pt x="602" y="3231"/>
                  <a:pt x="2502" y="1584"/>
                </a:cubicBezTo>
                <a:lnTo>
                  <a:pt x="2502" y="1584"/>
                </a:lnTo>
                <a:lnTo>
                  <a:pt x="348" y="3579"/>
                </a:lnTo>
                <a:cubicBezTo>
                  <a:pt x="317" y="3611"/>
                  <a:pt x="317" y="3643"/>
                  <a:pt x="348" y="3643"/>
                </a:cubicBezTo>
                <a:cubicBezTo>
                  <a:pt x="348" y="3674"/>
                  <a:pt x="380" y="3674"/>
                  <a:pt x="412" y="3674"/>
                </a:cubicBezTo>
                <a:cubicBezTo>
                  <a:pt x="507" y="3674"/>
                  <a:pt x="823" y="3484"/>
                  <a:pt x="1267" y="3104"/>
                </a:cubicBezTo>
                <a:lnTo>
                  <a:pt x="1267" y="3104"/>
                </a:lnTo>
                <a:cubicBezTo>
                  <a:pt x="0" y="4276"/>
                  <a:pt x="32" y="4308"/>
                  <a:pt x="63" y="4339"/>
                </a:cubicBezTo>
                <a:cubicBezTo>
                  <a:pt x="63" y="4371"/>
                  <a:pt x="63" y="4371"/>
                  <a:pt x="95" y="4371"/>
                </a:cubicBezTo>
                <a:cubicBezTo>
                  <a:pt x="95" y="4403"/>
                  <a:pt x="95" y="4434"/>
                  <a:pt x="63" y="4466"/>
                </a:cubicBezTo>
                <a:cubicBezTo>
                  <a:pt x="63" y="4498"/>
                  <a:pt x="95" y="4529"/>
                  <a:pt x="95" y="4529"/>
                </a:cubicBezTo>
                <a:cubicBezTo>
                  <a:pt x="95" y="4529"/>
                  <a:pt x="127" y="4561"/>
                  <a:pt x="127" y="4561"/>
                </a:cubicBezTo>
                <a:cubicBezTo>
                  <a:pt x="158" y="4561"/>
                  <a:pt x="158" y="4561"/>
                  <a:pt x="190" y="4529"/>
                </a:cubicBezTo>
                <a:cubicBezTo>
                  <a:pt x="190" y="4529"/>
                  <a:pt x="190" y="4498"/>
                  <a:pt x="253" y="4466"/>
                </a:cubicBezTo>
                <a:lnTo>
                  <a:pt x="253" y="4466"/>
                </a:lnTo>
                <a:cubicBezTo>
                  <a:pt x="222" y="4561"/>
                  <a:pt x="253" y="4624"/>
                  <a:pt x="285" y="4656"/>
                </a:cubicBezTo>
                <a:cubicBezTo>
                  <a:pt x="317" y="4688"/>
                  <a:pt x="317" y="4688"/>
                  <a:pt x="317" y="4688"/>
                </a:cubicBezTo>
                <a:cubicBezTo>
                  <a:pt x="348" y="4688"/>
                  <a:pt x="348" y="4688"/>
                  <a:pt x="380" y="4656"/>
                </a:cubicBezTo>
                <a:cubicBezTo>
                  <a:pt x="380" y="4656"/>
                  <a:pt x="1710" y="3199"/>
                  <a:pt x="3009" y="1964"/>
                </a:cubicBezTo>
                <a:cubicBezTo>
                  <a:pt x="3262" y="1774"/>
                  <a:pt x="3515" y="1552"/>
                  <a:pt x="3769" y="1331"/>
                </a:cubicBezTo>
                <a:cubicBezTo>
                  <a:pt x="4434" y="824"/>
                  <a:pt x="5004" y="444"/>
                  <a:pt x="5225" y="286"/>
                </a:cubicBezTo>
                <a:cubicBezTo>
                  <a:pt x="5289" y="254"/>
                  <a:pt x="5352" y="254"/>
                  <a:pt x="5384" y="254"/>
                </a:cubicBezTo>
                <a:lnTo>
                  <a:pt x="5447" y="254"/>
                </a:lnTo>
                <a:cubicBezTo>
                  <a:pt x="4750" y="856"/>
                  <a:pt x="348" y="4434"/>
                  <a:pt x="317" y="4941"/>
                </a:cubicBezTo>
                <a:cubicBezTo>
                  <a:pt x="285" y="4973"/>
                  <a:pt x="317" y="5004"/>
                  <a:pt x="317" y="5004"/>
                </a:cubicBezTo>
                <a:lnTo>
                  <a:pt x="222" y="5099"/>
                </a:lnTo>
                <a:cubicBezTo>
                  <a:pt x="222" y="5131"/>
                  <a:pt x="222" y="5163"/>
                  <a:pt x="222" y="5163"/>
                </a:cubicBezTo>
                <a:cubicBezTo>
                  <a:pt x="238" y="5179"/>
                  <a:pt x="253" y="5186"/>
                  <a:pt x="269" y="5186"/>
                </a:cubicBezTo>
                <a:cubicBezTo>
                  <a:pt x="285" y="5186"/>
                  <a:pt x="301" y="5179"/>
                  <a:pt x="317" y="5163"/>
                </a:cubicBezTo>
                <a:lnTo>
                  <a:pt x="443" y="5036"/>
                </a:lnTo>
                <a:lnTo>
                  <a:pt x="507" y="5036"/>
                </a:lnTo>
                <a:cubicBezTo>
                  <a:pt x="317" y="5258"/>
                  <a:pt x="190" y="5416"/>
                  <a:pt x="190" y="5511"/>
                </a:cubicBezTo>
                <a:cubicBezTo>
                  <a:pt x="190" y="5543"/>
                  <a:pt x="222" y="5574"/>
                  <a:pt x="222" y="5574"/>
                </a:cubicBezTo>
                <a:cubicBezTo>
                  <a:pt x="222" y="5606"/>
                  <a:pt x="253" y="5606"/>
                  <a:pt x="253" y="5606"/>
                </a:cubicBezTo>
                <a:cubicBezTo>
                  <a:pt x="285" y="5606"/>
                  <a:pt x="285" y="5606"/>
                  <a:pt x="285" y="5574"/>
                </a:cubicBezTo>
                <a:cubicBezTo>
                  <a:pt x="2375" y="3643"/>
                  <a:pt x="5732" y="634"/>
                  <a:pt x="6207" y="507"/>
                </a:cubicBezTo>
                <a:lnTo>
                  <a:pt x="6207" y="507"/>
                </a:lnTo>
                <a:cubicBezTo>
                  <a:pt x="5922" y="887"/>
                  <a:pt x="3420" y="3041"/>
                  <a:pt x="1298" y="4814"/>
                </a:cubicBezTo>
                <a:cubicBezTo>
                  <a:pt x="1108" y="4973"/>
                  <a:pt x="918" y="5131"/>
                  <a:pt x="760" y="5289"/>
                </a:cubicBezTo>
                <a:cubicBezTo>
                  <a:pt x="633" y="5384"/>
                  <a:pt x="475" y="5511"/>
                  <a:pt x="348" y="5638"/>
                </a:cubicBezTo>
                <a:cubicBezTo>
                  <a:pt x="317" y="5669"/>
                  <a:pt x="317" y="5701"/>
                  <a:pt x="348" y="5701"/>
                </a:cubicBezTo>
                <a:cubicBezTo>
                  <a:pt x="348" y="5717"/>
                  <a:pt x="356" y="5725"/>
                  <a:pt x="368" y="5725"/>
                </a:cubicBezTo>
                <a:cubicBezTo>
                  <a:pt x="380" y="5725"/>
                  <a:pt x="396" y="5717"/>
                  <a:pt x="412" y="5701"/>
                </a:cubicBezTo>
                <a:lnTo>
                  <a:pt x="443" y="5701"/>
                </a:lnTo>
                <a:cubicBezTo>
                  <a:pt x="412" y="5764"/>
                  <a:pt x="380" y="5796"/>
                  <a:pt x="380" y="5859"/>
                </a:cubicBezTo>
                <a:cubicBezTo>
                  <a:pt x="380" y="5923"/>
                  <a:pt x="380" y="6018"/>
                  <a:pt x="443" y="6081"/>
                </a:cubicBezTo>
                <a:lnTo>
                  <a:pt x="507" y="6081"/>
                </a:lnTo>
                <a:cubicBezTo>
                  <a:pt x="538" y="6049"/>
                  <a:pt x="570" y="6018"/>
                  <a:pt x="602" y="6018"/>
                </a:cubicBezTo>
                <a:cubicBezTo>
                  <a:pt x="507" y="6113"/>
                  <a:pt x="475" y="6208"/>
                  <a:pt x="443" y="6303"/>
                </a:cubicBezTo>
                <a:cubicBezTo>
                  <a:pt x="443" y="6334"/>
                  <a:pt x="475" y="6398"/>
                  <a:pt x="507" y="6429"/>
                </a:cubicBezTo>
                <a:cubicBezTo>
                  <a:pt x="507" y="6429"/>
                  <a:pt x="507" y="6461"/>
                  <a:pt x="538" y="6461"/>
                </a:cubicBezTo>
                <a:cubicBezTo>
                  <a:pt x="538" y="6461"/>
                  <a:pt x="602" y="6429"/>
                  <a:pt x="697" y="6366"/>
                </a:cubicBezTo>
                <a:lnTo>
                  <a:pt x="697" y="6366"/>
                </a:lnTo>
                <a:cubicBezTo>
                  <a:pt x="633" y="6429"/>
                  <a:pt x="602" y="6461"/>
                  <a:pt x="570" y="6461"/>
                </a:cubicBezTo>
                <a:cubicBezTo>
                  <a:pt x="570" y="6493"/>
                  <a:pt x="538" y="6524"/>
                  <a:pt x="570" y="6524"/>
                </a:cubicBezTo>
                <a:cubicBezTo>
                  <a:pt x="570" y="6556"/>
                  <a:pt x="570" y="6556"/>
                  <a:pt x="602" y="6556"/>
                </a:cubicBezTo>
                <a:lnTo>
                  <a:pt x="633" y="6556"/>
                </a:lnTo>
                <a:cubicBezTo>
                  <a:pt x="665" y="6524"/>
                  <a:pt x="760" y="6461"/>
                  <a:pt x="950" y="6334"/>
                </a:cubicBezTo>
                <a:lnTo>
                  <a:pt x="950" y="6334"/>
                </a:lnTo>
                <a:cubicBezTo>
                  <a:pt x="855" y="6461"/>
                  <a:pt x="792" y="6588"/>
                  <a:pt x="728" y="6714"/>
                </a:cubicBezTo>
                <a:cubicBezTo>
                  <a:pt x="697" y="6746"/>
                  <a:pt x="697" y="6778"/>
                  <a:pt x="697" y="6778"/>
                </a:cubicBezTo>
                <a:cubicBezTo>
                  <a:pt x="697" y="6809"/>
                  <a:pt x="697" y="6809"/>
                  <a:pt x="697" y="6841"/>
                </a:cubicBezTo>
                <a:cubicBezTo>
                  <a:pt x="697" y="6936"/>
                  <a:pt x="728" y="7031"/>
                  <a:pt x="760" y="7094"/>
                </a:cubicBezTo>
                <a:cubicBezTo>
                  <a:pt x="792" y="7126"/>
                  <a:pt x="823" y="7158"/>
                  <a:pt x="887" y="7158"/>
                </a:cubicBezTo>
                <a:lnTo>
                  <a:pt x="950" y="7158"/>
                </a:lnTo>
                <a:lnTo>
                  <a:pt x="982" y="7126"/>
                </a:lnTo>
                <a:cubicBezTo>
                  <a:pt x="1172" y="7094"/>
                  <a:pt x="1552" y="6841"/>
                  <a:pt x="1995" y="6493"/>
                </a:cubicBezTo>
                <a:lnTo>
                  <a:pt x="1995" y="6493"/>
                </a:lnTo>
                <a:cubicBezTo>
                  <a:pt x="1488" y="6968"/>
                  <a:pt x="1140" y="7285"/>
                  <a:pt x="1077" y="7348"/>
                </a:cubicBezTo>
                <a:cubicBezTo>
                  <a:pt x="1077" y="7380"/>
                  <a:pt x="1077" y="7411"/>
                  <a:pt x="1077" y="7411"/>
                </a:cubicBezTo>
                <a:cubicBezTo>
                  <a:pt x="1093" y="7427"/>
                  <a:pt x="1108" y="7435"/>
                  <a:pt x="1124" y="7435"/>
                </a:cubicBezTo>
                <a:cubicBezTo>
                  <a:pt x="1140" y="7435"/>
                  <a:pt x="1156" y="7427"/>
                  <a:pt x="1172" y="7411"/>
                </a:cubicBezTo>
                <a:lnTo>
                  <a:pt x="6176" y="2883"/>
                </a:lnTo>
                <a:cubicBezTo>
                  <a:pt x="6999" y="2186"/>
                  <a:pt x="7664" y="1711"/>
                  <a:pt x="7917" y="1647"/>
                </a:cubicBezTo>
                <a:lnTo>
                  <a:pt x="7917" y="1647"/>
                </a:lnTo>
                <a:lnTo>
                  <a:pt x="1235" y="7538"/>
                </a:lnTo>
                <a:cubicBezTo>
                  <a:pt x="1203" y="7538"/>
                  <a:pt x="1203" y="7570"/>
                  <a:pt x="1235" y="7601"/>
                </a:cubicBezTo>
                <a:cubicBezTo>
                  <a:pt x="1235" y="7601"/>
                  <a:pt x="1249" y="7615"/>
                  <a:pt x="1268" y="7615"/>
                </a:cubicBezTo>
                <a:cubicBezTo>
                  <a:pt x="1277" y="7615"/>
                  <a:pt x="1288" y="7612"/>
                  <a:pt x="1298" y="7601"/>
                </a:cubicBezTo>
                <a:lnTo>
                  <a:pt x="7886" y="2059"/>
                </a:lnTo>
                <a:lnTo>
                  <a:pt x="7886" y="2059"/>
                </a:lnTo>
                <a:cubicBezTo>
                  <a:pt x="7886" y="2154"/>
                  <a:pt x="7791" y="2281"/>
                  <a:pt x="7664" y="2439"/>
                </a:cubicBezTo>
                <a:lnTo>
                  <a:pt x="1457" y="7633"/>
                </a:lnTo>
                <a:cubicBezTo>
                  <a:pt x="1425" y="7665"/>
                  <a:pt x="1425" y="7696"/>
                  <a:pt x="1457" y="7696"/>
                </a:cubicBezTo>
                <a:cubicBezTo>
                  <a:pt x="1457" y="7728"/>
                  <a:pt x="1488" y="7728"/>
                  <a:pt x="1520" y="7728"/>
                </a:cubicBezTo>
                <a:cubicBezTo>
                  <a:pt x="1742" y="7538"/>
                  <a:pt x="6461" y="3991"/>
                  <a:pt x="7696" y="2534"/>
                </a:cubicBezTo>
                <a:lnTo>
                  <a:pt x="8202" y="2091"/>
                </a:lnTo>
                <a:lnTo>
                  <a:pt x="8202" y="2091"/>
                </a:lnTo>
                <a:cubicBezTo>
                  <a:pt x="7981" y="2819"/>
                  <a:pt x="3515" y="6461"/>
                  <a:pt x="1774" y="7823"/>
                </a:cubicBezTo>
                <a:cubicBezTo>
                  <a:pt x="1742" y="7855"/>
                  <a:pt x="1742" y="7855"/>
                  <a:pt x="1742" y="7886"/>
                </a:cubicBezTo>
                <a:cubicBezTo>
                  <a:pt x="1742" y="7886"/>
                  <a:pt x="1742" y="7886"/>
                  <a:pt x="1774" y="7918"/>
                </a:cubicBezTo>
                <a:cubicBezTo>
                  <a:pt x="1805" y="7950"/>
                  <a:pt x="1837" y="7981"/>
                  <a:pt x="1900" y="8013"/>
                </a:cubicBezTo>
                <a:lnTo>
                  <a:pt x="1964" y="8013"/>
                </a:lnTo>
                <a:cubicBezTo>
                  <a:pt x="2027" y="8013"/>
                  <a:pt x="2090" y="7981"/>
                  <a:pt x="2185" y="7981"/>
                </a:cubicBezTo>
                <a:lnTo>
                  <a:pt x="2185" y="7981"/>
                </a:lnTo>
                <a:cubicBezTo>
                  <a:pt x="2154" y="7981"/>
                  <a:pt x="2154" y="8013"/>
                  <a:pt x="2154" y="8013"/>
                </a:cubicBezTo>
                <a:cubicBezTo>
                  <a:pt x="2154" y="8045"/>
                  <a:pt x="2154" y="8045"/>
                  <a:pt x="2185" y="8076"/>
                </a:cubicBezTo>
                <a:lnTo>
                  <a:pt x="2249" y="8076"/>
                </a:lnTo>
                <a:cubicBezTo>
                  <a:pt x="2344" y="7981"/>
                  <a:pt x="2439" y="7886"/>
                  <a:pt x="2534" y="7823"/>
                </a:cubicBezTo>
                <a:cubicBezTo>
                  <a:pt x="2692" y="7696"/>
                  <a:pt x="2914" y="7570"/>
                  <a:pt x="3135" y="7411"/>
                </a:cubicBezTo>
                <a:lnTo>
                  <a:pt x="3135" y="7411"/>
                </a:lnTo>
                <a:cubicBezTo>
                  <a:pt x="2787" y="7728"/>
                  <a:pt x="2565" y="7981"/>
                  <a:pt x="2502" y="8140"/>
                </a:cubicBezTo>
                <a:cubicBezTo>
                  <a:pt x="2439" y="8203"/>
                  <a:pt x="2470" y="8203"/>
                  <a:pt x="2470" y="8235"/>
                </a:cubicBezTo>
                <a:lnTo>
                  <a:pt x="2502" y="8235"/>
                </a:lnTo>
                <a:cubicBezTo>
                  <a:pt x="2502" y="8266"/>
                  <a:pt x="2502" y="8266"/>
                  <a:pt x="2502" y="8298"/>
                </a:cubicBezTo>
                <a:lnTo>
                  <a:pt x="2565" y="8298"/>
                </a:lnTo>
                <a:cubicBezTo>
                  <a:pt x="4687" y="6461"/>
                  <a:pt x="7822" y="3801"/>
                  <a:pt x="8456" y="3358"/>
                </a:cubicBezTo>
                <a:lnTo>
                  <a:pt x="8456" y="3358"/>
                </a:lnTo>
                <a:cubicBezTo>
                  <a:pt x="8234" y="3643"/>
                  <a:pt x="7284" y="4498"/>
                  <a:pt x="6144" y="5511"/>
                </a:cubicBezTo>
                <a:lnTo>
                  <a:pt x="2565" y="8520"/>
                </a:lnTo>
                <a:cubicBezTo>
                  <a:pt x="2534" y="8520"/>
                  <a:pt x="2534" y="8551"/>
                  <a:pt x="2565" y="8583"/>
                </a:cubicBezTo>
                <a:cubicBezTo>
                  <a:pt x="2565" y="8599"/>
                  <a:pt x="2573" y="8607"/>
                  <a:pt x="2585" y="8607"/>
                </a:cubicBezTo>
                <a:cubicBezTo>
                  <a:pt x="2597" y="8607"/>
                  <a:pt x="2613" y="8599"/>
                  <a:pt x="2629" y="8583"/>
                </a:cubicBezTo>
                <a:cubicBezTo>
                  <a:pt x="2787" y="8456"/>
                  <a:pt x="3325" y="8013"/>
                  <a:pt x="4022" y="7443"/>
                </a:cubicBezTo>
                <a:lnTo>
                  <a:pt x="4022" y="7443"/>
                </a:lnTo>
                <a:cubicBezTo>
                  <a:pt x="3769" y="7665"/>
                  <a:pt x="3579" y="7886"/>
                  <a:pt x="3420" y="8076"/>
                </a:cubicBezTo>
                <a:lnTo>
                  <a:pt x="3009" y="8456"/>
                </a:lnTo>
                <a:cubicBezTo>
                  <a:pt x="3009" y="8456"/>
                  <a:pt x="3009" y="8488"/>
                  <a:pt x="3009" y="8520"/>
                </a:cubicBezTo>
                <a:cubicBezTo>
                  <a:pt x="3040" y="8551"/>
                  <a:pt x="3104" y="8583"/>
                  <a:pt x="3135" y="8583"/>
                </a:cubicBezTo>
                <a:lnTo>
                  <a:pt x="3135" y="8615"/>
                </a:lnTo>
                <a:cubicBezTo>
                  <a:pt x="3135" y="8678"/>
                  <a:pt x="3135" y="8741"/>
                  <a:pt x="3199" y="8773"/>
                </a:cubicBezTo>
                <a:cubicBezTo>
                  <a:pt x="3199" y="8805"/>
                  <a:pt x="3199" y="8805"/>
                  <a:pt x="3230" y="8805"/>
                </a:cubicBezTo>
                <a:lnTo>
                  <a:pt x="3262" y="8805"/>
                </a:lnTo>
                <a:lnTo>
                  <a:pt x="3515" y="8583"/>
                </a:lnTo>
                <a:lnTo>
                  <a:pt x="3515" y="8583"/>
                </a:lnTo>
                <a:cubicBezTo>
                  <a:pt x="3484" y="8615"/>
                  <a:pt x="3484" y="8646"/>
                  <a:pt x="3484" y="8646"/>
                </a:cubicBezTo>
                <a:cubicBezTo>
                  <a:pt x="3484" y="8678"/>
                  <a:pt x="3484" y="8710"/>
                  <a:pt x="3484" y="8710"/>
                </a:cubicBezTo>
                <a:cubicBezTo>
                  <a:pt x="3515" y="8773"/>
                  <a:pt x="3579" y="8805"/>
                  <a:pt x="3642" y="8805"/>
                </a:cubicBezTo>
                <a:cubicBezTo>
                  <a:pt x="3705" y="8805"/>
                  <a:pt x="3769" y="8773"/>
                  <a:pt x="3832" y="8773"/>
                </a:cubicBezTo>
                <a:cubicBezTo>
                  <a:pt x="3769" y="8805"/>
                  <a:pt x="3737" y="8836"/>
                  <a:pt x="3705" y="8836"/>
                </a:cubicBezTo>
                <a:cubicBezTo>
                  <a:pt x="3705" y="8868"/>
                  <a:pt x="3674" y="8868"/>
                  <a:pt x="3674" y="8900"/>
                </a:cubicBezTo>
                <a:cubicBezTo>
                  <a:pt x="3674" y="8900"/>
                  <a:pt x="3705" y="8900"/>
                  <a:pt x="3705" y="8931"/>
                </a:cubicBezTo>
                <a:cubicBezTo>
                  <a:pt x="3705" y="8931"/>
                  <a:pt x="3737" y="8963"/>
                  <a:pt x="3737" y="8963"/>
                </a:cubicBezTo>
                <a:cubicBezTo>
                  <a:pt x="3832" y="8963"/>
                  <a:pt x="4212" y="8678"/>
                  <a:pt x="4750" y="8235"/>
                </a:cubicBezTo>
                <a:lnTo>
                  <a:pt x="4750" y="8235"/>
                </a:lnTo>
                <a:lnTo>
                  <a:pt x="4149" y="8773"/>
                </a:lnTo>
                <a:cubicBezTo>
                  <a:pt x="4117" y="8805"/>
                  <a:pt x="4117" y="8836"/>
                  <a:pt x="4149" y="8868"/>
                </a:cubicBezTo>
                <a:cubicBezTo>
                  <a:pt x="4180" y="8900"/>
                  <a:pt x="4244" y="8931"/>
                  <a:pt x="4339" y="8931"/>
                </a:cubicBezTo>
                <a:cubicBezTo>
                  <a:pt x="4402" y="8931"/>
                  <a:pt x="4529" y="8900"/>
                  <a:pt x="4655" y="8836"/>
                </a:cubicBezTo>
                <a:cubicBezTo>
                  <a:pt x="4655" y="8868"/>
                  <a:pt x="4687" y="8868"/>
                  <a:pt x="4719" y="8868"/>
                </a:cubicBezTo>
                <a:cubicBezTo>
                  <a:pt x="4782" y="8868"/>
                  <a:pt x="4845" y="8836"/>
                  <a:pt x="4972" y="8773"/>
                </a:cubicBezTo>
                <a:lnTo>
                  <a:pt x="4972" y="8773"/>
                </a:lnTo>
                <a:cubicBezTo>
                  <a:pt x="4909" y="8836"/>
                  <a:pt x="4877" y="8868"/>
                  <a:pt x="4845" y="8900"/>
                </a:cubicBezTo>
                <a:cubicBezTo>
                  <a:pt x="4814" y="8931"/>
                  <a:pt x="4814" y="8931"/>
                  <a:pt x="4845" y="8963"/>
                </a:cubicBezTo>
                <a:cubicBezTo>
                  <a:pt x="4845" y="8995"/>
                  <a:pt x="4845" y="8995"/>
                  <a:pt x="4877" y="8995"/>
                </a:cubicBezTo>
                <a:lnTo>
                  <a:pt x="4909" y="8995"/>
                </a:lnTo>
                <a:cubicBezTo>
                  <a:pt x="4972" y="8931"/>
                  <a:pt x="5162" y="8773"/>
                  <a:pt x="5415" y="8551"/>
                </a:cubicBezTo>
                <a:cubicBezTo>
                  <a:pt x="5415" y="8551"/>
                  <a:pt x="5415" y="8551"/>
                  <a:pt x="5415" y="8583"/>
                </a:cubicBezTo>
                <a:cubicBezTo>
                  <a:pt x="5415" y="8615"/>
                  <a:pt x="5415" y="8678"/>
                  <a:pt x="5447" y="8710"/>
                </a:cubicBezTo>
                <a:lnTo>
                  <a:pt x="5510" y="8710"/>
                </a:lnTo>
                <a:lnTo>
                  <a:pt x="5732" y="8551"/>
                </a:lnTo>
                <a:lnTo>
                  <a:pt x="5732" y="8551"/>
                </a:lnTo>
                <a:cubicBezTo>
                  <a:pt x="5700" y="8583"/>
                  <a:pt x="5669" y="8615"/>
                  <a:pt x="5669" y="8646"/>
                </a:cubicBezTo>
                <a:cubicBezTo>
                  <a:pt x="5669" y="8678"/>
                  <a:pt x="5669" y="8710"/>
                  <a:pt x="5700" y="8741"/>
                </a:cubicBezTo>
                <a:cubicBezTo>
                  <a:pt x="5700" y="8741"/>
                  <a:pt x="5732" y="8773"/>
                  <a:pt x="5795" y="8773"/>
                </a:cubicBezTo>
                <a:cubicBezTo>
                  <a:pt x="6049" y="8773"/>
                  <a:pt x="6587" y="8361"/>
                  <a:pt x="7094" y="7855"/>
                </a:cubicBezTo>
                <a:lnTo>
                  <a:pt x="7094" y="7855"/>
                </a:lnTo>
                <a:cubicBezTo>
                  <a:pt x="7031" y="7981"/>
                  <a:pt x="7062" y="8013"/>
                  <a:pt x="7062" y="8013"/>
                </a:cubicBezTo>
                <a:cubicBezTo>
                  <a:pt x="7062" y="8045"/>
                  <a:pt x="7094" y="8045"/>
                  <a:pt x="7126" y="8045"/>
                </a:cubicBezTo>
                <a:cubicBezTo>
                  <a:pt x="7189" y="8045"/>
                  <a:pt x="7442" y="7791"/>
                  <a:pt x="7664" y="7601"/>
                </a:cubicBezTo>
                <a:cubicBezTo>
                  <a:pt x="7664" y="7570"/>
                  <a:pt x="7664" y="7538"/>
                  <a:pt x="7664" y="7506"/>
                </a:cubicBezTo>
                <a:lnTo>
                  <a:pt x="7569" y="7506"/>
                </a:lnTo>
                <a:cubicBezTo>
                  <a:pt x="7442" y="7665"/>
                  <a:pt x="7284" y="7823"/>
                  <a:pt x="7189" y="7886"/>
                </a:cubicBezTo>
                <a:cubicBezTo>
                  <a:pt x="7252" y="7791"/>
                  <a:pt x="7442" y="7538"/>
                  <a:pt x="7696" y="7285"/>
                </a:cubicBezTo>
                <a:cubicBezTo>
                  <a:pt x="8076" y="6873"/>
                  <a:pt x="8392" y="6556"/>
                  <a:pt x="8456" y="6461"/>
                </a:cubicBezTo>
                <a:cubicBezTo>
                  <a:pt x="8487" y="6429"/>
                  <a:pt x="8487" y="6398"/>
                  <a:pt x="8456" y="6398"/>
                </a:cubicBezTo>
                <a:cubicBezTo>
                  <a:pt x="8456" y="6398"/>
                  <a:pt x="8424" y="6366"/>
                  <a:pt x="8424" y="6366"/>
                </a:cubicBezTo>
                <a:cubicBezTo>
                  <a:pt x="8582" y="6239"/>
                  <a:pt x="8677" y="6144"/>
                  <a:pt x="8677" y="6081"/>
                </a:cubicBezTo>
                <a:cubicBezTo>
                  <a:pt x="8677" y="6049"/>
                  <a:pt x="8677" y="6018"/>
                  <a:pt x="8646" y="6018"/>
                </a:cubicBezTo>
                <a:cubicBezTo>
                  <a:pt x="8646" y="5986"/>
                  <a:pt x="8614" y="5986"/>
                  <a:pt x="8582" y="5986"/>
                </a:cubicBezTo>
                <a:lnTo>
                  <a:pt x="5510" y="8583"/>
                </a:lnTo>
                <a:cubicBezTo>
                  <a:pt x="5510" y="8520"/>
                  <a:pt x="5542" y="8488"/>
                  <a:pt x="5574" y="8425"/>
                </a:cubicBezTo>
                <a:cubicBezTo>
                  <a:pt x="6112" y="7981"/>
                  <a:pt x="6809" y="7380"/>
                  <a:pt x="7442" y="6809"/>
                </a:cubicBezTo>
                <a:cubicBezTo>
                  <a:pt x="7981" y="6366"/>
                  <a:pt x="8424" y="5986"/>
                  <a:pt x="8582" y="5859"/>
                </a:cubicBezTo>
                <a:cubicBezTo>
                  <a:pt x="8614" y="5859"/>
                  <a:pt x="8646" y="5828"/>
                  <a:pt x="8646" y="5828"/>
                </a:cubicBezTo>
                <a:cubicBezTo>
                  <a:pt x="8677" y="5796"/>
                  <a:pt x="8677" y="5796"/>
                  <a:pt x="8677" y="5764"/>
                </a:cubicBezTo>
                <a:cubicBezTo>
                  <a:pt x="8677" y="5764"/>
                  <a:pt x="8677" y="5764"/>
                  <a:pt x="8677" y="5733"/>
                </a:cubicBezTo>
                <a:lnTo>
                  <a:pt x="8582" y="5733"/>
                </a:lnTo>
                <a:cubicBezTo>
                  <a:pt x="8582" y="5733"/>
                  <a:pt x="8551" y="5764"/>
                  <a:pt x="8519" y="5796"/>
                </a:cubicBezTo>
                <a:cubicBezTo>
                  <a:pt x="8646" y="5638"/>
                  <a:pt x="8709" y="5543"/>
                  <a:pt x="8709" y="5479"/>
                </a:cubicBezTo>
                <a:cubicBezTo>
                  <a:pt x="8709" y="5448"/>
                  <a:pt x="8709" y="5416"/>
                  <a:pt x="8709" y="5416"/>
                </a:cubicBezTo>
                <a:cubicBezTo>
                  <a:pt x="8677" y="5384"/>
                  <a:pt x="8677" y="5384"/>
                  <a:pt x="8646" y="5384"/>
                </a:cubicBezTo>
                <a:cubicBezTo>
                  <a:pt x="8551" y="5384"/>
                  <a:pt x="8297" y="5606"/>
                  <a:pt x="7727" y="6144"/>
                </a:cubicBezTo>
                <a:cubicBezTo>
                  <a:pt x="8329" y="5511"/>
                  <a:pt x="8772" y="5004"/>
                  <a:pt x="8836" y="4973"/>
                </a:cubicBezTo>
                <a:cubicBezTo>
                  <a:pt x="8836" y="4941"/>
                  <a:pt x="8836" y="4909"/>
                  <a:pt x="8836" y="4878"/>
                </a:cubicBezTo>
                <a:lnTo>
                  <a:pt x="8741" y="4878"/>
                </a:lnTo>
                <a:lnTo>
                  <a:pt x="4687" y="8710"/>
                </a:lnTo>
                <a:cubicBezTo>
                  <a:pt x="4529" y="8805"/>
                  <a:pt x="4402" y="8836"/>
                  <a:pt x="4307" y="8836"/>
                </a:cubicBezTo>
                <a:cubicBezTo>
                  <a:pt x="4275" y="8836"/>
                  <a:pt x="4244" y="8836"/>
                  <a:pt x="4244" y="8805"/>
                </a:cubicBezTo>
                <a:lnTo>
                  <a:pt x="8867" y="4624"/>
                </a:lnTo>
                <a:cubicBezTo>
                  <a:pt x="8899" y="4624"/>
                  <a:pt x="8899" y="4593"/>
                  <a:pt x="8867" y="4561"/>
                </a:cubicBezTo>
                <a:lnTo>
                  <a:pt x="8804" y="4561"/>
                </a:lnTo>
                <a:cubicBezTo>
                  <a:pt x="8962" y="4403"/>
                  <a:pt x="9026" y="4244"/>
                  <a:pt x="9026" y="4181"/>
                </a:cubicBezTo>
                <a:cubicBezTo>
                  <a:pt x="9026" y="4118"/>
                  <a:pt x="9026" y="4086"/>
                  <a:pt x="8994" y="4054"/>
                </a:cubicBezTo>
                <a:lnTo>
                  <a:pt x="8931" y="4054"/>
                </a:lnTo>
                <a:cubicBezTo>
                  <a:pt x="8107" y="4909"/>
                  <a:pt x="6872" y="6176"/>
                  <a:pt x="5764" y="7189"/>
                </a:cubicBezTo>
                <a:cubicBezTo>
                  <a:pt x="5194" y="7633"/>
                  <a:pt x="4655" y="8076"/>
                  <a:pt x="4212" y="8425"/>
                </a:cubicBezTo>
                <a:cubicBezTo>
                  <a:pt x="3959" y="8583"/>
                  <a:pt x="3769" y="8678"/>
                  <a:pt x="3642" y="8678"/>
                </a:cubicBezTo>
                <a:cubicBezTo>
                  <a:pt x="3610" y="8678"/>
                  <a:pt x="3579" y="8678"/>
                  <a:pt x="3547" y="8646"/>
                </a:cubicBezTo>
                <a:cubicBezTo>
                  <a:pt x="3547" y="8615"/>
                  <a:pt x="3610" y="8551"/>
                  <a:pt x="3674" y="8456"/>
                </a:cubicBezTo>
                <a:cubicBezTo>
                  <a:pt x="4497" y="8076"/>
                  <a:pt x="5859" y="6778"/>
                  <a:pt x="6967" y="5638"/>
                </a:cubicBezTo>
                <a:lnTo>
                  <a:pt x="8836" y="4086"/>
                </a:lnTo>
                <a:cubicBezTo>
                  <a:pt x="8867" y="4054"/>
                  <a:pt x="8867" y="4023"/>
                  <a:pt x="8836" y="4023"/>
                </a:cubicBezTo>
                <a:cubicBezTo>
                  <a:pt x="8820" y="4007"/>
                  <a:pt x="8804" y="3999"/>
                  <a:pt x="8792" y="3999"/>
                </a:cubicBezTo>
                <a:cubicBezTo>
                  <a:pt x="8780" y="3999"/>
                  <a:pt x="8772" y="4007"/>
                  <a:pt x="8772" y="4023"/>
                </a:cubicBezTo>
                <a:cubicBezTo>
                  <a:pt x="8646" y="4118"/>
                  <a:pt x="8297" y="4403"/>
                  <a:pt x="7822" y="4783"/>
                </a:cubicBezTo>
                <a:cubicBezTo>
                  <a:pt x="8361" y="4181"/>
                  <a:pt x="8741" y="3769"/>
                  <a:pt x="8804" y="3706"/>
                </a:cubicBezTo>
                <a:cubicBezTo>
                  <a:pt x="8804" y="3674"/>
                  <a:pt x="8804" y="3643"/>
                  <a:pt x="8804" y="3643"/>
                </a:cubicBezTo>
                <a:cubicBezTo>
                  <a:pt x="8772" y="3611"/>
                  <a:pt x="8741" y="3611"/>
                  <a:pt x="8741" y="3611"/>
                </a:cubicBezTo>
                <a:cubicBezTo>
                  <a:pt x="8677" y="3674"/>
                  <a:pt x="8171" y="4023"/>
                  <a:pt x="7506" y="4529"/>
                </a:cubicBezTo>
                <a:lnTo>
                  <a:pt x="8646" y="3516"/>
                </a:lnTo>
                <a:cubicBezTo>
                  <a:pt x="8646" y="3484"/>
                  <a:pt x="8646" y="3453"/>
                  <a:pt x="8646" y="3453"/>
                </a:cubicBezTo>
                <a:cubicBezTo>
                  <a:pt x="8630" y="3437"/>
                  <a:pt x="8614" y="3429"/>
                  <a:pt x="8602" y="3429"/>
                </a:cubicBezTo>
                <a:cubicBezTo>
                  <a:pt x="8590" y="3429"/>
                  <a:pt x="8582" y="3437"/>
                  <a:pt x="8582" y="3453"/>
                </a:cubicBezTo>
                <a:lnTo>
                  <a:pt x="8076" y="3833"/>
                </a:lnTo>
                <a:cubicBezTo>
                  <a:pt x="8392" y="3548"/>
                  <a:pt x="8582" y="3326"/>
                  <a:pt x="8582" y="3231"/>
                </a:cubicBezTo>
                <a:cubicBezTo>
                  <a:pt x="8582" y="3199"/>
                  <a:pt x="8551" y="3199"/>
                  <a:pt x="8551" y="3168"/>
                </a:cubicBezTo>
                <a:cubicBezTo>
                  <a:pt x="8582" y="3136"/>
                  <a:pt x="8646" y="3104"/>
                  <a:pt x="8677" y="3073"/>
                </a:cubicBezTo>
                <a:cubicBezTo>
                  <a:pt x="8709" y="3041"/>
                  <a:pt x="8709" y="3041"/>
                  <a:pt x="8709" y="3041"/>
                </a:cubicBezTo>
                <a:cubicBezTo>
                  <a:pt x="8709" y="3009"/>
                  <a:pt x="8709" y="3009"/>
                  <a:pt x="8709" y="2978"/>
                </a:cubicBezTo>
                <a:cubicBezTo>
                  <a:pt x="8646" y="2946"/>
                  <a:pt x="8614" y="2914"/>
                  <a:pt x="8551" y="2883"/>
                </a:cubicBezTo>
                <a:cubicBezTo>
                  <a:pt x="8677" y="2724"/>
                  <a:pt x="8709" y="2629"/>
                  <a:pt x="8677" y="2598"/>
                </a:cubicBezTo>
                <a:cubicBezTo>
                  <a:pt x="8646" y="2566"/>
                  <a:pt x="8646" y="2566"/>
                  <a:pt x="8582" y="2566"/>
                </a:cubicBezTo>
                <a:cubicBezTo>
                  <a:pt x="8582" y="2503"/>
                  <a:pt x="8551" y="2471"/>
                  <a:pt x="8519" y="2407"/>
                </a:cubicBezTo>
                <a:lnTo>
                  <a:pt x="8456" y="2407"/>
                </a:lnTo>
                <a:lnTo>
                  <a:pt x="7886" y="2883"/>
                </a:lnTo>
                <a:cubicBezTo>
                  <a:pt x="7917" y="2851"/>
                  <a:pt x="7981" y="2788"/>
                  <a:pt x="8012" y="2756"/>
                </a:cubicBezTo>
                <a:cubicBezTo>
                  <a:pt x="8107" y="2661"/>
                  <a:pt x="8171" y="2598"/>
                  <a:pt x="8171" y="2566"/>
                </a:cubicBezTo>
                <a:lnTo>
                  <a:pt x="8202" y="2534"/>
                </a:lnTo>
                <a:cubicBezTo>
                  <a:pt x="8234" y="2503"/>
                  <a:pt x="8202" y="2503"/>
                  <a:pt x="8202" y="2471"/>
                </a:cubicBezTo>
                <a:lnTo>
                  <a:pt x="8139" y="2471"/>
                </a:lnTo>
                <a:cubicBezTo>
                  <a:pt x="8139" y="2471"/>
                  <a:pt x="8044" y="2566"/>
                  <a:pt x="7917" y="2724"/>
                </a:cubicBezTo>
                <a:cubicBezTo>
                  <a:pt x="7791" y="2819"/>
                  <a:pt x="7632" y="2946"/>
                  <a:pt x="7474" y="3104"/>
                </a:cubicBezTo>
                <a:cubicBezTo>
                  <a:pt x="7949" y="2629"/>
                  <a:pt x="8297" y="2249"/>
                  <a:pt x="8297" y="2059"/>
                </a:cubicBezTo>
                <a:cubicBezTo>
                  <a:pt x="8297" y="2027"/>
                  <a:pt x="8297" y="1996"/>
                  <a:pt x="8266" y="1964"/>
                </a:cubicBezTo>
                <a:cubicBezTo>
                  <a:pt x="8266" y="1964"/>
                  <a:pt x="8266" y="1932"/>
                  <a:pt x="8234" y="1932"/>
                </a:cubicBezTo>
                <a:cubicBezTo>
                  <a:pt x="8234" y="1932"/>
                  <a:pt x="8202" y="1932"/>
                  <a:pt x="8202" y="1964"/>
                </a:cubicBezTo>
                <a:lnTo>
                  <a:pt x="7917" y="2186"/>
                </a:lnTo>
                <a:cubicBezTo>
                  <a:pt x="7949" y="2122"/>
                  <a:pt x="7981" y="2091"/>
                  <a:pt x="7981" y="2059"/>
                </a:cubicBezTo>
                <a:cubicBezTo>
                  <a:pt x="7981" y="1996"/>
                  <a:pt x="7981" y="1964"/>
                  <a:pt x="7949" y="1932"/>
                </a:cubicBezTo>
                <a:cubicBezTo>
                  <a:pt x="7949" y="1901"/>
                  <a:pt x="7917" y="1901"/>
                  <a:pt x="7917" y="1901"/>
                </a:cubicBezTo>
                <a:cubicBezTo>
                  <a:pt x="7917" y="1901"/>
                  <a:pt x="7886" y="1901"/>
                  <a:pt x="7886" y="1932"/>
                </a:cubicBezTo>
                <a:lnTo>
                  <a:pt x="4339" y="4878"/>
                </a:lnTo>
                <a:lnTo>
                  <a:pt x="8044" y="1616"/>
                </a:lnTo>
                <a:cubicBezTo>
                  <a:pt x="8044" y="1616"/>
                  <a:pt x="8044" y="1584"/>
                  <a:pt x="8044" y="1552"/>
                </a:cubicBezTo>
                <a:cubicBezTo>
                  <a:pt x="8012" y="1521"/>
                  <a:pt x="8012" y="1521"/>
                  <a:pt x="7949" y="1521"/>
                </a:cubicBezTo>
                <a:cubicBezTo>
                  <a:pt x="7938" y="1518"/>
                  <a:pt x="7927" y="1517"/>
                  <a:pt x="7914" y="1517"/>
                </a:cubicBezTo>
                <a:cubicBezTo>
                  <a:pt x="7779" y="1517"/>
                  <a:pt x="7537" y="1672"/>
                  <a:pt x="7189" y="1932"/>
                </a:cubicBezTo>
                <a:lnTo>
                  <a:pt x="7601" y="1552"/>
                </a:lnTo>
                <a:cubicBezTo>
                  <a:pt x="7601" y="1552"/>
                  <a:pt x="7601" y="1521"/>
                  <a:pt x="7601" y="1489"/>
                </a:cubicBezTo>
                <a:lnTo>
                  <a:pt x="7569" y="1489"/>
                </a:lnTo>
                <a:cubicBezTo>
                  <a:pt x="7632" y="1426"/>
                  <a:pt x="7664" y="1394"/>
                  <a:pt x="7664" y="1362"/>
                </a:cubicBezTo>
                <a:cubicBezTo>
                  <a:pt x="7696" y="1362"/>
                  <a:pt x="7696" y="1331"/>
                  <a:pt x="7664" y="1299"/>
                </a:cubicBezTo>
                <a:cubicBezTo>
                  <a:pt x="7664" y="1283"/>
                  <a:pt x="7656" y="1275"/>
                  <a:pt x="7644" y="1275"/>
                </a:cubicBezTo>
                <a:cubicBezTo>
                  <a:pt x="7632" y="1275"/>
                  <a:pt x="7616" y="1283"/>
                  <a:pt x="7601" y="1299"/>
                </a:cubicBezTo>
                <a:cubicBezTo>
                  <a:pt x="7537" y="1331"/>
                  <a:pt x="7252" y="1552"/>
                  <a:pt x="6777" y="1869"/>
                </a:cubicBezTo>
                <a:cubicBezTo>
                  <a:pt x="7031" y="1616"/>
                  <a:pt x="7221" y="1426"/>
                  <a:pt x="7347" y="1331"/>
                </a:cubicBezTo>
                <a:cubicBezTo>
                  <a:pt x="7442" y="1267"/>
                  <a:pt x="7474" y="1236"/>
                  <a:pt x="7474" y="1204"/>
                </a:cubicBezTo>
                <a:cubicBezTo>
                  <a:pt x="7474" y="1172"/>
                  <a:pt x="7474" y="1172"/>
                  <a:pt x="7442" y="1141"/>
                </a:cubicBezTo>
                <a:lnTo>
                  <a:pt x="7379" y="1141"/>
                </a:lnTo>
                <a:cubicBezTo>
                  <a:pt x="7347" y="1172"/>
                  <a:pt x="7316" y="1204"/>
                  <a:pt x="7284" y="1267"/>
                </a:cubicBezTo>
                <a:cubicBezTo>
                  <a:pt x="7221" y="1299"/>
                  <a:pt x="7157" y="1331"/>
                  <a:pt x="7062" y="1394"/>
                </a:cubicBezTo>
                <a:cubicBezTo>
                  <a:pt x="7094" y="1362"/>
                  <a:pt x="7126" y="1331"/>
                  <a:pt x="7126" y="1267"/>
                </a:cubicBezTo>
                <a:cubicBezTo>
                  <a:pt x="7157" y="1204"/>
                  <a:pt x="7189" y="1109"/>
                  <a:pt x="7221" y="1046"/>
                </a:cubicBezTo>
                <a:cubicBezTo>
                  <a:pt x="7221" y="951"/>
                  <a:pt x="7221" y="887"/>
                  <a:pt x="7157" y="824"/>
                </a:cubicBezTo>
                <a:cubicBezTo>
                  <a:pt x="7157" y="792"/>
                  <a:pt x="7126" y="792"/>
                  <a:pt x="7126" y="792"/>
                </a:cubicBezTo>
                <a:cubicBezTo>
                  <a:pt x="7094" y="792"/>
                  <a:pt x="7094" y="792"/>
                  <a:pt x="6872" y="982"/>
                </a:cubicBezTo>
                <a:cubicBezTo>
                  <a:pt x="6841" y="982"/>
                  <a:pt x="6777" y="982"/>
                  <a:pt x="6682" y="1014"/>
                </a:cubicBezTo>
                <a:cubicBezTo>
                  <a:pt x="6714" y="982"/>
                  <a:pt x="6714" y="951"/>
                  <a:pt x="6746" y="919"/>
                </a:cubicBezTo>
                <a:cubicBezTo>
                  <a:pt x="6746" y="887"/>
                  <a:pt x="6746" y="856"/>
                  <a:pt x="6746" y="856"/>
                </a:cubicBezTo>
                <a:cubicBezTo>
                  <a:pt x="6746" y="824"/>
                  <a:pt x="6777" y="792"/>
                  <a:pt x="6777" y="792"/>
                </a:cubicBezTo>
                <a:cubicBezTo>
                  <a:pt x="6777" y="761"/>
                  <a:pt x="6746" y="761"/>
                  <a:pt x="6746" y="761"/>
                </a:cubicBezTo>
                <a:cubicBezTo>
                  <a:pt x="6746" y="729"/>
                  <a:pt x="6714" y="729"/>
                  <a:pt x="6714" y="729"/>
                </a:cubicBezTo>
                <a:lnTo>
                  <a:pt x="6682" y="729"/>
                </a:lnTo>
                <a:cubicBezTo>
                  <a:pt x="6651" y="697"/>
                  <a:pt x="6619" y="697"/>
                  <a:pt x="6619" y="697"/>
                </a:cubicBezTo>
                <a:lnTo>
                  <a:pt x="6461" y="824"/>
                </a:lnTo>
                <a:cubicBezTo>
                  <a:pt x="6429" y="856"/>
                  <a:pt x="6429" y="856"/>
                  <a:pt x="6397" y="887"/>
                </a:cubicBezTo>
                <a:cubicBezTo>
                  <a:pt x="6429" y="824"/>
                  <a:pt x="6461" y="761"/>
                  <a:pt x="6461" y="729"/>
                </a:cubicBezTo>
                <a:cubicBezTo>
                  <a:pt x="6461" y="666"/>
                  <a:pt x="6461" y="602"/>
                  <a:pt x="6429" y="571"/>
                </a:cubicBezTo>
                <a:lnTo>
                  <a:pt x="6334" y="571"/>
                </a:lnTo>
                <a:lnTo>
                  <a:pt x="5827" y="1014"/>
                </a:lnTo>
                <a:cubicBezTo>
                  <a:pt x="6366" y="507"/>
                  <a:pt x="6366" y="476"/>
                  <a:pt x="6334" y="444"/>
                </a:cubicBezTo>
                <a:cubicBezTo>
                  <a:pt x="6302" y="412"/>
                  <a:pt x="6302" y="412"/>
                  <a:pt x="6271" y="412"/>
                </a:cubicBezTo>
                <a:lnTo>
                  <a:pt x="6239" y="412"/>
                </a:lnTo>
                <a:cubicBezTo>
                  <a:pt x="5700" y="412"/>
                  <a:pt x="1203" y="4561"/>
                  <a:pt x="317" y="5416"/>
                </a:cubicBezTo>
                <a:cubicBezTo>
                  <a:pt x="380" y="5289"/>
                  <a:pt x="538" y="5099"/>
                  <a:pt x="760" y="4878"/>
                </a:cubicBezTo>
                <a:cubicBezTo>
                  <a:pt x="1330" y="4498"/>
                  <a:pt x="2344" y="3548"/>
                  <a:pt x="3610" y="2344"/>
                </a:cubicBezTo>
                <a:cubicBezTo>
                  <a:pt x="3674" y="2312"/>
                  <a:pt x="3705" y="2281"/>
                  <a:pt x="3737" y="2249"/>
                </a:cubicBezTo>
                <a:cubicBezTo>
                  <a:pt x="4465" y="1616"/>
                  <a:pt x="5225" y="982"/>
                  <a:pt x="6017" y="381"/>
                </a:cubicBezTo>
                <a:cubicBezTo>
                  <a:pt x="6017" y="349"/>
                  <a:pt x="6017" y="349"/>
                  <a:pt x="6017" y="349"/>
                </a:cubicBezTo>
                <a:cubicBezTo>
                  <a:pt x="6017" y="317"/>
                  <a:pt x="6017" y="317"/>
                  <a:pt x="6017" y="286"/>
                </a:cubicBezTo>
                <a:lnTo>
                  <a:pt x="5954" y="286"/>
                </a:lnTo>
                <a:cubicBezTo>
                  <a:pt x="5922" y="317"/>
                  <a:pt x="5859" y="349"/>
                  <a:pt x="5827" y="381"/>
                </a:cubicBezTo>
                <a:cubicBezTo>
                  <a:pt x="5827" y="381"/>
                  <a:pt x="5795" y="349"/>
                  <a:pt x="5764" y="349"/>
                </a:cubicBezTo>
                <a:cubicBezTo>
                  <a:pt x="5605" y="349"/>
                  <a:pt x="5035" y="856"/>
                  <a:pt x="3769" y="2059"/>
                </a:cubicBezTo>
                <a:cubicBezTo>
                  <a:pt x="2692" y="2978"/>
                  <a:pt x="1425" y="4086"/>
                  <a:pt x="412" y="4941"/>
                </a:cubicBezTo>
                <a:cubicBezTo>
                  <a:pt x="380" y="4656"/>
                  <a:pt x="3547" y="1932"/>
                  <a:pt x="5574" y="286"/>
                </a:cubicBezTo>
                <a:cubicBezTo>
                  <a:pt x="5574" y="286"/>
                  <a:pt x="5574" y="286"/>
                  <a:pt x="5574" y="254"/>
                </a:cubicBezTo>
                <a:cubicBezTo>
                  <a:pt x="5574" y="254"/>
                  <a:pt x="5574" y="254"/>
                  <a:pt x="5574" y="222"/>
                </a:cubicBezTo>
                <a:cubicBezTo>
                  <a:pt x="5542" y="159"/>
                  <a:pt x="5447" y="159"/>
                  <a:pt x="5384" y="159"/>
                </a:cubicBezTo>
                <a:lnTo>
                  <a:pt x="5352" y="159"/>
                </a:lnTo>
                <a:cubicBezTo>
                  <a:pt x="5352" y="127"/>
                  <a:pt x="5352" y="127"/>
                  <a:pt x="5352" y="127"/>
                </a:cubicBezTo>
                <a:cubicBezTo>
                  <a:pt x="5289" y="64"/>
                  <a:pt x="5225" y="32"/>
                  <a:pt x="5162" y="32"/>
                </a:cubicBezTo>
                <a:lnTo>
                  <a:pt x="5130" y="32"/>
                </a:lnTo>
                <a:cubicBezTo>
                  <a:pt x="4940" y="32"/>
                  <a:pt x="4592" y="222"/>
                  <a:pt x="4180" y="539"/>
                </a:cubicBezTo>
                <a:cubicBezTo>
                  <a:pt x="4339" y="381"/>
                  <a:pt x="4497" y="222"/>
                  <a:pt x="4655" y="96"/>
                </a:cubicBezTo>
                <a:cubicBezTo>
                  <a:pt x="4687" y="64"/>
                  <a:pt x="4687" y="32"/>
                  <a:pt x="4655" y="32"/>
                </a:cubicBezTo>
                <a:cubicBezTo>
                  <a:pt x="4655" y="1"/>
                  <a:pt x="4624" y="1"/>
                  <a:pt x="4624" y="1"/>
                </a:cubicBezTo>
                <a:cubicBezTo>
                  <a:pt x="4529" y="1"/>
                  <a:pt x="4244" y="254"/>
                  <a:pt x="3135" y="1267"/>
                </a:cubicBezTo>
                <a:cubicBezTo>
                  <a:pt x="2344" y="2027"/>
                  <a:pt x="1077" y="3199"/>
                  <a:pt x="570" y="3484"/>
                </a:cubicBezTo>
                <a:lnTo>
                  <a:pt x="4244" y="96"/>
                </a:lnTo>
                <a:cubicBezTo>
                  <a:pt x="4275" y="96"/>
                  <a:pt x="4275" y="64"/>
                  <a:pt x="4244" y="32"/>
                </a:cubicBezTo>
                <a:cubicBezTo>
                  <a:pt x="4244" y="32"/>
                  <a:pt x="4244" y="1"/>
                  <a:pt x="4212" y="1"/>
                </a:cubicBezTo>
                <a:close/>
              </a:path>
            </a:pathLst>
          </a:cu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" name="Google Shape;973;p37"/>
          <p:cNvSpPr/>
          <p:nvPr/>
        </p:nvSpPr>
        <p:spPr>
          <a:xfrm>
            <a:off x="0" y="162928"/>
            <a:ext cx="7427460" cy="47480"/>
          </a:xfrm>
          <a:custGeom>
            <a:avLst/>
            <a:gdLst/>
            <a:ahLst/>
            <a:cxnLst/>
            <a:rect l="l" t="t" r="r" b="b"/>
            <a:pathLst>
              <a:path w="232927" h="1489" extrusionOk="0">
                <a:moveTo>
                  <a:pt x="232926" y="0"/>
                </a:moveTo>
                <a:lnTo>
                  <a:pt x="232926" y="0"/>
                </a:lnTo>
                <a:cubicBezTo>
                  <a:pt x="219277" y="32"/>
                  <a:pt x="114674" y="63"/>
                  <a:pt x="109005" y="95"/>
                </a:cubicBezTo>
                <a:cubicBezTo>
                  <a:pt x="93709" y="190"/>
                  <a:pt x="78413" y="253"/>
                  <a:pt x="63117" y="317"/>
                </a:cubicBezTo>
                <a:cubicBezTo>
                  <a:pt x="48169" y="412"/>
                  <a:pt x="33221" y="475"/>
                  <a:pt x="18273" y="538"/>
                </a:cubicBezTo>
                <a:cubicBezTo>
                  <a:pt x="12161" y="570"/>
                  <a:pt x="6081" y="570"/>
                  <a:pt x="0" y="602"/>
                </a:cubicBezTo>
                <a:cubicBezTo>
                  <a:pt x="95" y="887"/>
                  <a:pt x="190" y="1204"/>
                  <a:pt x="254" y="1489"/>
                </a:cubicBezTo>
                <a:cubicBezTo>
                  <a:pt x="16848" y="1425"/>
                  <a:pt x="33411" y="1330"/>
                  <a:pt x="50006" y="1267"/>
                </a:cubicBezTo>
                <a:cubicBezTo>
                  <a:pt x="65239" y="1172"/>
                  <a:pt x="80471" y="1109"/>
                  <a:pt x="95704" y="1045"/>
                </a:cubicBezTo>
                <a:cubicBezTo>
                  <a:pt x="105522" y="982"/>
                  <a:pt x="218865" y="918"/>
                  <a:pt x="232483" y="887"/>
                </a:cubicBezTo>
                <a:cubicBezTo>
                  <a:pt x="232610" y="570"/>
                  <a:pt x="232768" y="285"/>
                  <a:pt x="23292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Google Shape;974;p37"/>
          <p:cNvSpPr/>
          <p:nvPr/>
        </p:nvSpPr>
        <p:spPr>
          <a:xfrm>
            <a:off x="-1021" y="261527"/>
            <a:ext cx="7404246" cy="47480"/>
          </a:xfrm>
          <a:custGeom>
            <a:avLst/>
            <a:gdLst/>
            <a:ahLst/>
            <a:cxnLst/>
            <a:rect l="l" t="t" r="r" b="b"/>
            <a:pathLst>
              <a:path w="232199" h="1489" extrusionOk="0">
                <a:moveTo>
                  <a:pt x="232103" y="0"/>
                </a:moveTo>
                <a:cubicBezTo>
                  <a:pt x="218296" y="32"/>
                  <a:pt x="104699" y="64"/>
                  <a:pt x="94659" y="95"/>
                </a:cubicBezTo>
                <a:cubicBezTo>
                  <a:pt x="81200" y="159"/>
                  <a:pt x="67772" y="254"/>
                  <a:pt x="54313" y="317"/>
                </a:cubicBezTo>
                <a:cubicBezTo>
                  <a:pt x="41487" y="412"/>
                  <a:pt x="28629" y="475"/>
                  <a:pt x="15804" y="539"/>
                </a:cubicBezTo>
                <a:cubicBezTo>
                  <a:pt x="10610" y="570"/>
                  <a:pt x="5448" y="602"/>
                  <a:pt x="254" y="634"/>
                </a:cubicBezTo>
                <a:cubicBezTo>
                  <a:pt x="191" y="919"/>
                  <a:pt x="96" y="1204"/>
                  <a:pt x="1" y="1489"/>
                </a:cubicBezTo>
                <a:cubicBezTo>
                  <a:pt x="1584" y="1489"/>
                  <a:pt x="3136" y="1457"/>
                  <a:pt x="4719" y="1457"/>
                </a:cubicBezTo>
                <a:cubicBezTo>
                  <a:pt x="18622" y="1362"/>
                  <a:pt x="32556" y="1299"/>
                  <a:pt x="46459" y="1235"/>
                </a:cubicBezTo>
                <a:cubicBezTo>
                  <a:pt x="48043" y="1225"/>
                  <a:pt x="49626" y="1221"/>
                  <a:pt x="51195" y="1221"/>
                </a:cubicBezTo>
                <a:cubicBezTo>
                  <a:pt x="54334" y="1221"/>
                  <a:pt x="57417" y="1235"/>
                  <a:pt x="60330" y="1235"/>
                </a:cubicBezTo>
                <a:cubicBezTo>
                  <a:pt x="68121" y="1140"/>
                  <a:pt x="75531" y="1077"/>
                  <a:pt x="82942" y="1014"/>
                </a:cubicBezTo>
                <a:cubicBezTo>
                  <a:pt x="87946" y="982"/>
                  <a:pt x="92949" y="982"/>
                  <a:pt x="97953" y="982"/>
                </a:cubicBezTo>
                <a:cubicBezTo>
                  <a:pt x="107200" y="919"/>
                  <a:pt x="212722" y="855"/>
                  <a:pt x="232198" y="792"/>
                </a:cubicBezTo>
                <a:cubicBezTo>
                  <a:pt x="232167" y="539"/>
                  <a:pt x="232135" y="254"/>
                  <a:pt x="23210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" name="Google Shape;976;p37"/>
          <p:cNvSpPr/>
          <p:nvPr/>
        </p:nvSpPr>
        <p:spPr>
          <a:xfrm>
            <a:off x="7398390" y="65031"/>
            <a:ext cx="398945" cy="415909"/>
          </a:xfrm>
          <a:custGeom>
            <a:avLst/>
            <a:gdLst/>
            <a:ahLst/>
            <a:cxnLst/>
            <a:rect l="l" t="t" r="r" b="b"/>
            <a:pathLst>
              <a:path w="12511" h="13043" extrusionOk="0">
                <a:moveTo>
                  <a:pt x="6464" y="897"/>
                </a:moveTo>
                <a:cubicBezTo>
                  <a:pt x="8589" y="897"/>
                  <a:pt x="10528" y="2282"/>
                  <a:pt x="11275" y="4501"/>
                </a:cubicBezTo>
                <a:cubicBezTo>
                  <a:pt x="11465" y="5103"/>
                  <a:pt x="11528" y="5736"/>
                  <a:pt x="11655" y="6369"/>
                </a:cubicBezTo>
                <a:cubicBezTo>
                  <a:pt x="11560" y="9061"/>
                  <a:pt x="9787" y="11341"/>
                  <a:pt x="7285" y="12006"/>
                </a:cubicBezTo>
                <a:cubicBezTo>
                  <a:pt x="6933" y="12101"/>
                  <a:pt x="6546" y="12151"/>
                  <a:pt x="6141" y="12151"/>
                </a:cubicBezTo>
                <a:cubicBezTo>
                  <a:pt x="4648" y="12151"/>
                  <a:pt x="2916" y="11472"/>
                  <a:pt x="1869" y="9853"/>
                </a:cubicBezTo>
                <a:cubicBezTo>
                  <a:pt x="1521" y="9283"/>
                  <a:pt x="1236" y="8649"/>
                  <a:pt x="1109" y="8016"/>
                </a:cubicBezTo>
                <a:cubicBezTo>
                  <a:pt x="1046" y="7731"/>
                  <a:pt x="1014" y="7478"/>
                  <a:pt x="983" y="7193"/>
                </a:cubicBezTo>
                <a:cubicBezTo>
                  <a:pt x="888" y="6211"/>
                  <a:pt x="1078" y="5229"/>
                  <a:pt x="1458" y="4311"/>
                </a:cubicBezTo>
                <a:cubicBezTo>
                  <a:pt x="1616" y="3994"/>
                  <a:pt x="1774" y="3677"/>
                  <a:pt x="1964" y="3392"/>
                </a:cubicBezTo>
                <a:cubicBezTo>
                  <a:pt x="2344" y="2854"/>
                  <a:pt x="2788" y="2347"/>
                  <a:pt x="3358" y="1936"/>
                </a:cubicBezTo>
                <a:cubicBezTo>
                  <a:pt x="4361" y="1222"/>
                  <a:pt x="5434" y="897"/>
                  <a:pt x="6464" y="897"/>
                </a:cubicBezTo>
                <a:close/>
                <a:moveTo>
                  <a:pt x="6302" y="0"/>
                </a:moveTo>
                <a:cubicBezTo>
                  <a:pt x="5631" y="0"/>
                  <a:pt x="4988" y="181"/>
                  <a:pt x="4371" y="416"/>
                </a:cubicBezTo>
                <a:cubicBezTo>
                  <a:pt x="2819" y="986"/>
                  <a:pt x="1648" y="2062"/>
                  <a:pt x="919" y="3424"/>
                </a:cubicBezTo>
                <a:cubicBezTo>
                  <a:pt x="761" y="3709"/>
                  <a:pt x="603" y="3994"/>
                  <a:pt x="476" y="4311"/>
                </a:cubicBezTo>
                <a:cubicBezTo>
                  <a:pt x="128" y="5229"/>
                  <a:pt x="1" y="6211"/>
                  <a:pt x="64" y="7193"/>
                </a:cubicBezTo>
                <a:cubicBezTo>
                  <a:pt x="96" y="7478"/>
                  <a:pt x="128" y="7731"/>
                  <a:pt x="159" y="8016"/>
                </a:cubicBezTo>
                <a:cubicBezTo>
                  <a:pt x="381" y="9156"/>
                  <a:pt x="919" y="10265"/>
                  <a:pt x="1806" y="11183"/>
                </a:cubicBezTo>
                <a:cubicBezTo>
                  <a:pt x="2950" y="12384"/>
                  <a:pt x="4352" y="13043"/>
                  <a:pt x="5919" y="13043"/>
                </a:cubicBezTo>
                <a:cubicBezTo>
                  <a:pt x="6087" y="13043"/>
                  <a:pt x="6258" y="13035"/>
                  <a:pt x="6430" y="13020"/>
                </a:cubicBezTo>
                <a:cubicBezTo>
                  <a:pt x="10357" y="12703"/>
                  <a:pt x="12415" y="9441"/>
                  <a:pt x="12510" y="6274"/>
                </a:cubicBezTo>
                <a:cubicBezTo>
                  <a:pt x="12447" y="5103"/>
                  <a:pt x="12130" y="3867"/>
                  <a:pt x="11402" y="2759"/>
                </a:cubicBezTo>
                <a:cubicBezTo>
                  <a:pt x="10230" y="986"/>
                  <a:pt x="8552" y="99"/>
                  <a:pt x="6461" y="4"/>
                </a:cubicBezTo>
                <a:cubicBezTo>
                  <a:pt x="6408" y="2"/>
                  <a:pt x="6355" y="0"/>
                  <a:pt x="63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2466260"/>
              </p:ext>
            </p:extLst>
          </p:nvPr>
        </p:nvGraphicFramePr>
        <p:xfrm>
          <a:off x="1800055" y="367263"/>
          <a:ext cx="5543889" cy="4384892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1847963">
                  <a:extLst>
                    <a:ext uri="{9D8B030D-6E8A-4147-A177-3AD203B41FA5}">
                      <a16:colId xmlns:a16="http://schemas.microsoft.com/office/drawing/2014/main" val="2237958308"/>
                    </a:ext>
                  </a:extLst>
                </a:gridCol>
                <a:gridCol w="1847963">
                  <a:extLst>
                    <a:ext uri="{9D8B030D-6E8A-4147-A177-3AD203B41FA5}">
                      <a16:colId xmlns:a16="http://schemas.microsoft.com/office/drawing/2014/main" val="3555502324"/>
                    </a:ext>
                  </a:extLst>
                </a:gridCol>
                <a:gridCol w="1847963">
                  <a:extLst>
                    <a:ext uri="{9D8B030D-6E8A-4147-A177-3AD203B41FA5}">
                      <a16:colId xmlns:a16="http://schemas.microsoft.com/office/drawing/2014/main" val="3355903732"/>
                    </a:ext>
                  </a:extLst>
                </a:gridCol>
              </a:tblGrid>
              <a:tr h="397960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050" dirty="0">
                          <a:solidFill>
                            <a:schemeClr val="accent3">
                              <a:lumMod val="10000"/>
                            </a:schemeClr>
                          </a:solidFill>
                        </a:rPr>
                        <a:t>FACTOR</a:t>
                      </a:r>
                      <a:r>
                        <a:rPr lang="en-US" sz="1050" baseline="0" dirty="0">
                          <a:solidFill>
                            <a:schemeClr val="accent3">
                              <a:lumMod val="10000"/>
                            </a:schemeClr>
                          </a:solidFill>
                        </a:rPr>
                        <a:t> 1: PERSONAL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050" dirty="0">
                          <a:solidFill>
                            <a:schemeClr val="accent3">
                              <a:lumMod val="10000"/>
                            </a:schemeClr>
                          </a:solidFill>
                        </a:rPr>
                        <a:t>FACTOR 2:SOCIAL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050" dirty="0">
                          <a:solidFill>
                            <a:schemeClr val="accent3">
                              <a:lumMod val="10000"/>
                            </a:schemeClr>
                          </a:solidFill>
                        </a:rPr>
                        <a:t>FACTOR 3:ACADEMIC</a:t>
                      </a:r>
                      <a:r>
                        <a:rPr lang="en-US" sz="1050" baseline="0" dirty="0">
                          <a:solidFill>
                            <a:schemeClr val="accent3">
                              <a:lumMod val="10000"/>
                            </a:schemeClr>
                          </a:solidFill>
                        </a:rPr>
                        <a:t> </a:t>
                      </a:r>
                      <a:endParaRPr lang="en-US" sz="1050" dirty="0">
                        <a:solidFill>
                          <a:schemeClr val="accent3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5345474"/>
                  </a:ext>
                </a:extLst>
              </a:tr>
              <a:tr h="70748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050" dirty="0">
                          <a:solidFill>
                            <a:schemeClr val="accent3">
                              <a:lumMod val="10000"/>
                            </a:schemeClr>
                          </a:solidFill>
                        </a:rPr>
                        <a:t>O1-Marks</a:t>
                      </a:r>
                      <a:r>
                        <a:rPr lang="en-US" sz="1050" baseline="0" dirty="0">
                          <a:solidFill>
                            <a:schemeClr val="accent3">
                              <a:lumMod val="10000"/>
                            </a:schemeClr>
                          </a:solidFill>
                        </a:rPr>
                        <a:t> in SSC/HSC</a:t>
                      </a:r>
                      <a:endParaRPr lang="en-US" sz="1050" dirty="0">
                        <a:solidFill>
                          <a:schemeClr val="accent3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dirty="0">
                          <a:solidFill>
                            <a:schemeClr val="accent3">
                              <a:lumMod val="10000"/>
                            </a:schemeClr>
                          </a:solidFill>
                        </a:rPr>
                        <a:t>O9-Media</a:t>
                      </a:r>
                      <a:r>
                        <a:rPr lang="en-US" sz="1050" baseline="0" dirty="0">
                          <a:solidFill>
                            <a:schemeClr val="accent3">
                              <a:lumMod val="10000"/>
                            </a:schemeClr>
                          </a:solidFill>
                        </a:rPr>
                        <a:t> platforms</a:t>
                      </a:r>
                      <a:endParaRPr lang="en-US" sz="1050" dirty="0">
                        <a:solidFill>
                          <a:schemeClr val="accent3">
                            <a:lumMod val="10000"/>
                          </a:schemeClr>
                        </a:solidFill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endParaRPr lang="en-US" sz="1050" dirty="0">
                        <a:solidFill>
                          <a:schemeClr val="accent3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050" dirty="0">
                          <a:solidFill>
                            <a:schemeClr val="accent3">
                              <a:lumMod val="10000"/>
                            </a:schemeClr>
                          </a:solidFill>
                        </a:rPr>
                        <a:t>O2-Loss of interest in subject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6728138"/>
                  </a:ext>
                </a:extLst>
              </a:tr>
              <a:tr h="78965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050" dirty="0">
                          <a:solidFill>
                            <a:schemeClr val="accent3">
                              <a:lumMod val="10000"/>
                            </a:schemeClr>
                          </a:solidFill>
                        </a:rPr>
                        <a:t>O4-Family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dirty="0">
                          <a:solidFill>
                            <a:schemeClr val="accent3">
                              <a:lumMod val="10000"/>
                            </a:schemeClr>
                          </a:solidFill>
                        </a:rPr>
                        <a:t>O10-Role model </a:t>
                      </a:r>
                    </a:p>
                    <a:p>
                      <a:pPr algn="ctr">
                        <a:lnSpc>
                          <a:spcPct val="200000"/>
                        </a:lnSpc>
                      </a:pPr>
                      <a:endParaRPr lang="en-US" sz="1050" dirty="0">
                        <a:solidFill>
                          <a:schemeClr val="accent3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050" dirty="0">
                          <a:solidFill>
                            <a:schemeClr val="accent3">
                              <a:lumMod val="10000"/>
                            </a:schemeClr>
                          </a:solidFill>
                        </a:rPr>
                        <a:t>O3-Decreasing</a:t>
                      </a:r>
                      <a:r>
                        <a:rPr lang="en-US" sz="1050" baseline="0" dirty="0">
                          <a:solidFill>
                            <a:schemeClr val="accent3">
                              <a:lumMod val="10000"/>
                            </a:schemeClr>
                          </a:solidFill>
                        </a:rPr>
                        <a:t> scope of subject/increase in subject </a:t>
                      </a:r>
                      <a:endParaRPr lang="en-US" sz="1050" dirty="0">
                        <a:solidFill>
                          <a:schemeClr val="accent3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1244508"/>
                  </a:ext>
                </a:extLst>
              </a:tr>
              <a:tr h="537413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050" dirty="0">
                          <a:solidFill>
                            <a:schemeClr val="accent3">
                              <a:lumMod val="10000"/>
                            </a:schemeClr>
                          </a:solidFill>
                        </a:rPr>
                        <a:t>O5-Friends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sz="1050" dirty="0">
                        <a:solidFill>
                          <a:schemeClr val="accent3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sz="1050" dirty="0">
                        <a:solidFill>
                          <a:schemeClr val="accent3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9397244"/>
                  </a:ext>
                </a:extLst>
              </a:tr>
              <a:tr h="7074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dirty="0">
                          <a:solidFill>
                            <a:schemeClr val="accent3">
                              <a:lumMod val="10000"/>
                            </a:schemeClr>
                          </a:solidFill>
                        </a:rPr>
                        <a:t>O6-Financial</a:t>
                      </a:r>
                      <a:r>
                        <a:rPr lang="en-US" sz="1050" baseline="0" dirty="0">
                          <a:solidFill>
                            <a:schemeClr val="accent3">
                              <a:lumMod val="10000"/>
                            </a:schemeClr>
                          </a:solidFill>
                        </a:rPr>
                        <a:t> status </a:t>
                      </a:r>
                      <a:endParaRPr lang="en-US" sz="1050" dirty="0">
                        <a:solidFill>
                          <a:schemeClr val="accent3">
                            <a:lumMod val="10000"/>
                          </a:schemeClr>
                        </a:solidFill>
                      </a:endParaRPr>
                    </a:p>
                    <a:p>
                      <a:pPr algn="ctr">
                        <a:lnSpc>
                          <a:spcPct val="200000"/>
                        </a:lnSpc>
                      </a:pPr>
                      <a:endParaRPr lang="en-US" sz="1050" dirty="0">
                        <a:solidFill>
                          <a:schemeClr val="accent3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sz="1050" dirty="0">
                        <a:solidFill>
                          <a:schemeClr val="accent3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sz="1050" dirty="0">
                        <a:solidFill>
                          <a:schemeClr val="accent3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9722894"/>
                  </a:ext>
                </a:extLst>
              </a:tr>
              <a:tr h="70748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050" dirty="0">
                          <a:solidFill>
                            <a:schemeClr val="accent3">
                              <a:lumMod val="10000"/>
                            </a:schemeClr>
                          </a:solidFill>
                        </a:rPr>
                        <a:t>O7-Health</a:t>
                      </a:r>
                      <a:r>
                        <a:rPr lang="en-US" sz="1050" baseline="0" dirty="0">
                          <a:solidFill>
                            <a:schemeClr val="accent3">
                              <a:lumMod val="10000"/>
                            </a:schemeClr>
                          </a:solidFill>
                        </a:rPr>
                        <a:t>( mental &amp; physical )</a:t>
                      </a:r>
                      <a:endParaRPr lang="en-US" sz="1050" dirty="0">
                        <a:solidFill>
                          <a:schemeClr val="accent3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sz="1050" dirty="0">
                        <a:solidFill>
                          <a:schemeClr val="accent3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sz="1050" dirty="0">
                        <a:solidFill>
                          <a:schemeClr val="accent3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38702"/>
                  </a:ext>
                </a:extLst>
              </a:tr>
              <a:tr h="537413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050" dirty="0">
                          <a:solidFill>
                            <a:schemeClr val="accent3">
                              <a:lumMod val="10000"/>
                            </a:schemeClr>
                          </a:solidFill>
                        </a:rPr>
                        <a:t>O8-Teacher</a:t>
                      </a:r>
                      <a:r>
                        <a:rPr lang="en-US" sz="1050" baseline="0" dirty="0">
                          <a:solidFill>
                            <a:schemeClr val="accent3">
                              <a:lumMod val="10000"/>
                            </a:schemeClr>
                          </a:solidFill>
                        </a:rPr>
                        <a:t>s &amp; Councilors</a:t>
                      </a:r>
                      <a:endParaRPr lang="en-US" sz="1050" dirty="0">
                        <a:solidFill>
                          <a:schemeClr val="accent3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sz="1050" dirty="0">
                        <a:solidFill>
                          <a:schemeClr val="accent3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endParaRPr lang="en-US" sz="1050" dirty="0">
                        <a:solidFill>
                          <a:schemeClr val="accent3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0983895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05834" y="380123"/>
            <a:ext cx="7086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Badger" pitchFamily="2" charset="0"/>
              </a:rPr>
              <a:t>F</a:t>
            </a:r>
          </a:p>
          <a:p>
            <a:r>
              <a:rPr lang="en-US" sz="3600" dirty="0">
                <a:solidFill>
                  <a:schemeClr val="bg1"/>
                </a:solidFill>
                <a:latin typeface="Badger" pitchFamily="2" charset="0"/>
              </a:rPr>
              <a:t>A</a:t>
            </a:r>
          </a:p>
          <a:p>
            <a:r>
              <a:rPr lang="en-US" sz="3600" dirty="0">
                <a:solidFill>
                  <a:schemeClr val="bg1"/>
                </a:solidFill>
                <a:latin typeface="Badger" pitchFamily="2" charset="0"/>
              </a:rPr>
              <a:t>C</a:t>
            </a:r>
          </a:p>
          <a:p>
            <a:r>
              <a:rPr lang="en-US" sz="3600" dirty="0">
                <a:solidFill>
                  <a:schemeClr val="bg1"/>
                </a:solidFill>
                <a:latin typeface="Badger" pitchFamily="2" charset="0"/>
              </a:rPr>
              <a:t>T</a:t>
            </a:r>
          </a:p>
          <a:p>
            <a:r>
              <a:rPr lang="en-US" sz="3600" dirty="0">
                <a:solidFill>
                  <a:schemeClr val="bg1"/>
                </a:solidFill>
                <a:latin typeface="Badger" pitchFamily="2" charset="0"/>
              </a:rPr>
              <a:t>O</a:t>
            </a:r>
          </a:p>
          <a:p>
            <a:r>
              <a:rPr lang="en-US" sz="3600" dirty="0">
                <a:solidFill>
                  <a:schemeClr val="bg1"/>
                </a:solidFill>
                <a:latin typeface="Badger" pitchFamily="2" charset="0"/>
              </a:rPr>
              <a:t>R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242964" y="278027"/>
            <a:ext cx="66487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Badger" pitchFamily="2" charset="0"/>
              </a:rPr>
              <a:t>A</a:t>
            </a:r>
          </a:p>
          <a:p>
            <a:r>
              <a:rPr lang="en-US" sz="3600" dirty="0">
                <a:solidFill>
                  <a:schemeClr val="bg1"/>
                </a:solidFill>
                <a:latin typeface="Badger" pitchFamily="2" charset="0"/>
              </a:rPr>
              <a:t>N</a:t>
            </a:r>
          </a:p>
          <a:p>
            <a:r>
              <a:rPr lang="en-US" sz="3600" dirty="0">
                <a:solidFill>
                  <a:schemeClr val="bg1"/>
                </a:solidFill>
                <a:latin typeface="Badger" pitchFamily="2" charset="0"/>
              </a:rPr>
              <a:t>A</a:t>
            </a:r>
          </a:p>
          <a:p>
            <a:r>
              <a:rPr lang="en-US" sz="3600" dirty="0">
                <a:solidFill>
                  <a:schemeClr val="bg1"/>
                </a:solidFill>
                <a:latin typeface="Badger" pitchFamily="2" charset="0"/>
              </a:rPr>
              <a:t>L</a:t>
            </a:r>
          </a:p>
          <a:p>
            <a:r>
              <a:rPr lang="en-US" sz="3600" dirty="0">
                <a:solidFill>
                  <a:schemeClr val="bg1"/>
                </a:solidFill>
                <a:latin typeface="Badger" pitchFamily="2" charset="0"/>
              </a:rPr>
              <a:t>Y</a:t>
            </a:r>
          </a:p>
          <a:p>
            <a:r>
              <a:rPr lang="en-US" sz="3600" dirty="0">
                <a:solidFill>
                  <a:schemeClr val="bg1"/>
                </a:solidFill>
                <a:latin typeface="Badger" pitchFamily="2" charset="0"/>
              </a:rPr>
              <a:t>S</a:t>
            </a:r>
          </a:p>
          <a:p>
            <a:r>
              <a:rPr lang="en-US" sz="3600" dirty="0">
                <a:solidFill>
                  <a:schemeClr val="bg1"/>
                </a:solidFill>
                <a:latin typeface="Badger" pitchFamily="2" charset="0"/>
              </a:rPr>
              <a:t>I</a:t>
            </a:r>
          </a:p>
          <a:p>
            <a:r>
              <a:rPr lang="en-US" sz="3600" dirty="0">
                <a:solidFill>
                  <a:schemeClr val="bg1"/>
                </a:solidFill>
                <a:latin typeface="Badger" pitchFamily="2" charset="0"/>
              </a:rPr>
              <a:t>S </a:t>
            </a:r>
          </a:p>
        </p:txBody>
      </p:sp>
    </p:spTree>
    <p:extLst>
      <p:ext uri="{BB962C8B-B14F-4D97-AF65-F5344CB8AC3E}">
        <p14:creationId xmlns:p14="http://schemas.microsoft.com/office/powerpoint/2010/main" val="3374248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178" y="457200"/>
            <a:ext cx="7089422" cy="4299106"/>
          </a:xfrm>
          <a:prstGeom prst="rect">
            <a:avLst/>
          </a:prstGeom>
        </p:spPr>
      </p:pic>
      <p:sp>
        <p:nvSpPr>
          <p:cNvPr id="968" name="Google Shape;968;p37"/>
          <p:cNvSpPr txBox="1"/>
          <p:nvPr/>
        </p:nvSpPr>
        <p:spPr>
          <a:xfrm>
            <a:off x="710250" y="457200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endParaRPr lang="en-US" sz="2800" dirty="0">
              <a:solidFill>
                <a:schemeClr val="tx2">
                  <a:lumMod val="50000"/>
                </a:schemeClr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24" name="Google Shape;970;p37"/>
          <p:cNvSpPr/>
          <p:nvPr/>
        </p:nvSpPr>
        <p:spPr>
          <a:xfrm>
            <a:off x="1386301" y="4792325"/>
            <a:ext cx="288837" cy="286828"/>
          </a:xfrm>
          <a:custGeom>
            <a:avLst/>
            <a:gdLst/>
            <a:ahLst/>
            <a:cxnLst/>
            <a:rect l="l" t="t" r="r" b="b"/>
            <a:pathLst>
              <a:path w="9058" h="8995" extrusionOk="0">
                <a:moveTo>
                  <a:pt x="7126" y="951"/>
                </a:moveTo>
                <a:cubicBezTo>
                  <a:pt x="7158" y="951"/>
                  <a:pt x="7158" y="1014"/>
                  <a:pt x="7126" y="1046"/>
                </a:cubicBezTo>
                <a:cubicBezTo>
                  <a:pt x="7126" y="1046"/>
                  <a:pt x="7126" y="1077"/>
                  <a:pt x="7126" y="1077"/>
                </a:cubicBezTo>
                <a:cubicBezTo>
                  <a:pt x="7094" y="1046"/>
                  <a:pt x="7063" y="1014"/>
                  <a:pt x="7031" y="1014"/>
                </a:cubicBezTo>
                <a:cubicBezTo>
                  <a:pt x="7094" y="982"/>
                  <a:pt x="7126" y="951"/>
                  <a:pt x="7126" y="951"/>
                </a:cubicBezTo>
                <a:close/>
                <a:moveTo>
                  <a:pt x="6651" y="982"/>
                </a:moveTo>
                <a:lnTo>
                  <a:pt x="6651" y="982"/>
                </a:lnTo>
                <a:cubicBezTo>
                  <a:pt x="6619" y="1014"/>
                  <a:pt x="6588" y="1077"/>
                  <a:pt x="6556" y="1109"/>
                </a:cubicBezTo>
                <a:cubicBezTo>
                  <a:pt x="6493" y="1141"/>
                  <a:pt x="6398" y="1204"/>
                  <a:pt x="6303" y="1236"/>
                </a:cubicBezTo>
                <a:cubicBezTo>
                  <a:pt x="6461" y="1141"/>
                  <a:pt x="6556" y="1046"/>
                  <a:pt x="6651" y="982"/>
                </a:cubicBezTo>
                <a:close/>
                <a:moveTo>
                  <a:pt x="6746" y="1141"/>
                </a:moveTo>
                <a:lnTo>
                  <a:pt x="6746" y="1141"/>
                </a:lnTo>
                <a:cubicBezTo>
                  <a:pt x="6714" y="1141"/>
                  <a:pt x="6683" y="1172"/>
                  <a:pt x="6651" y="1204"/>
                </a:cubicBezTo>
                <a:cubicBezTo>
                  <a:pt x="6556" y="1299"/>
                  <a:pt x="6461" y="1394"/>
                  <a:pt x="6366" y="1457"/>
                </a:cubicBezTo>
                <a:cubicBezTo>
                  <a:pt x="6461" y="1362"/>
                  <a:pt x="6556" y="1267"/>
                  <a:pt x="6619" y="1172"/>
                </a:cubicBezTo>
                <a:cubicBezTo>
                  <a:pt x="6683" y="1172"/>
                  <a:pt x="6714" y="1141"/>
                  <a:pt x="6746" y="1141"/>
                </a:cubicBezTo>
                <a:close/>
                <a:moveTo>
                  <a:pt x="5258" y="159"/>
                </a:moveTo>
                <a:cubicBezTo>
                  <a:pt x="5226" y="159"/>
                  <a:pt x="5226" y="191"/>
                  <a:pt x="5194" y="191"/>
                </a:cubicBezTo>
                <a:cubicBezTo>
                  <a:pt x="5131" y="222"/>
                  <a:pt x="5068" y="254"/>
                  <a:pt x="4973" y="286"/>
                </a:cubicBezTo>
                <a:cubicBezTo>
                  <a:pt x="4973" y="286"/>
                  <a:pt x="4973" y="254"/>
                  <a:pt x="4973" y="254"/>
                </a:cubicBezTo>
                <a:cubicBezTo>
                  <a:pt x="4957" y="238"/>
                  <a:pt x="4941" y="230"/>
                  <a:pt x="4929" y="230"/>
                </a:cubicBezTo>
                <a:cubicBezTo>
                  <a:pt x="4917" y="230"/>
                  <a:pt x="4909" y="238"/>
                  <a:pt x="4909" y="254"/>
                </a:cubicBezTo>
                <a:cubicBezTo>
                  <a:pt x="4688" y="412"/>
                  <a:pt x="3642" y="1236"/>
                  <a:pt x="2566" y="2091"/>
                </a:cubicBezTo>
                <a:cubicBezTo>
                  <a:pt x="3611" y="1077"/>
                  <a:pt x="4719" y="159"/>
                  <a:pt x="5163" y="159"/>
                </a:cubicBezTo>
                <a:close/>
                <a:moveTo>
                  <a:pt x="6366" y="1331"/>
                </a:moveTo>
                <a:lnTo>
                  <a:pt x="6366" y="1331"/>
                </a:lnTo>
                <a:cubicBezTo>
                  <a:pt x="6081" y="1584"/>
                  <a:pt x="5669" y="1901"/>
                  <a:pt x="5194" y="2249"/>
                </a:cubicBezTo>
                <a:cubicBezTo>
                  <a:pt x="5258" y="2186"/>
                  <a:pt x="5289" y="2122"/>
                  <a:pt x="5353" y="2091"/>
                </a:cubicBezTo>
                <a:cubicBezTo>
                  <a:pt x="5764" y="1742"/>
                  <a:pt x="6113" y="1489"/>
                  <a:pt x="6366" y="1331"/>
                </a:cubicBezTo>
                <a:close/>
                <a:moveTo>
                  <a:pt x="2217" y="1299"/>
                </a:moveTo>
                <a:lnTo>
                  <a:pt x="2217" y="1299"/>
                </a:lnTo>
                <a:cubicBezTo>
                  <a:pt x="1711" y="1742"/>
                  <a:pt x="1267" y="2122"/>
                  <a:pt x="982" y="2376"/>
                </a:cubicBezTo>
                <a:cubicBezTo>
                  <a:pt x="1141" y="2217"/>
                  <a:pt x="1362" y="2027"/>
                  <a:pt x="1552" y="1837"/>
                </a:cubicBezTo>
                <a:cubicBezTo>
                  <a:pt x="1774" y="1647"/>
                  <a:pt x="1996" y="1457"/>
                  <a:pt x="2217" y="1299"/>
                </a:cubicBezTo>
                <a:close/>
                <a:moveTo>
                  <a:pt x="634" y="2693"/>
                </a:moveTo>
                <a:lnTo>
                  <a:pt x="602" y="2724"/>
                </a:lnTo>
                <a:cubicBezTo>
                  <a:pt x="602" y="2724"/>
                  <a:pt x="602" y="2693"/>
                  <a:pt x="634" y="2693"/>
                </a:cubicBezTo>
                <a:close/>
                <a:moveTo>
                  <a:pt x="8520" y="2534"/>
                </a:moveTo>
                <a:cubicBezTo>
                  <a:pt x="8520" y="2566"/>
                  <a:pt x="8520" y="2566"/>
                  <a:pt x="8520" y="2598"/>
                </a:cubicBezTo>
                <a:cubicBezTo>
                  <a:pt x="8456" y="2629"/>
                  <a:pt x="8361" y="2661"/>
                  <a:pt x="8266" y="2724"/>
                </a:cubicBezTo>
                <a:lnTo>
                  <a:pt x="8520" y="2534"/>
                </a:lnTo>
                <a:close/>
                <a:moveTo>
                  <a:pt x="4624" y="2598"/>
                </a:moveTo>
                <a:lnTo>
                  <a:pt x="4466" y="2724"/>
                </a:lnTo>
                <a:cubicBezTo>
                  <a:pt x="4434" y="2756"/>
                  <a:pt x="4403" y="2756"/>
                  <a:pt x="4371" y="2788"/>
                </a:cubicBezTo>
                <a:cubicBezTo>
                  <a:pt x="4434" y="2724"/>
                  <a:pt x="4529" y="2661"/>
                  <a:pt x="4624" y="2598"/>
                </a:cubicBezTo>
                <a:close/>
                <a:moveTo>
                  <a:pt x="8488" y="2693"/>
                </a:moveTo>
                <a:lnTo>
                  <a:pt x="8488" y="2693"/>
                </a:lnTo>
                <a:cubicBezTo>
                  <a:pt x="8456" y="2756"/>
                  <a:pt x="8424" y="2851"/>
                  <a:pt x="8361" y="2914"/>
                </a:cubicBezTo>
                <a:cubicBezTo>
                  <a:pt x="8234" y="2946"/>
                  <a:pt x="8044" y="3041"/>
                  <a:pt x="7854" y="3136"/>
                </a:cubicBezTo>
                <a:cubicBezTo>
                  <a:pt x="8139" y="2946"/>
                  <a:pt x="8361" y="2756"/>
                  <a:pt x="8488" y="2693"/>
                </a:cubicBezTo>
                <a:close/>
                <a:moveTo>
                  <a:pt x="8488" y="3009"/>
                </a:moveTo>
                <a:cubicBezTo>
                  <a:pt x="8551" y="3009"/>
                  <a:pt x="8583" y="3009"/>
                  <a:pt x="8615" y="3041"/>
                </a:cubicBezTo>
                <a:cubicBezTo>
                  <a:pt x="8520" y="3104"/>
                  <a:pt x="8329" y="3231"/>
                  <a:pt x="8076" y="3453"/>
                </a:cubicBezTo>
                <a:cubicBezTo>
                  <a:pt x="8234" y="3263"/>
                  <a:pt x="8393" y="3136"/>
                  <a:pt x="8488" y="3009"/>
                </a:cubicBezTo>
                <a:close/>
                <a:moveTo>
                  <a:pt x="6936" y="1109"/>
                </a:moveTo>
                <a:cubicBezTo>
                  <a:pt x="6999" y="1109"/>
                  <a:pt x="7031" y="1109"/>
                  <a:pt x="7031" y="1141"/>
                </a:cubicBezTo>
                <a:cubicBezTo>
                  <a:pt x="7063" y="1172"/>
                  <a:pt x="7063" y="1204"/>
                  <a:pt x="7063" y="1236"/>
                </a:cubicBezTo>
                <a:cubicBezTo>
                  <a:pt x="7063" y="1236"/>
                  <a:pt x="7063" y="1236"/>
                  <a:pt x="7063" y="1267"/>
                </a:cubicBezTo>
                <a:cubicBezTo>
                  <a:pt x="6999" y="1362"/>
                  <a:pt x="6904" y="1521"/>
                  <a:pt x="6778" y="1647"/>
                </a:cubicBezTo>
                <a:cubicBezTo>
                  <a:pt x="6619" y="1774"/>
                  <a:pt x="6461" y="1869"/>
                  <a:pt x="6303" y="1996"/>
                </a:cubicBezTo>
                <a:cubicBezTo>
                  <a:pt x="5606" y="2503"/>
                  <a:pt x="4624" y="3168"/>
                  <a:pt x="3706" y="3864"/>
                </a:cubicBezTo>
                <a:cubicBezTo>
                  <a:pt x="4498" y="3199"/>
                  <a:pt x="5479" y="2344"/>
                  <a:pt x="6714" y="1299"/>
                </a:cubicBezTo>
                <a:cubicBezTo>
                  <a:pt x="6809" y="1204"/>
                  <a:pt x="6873" y="1141"/>
                  <a:pt x="6936" y="1109"/>
                </a:cubicBezTo>
                <a:close/>
                <a:moveTo>
                  <a:pt x="6398" y="729"/>
                </a:moveTo>
                <a:lnTo>
                  <a:pt x="6398" y="729"/>
                </a:lnTo>
                <a:cubicBezTo>
                  <a:pt x="6366" y="792"/>
                  <a:pt x="6334" y="887"/>
                  <a:pt x="6239" y="1046"/>
                </a:cubicBezTo>
                <a:cubicBezTo>
                  <a:pt x="5574" y="1521"/>
                  <a:pt x="4403" y="2503"/>
                  <a:pt x="3294" y="3484"/>
                </a:cubicBezTo>
                <a:cubicBezTo>
                  <a:pt x="2977" y="3674"/>
                  <a:pt x="2661" y="3896"/>
                  <a:pt x="2376" y="4086"/>
                </a:cubicBezTo>
                <a:lnTo>
                  <a:pt x="6398" y="729"/>
                </a:lnTo>
                <a:close/>
                <a:moveTo>
                  <a:pt x="7411" y="4054"/>
                </a:moveTo>
                <a:lnTo>
                  <a:pt x="7411" y="4054"/>
                </a:lnTo>
                <a:cubicBezTo>
                  <a:pt x="7367" y="4087"/>
                  <a:pt x="7323" y="4120"/>
                  <a:pt x="7280" y="4154"/>
                </a:cubicBezTo>
                <a:lnTo>
                  <a:pt x="7280" y="4154"/>
                </a:lnTo>
                <a:cubicBezTo>
                  <a:pt x="7326" y="4108"/>
                  <a:pt x="7357" y="4081"/>
                  <a:pt x="7411" y="4054"/>
                </a:cubicBezTo>
                <a:close/>
                <a:moveTo>
                  <a:pt x="7158" y="1774"/>
                </a:moveTo>
                <a:cubicBezTo>
                  <a:pt x="6968" y="1964"/>
                  <a:pt x="6746" y="2154"/>
                  <a:pt x="6556" y="2344"/>
                </a:cubicBezTo>
                <a:lnTo>
                  <a:pt x="4339" y="4181"/>
                </a:lnTo>
                <a:cubicBezTo>
                  <a:pt x="5036" y="3548"/>
                  <a:pt x="5733" y="2914"/>
                  <a:pt x="6271" y="2407"/>
                </a:cubicBezTo>
                <a:cubicBezTo>
                  <a:pt x="6619" y="2154"/>
                  <a:pt x="6904" y="1932"/>
                  <a:pt x="7158" y="1774"/>
                </a:cubicBezTo>
                <a:close/>
                <a:moveTo>
                  <a:pt x="3799" y="3280"/>
                </a:moveTo>
                <a:lnTo>
                  <a:pt x="3799" y="3280"/>
                </a:lnTo>
                <a:cubicBezTo>
                  <a:pt x="3299" y="3713"/>
                  <a:pt x="2774" y="4121"/>
                  <a:pt x="2249" y="4529"/>
                </a:cubicBezTo>
                <a:lnTo>
                  <a:pt x="3642" y="3389"/>
                </a:lnTo>
                <a:cubicBezTo>
                  <a:pt x="3674" y="3358"/>
                  <a:pt x="3706" y="3358"/>
                  <a:pt x="3706" y="3326"/>
                </a:cubicBezTo>
                <a:cubicBezTo>
                  <a:pt x="3740" y="3314"/>
                  <a:pt x="3771" y="3299"/>
                  <a:pt x="3799" y="3280"/>
                </a:cubicBezTo>
                <a:close/>
                <a:moveTo>
                  <a:pt x="1901" y="2946"/>
                </a:moveTo>
                <a:cubicBezTo>
                  <a:pt x="1172" y="3706"/>
                  <a:pt x="539" y="4371"/>
                  <a:pt x="381" y="4561"/>
                </a:cubicBezTo>
                <a:cubicBezTo>
                  <a:pt x="349" y="4529"/>
                  <a:pt x="349" y="4529"/>
                  <a:pt x="381" y="4498"/>
                </a:cubicBezTo>
                <a:cubicBezTo>
                  <a:pt x="381" y="4434"/>
                  <a:pt x="412" y="4339"/>
                  <a:pt x="476" y="4244"/>
                </a:cubicBezTo>
                <a:cubicBezTo>
                  <a:pt x="602" y="4118"/>
                  <a:pt x="761" y="3959"/>
                  <a:pt x="919" y="3769"/>
                </a:cubicBezTo>
                <a:cubicBezTo>
                  <a:pt x="1204" y="3548"/>
                  <a:pt x="1552" y="3263"/>
                  <a:pt x="1901" y="2946"/>
                </a:cubicBezTo>
                <a:close/>
                <a:moveTo>
                  <a:pt x="6081" y="1679"/>
                </a:moveTo>
                <a:lnTo>
                  <a:pt x="6081" y="1679"/>
                </a:lnTo>
                <a:cubicBezTo>
                  <a:pt x="4371" y="3168"/>
                  <a:pt x="3041" y="4308"/>
                  <a:pt x="2122" y="5068"/>
                </a:cubicBezTo>
                <a:cubicBezTo>
                  <a:pt x="2914" y="4308"/>
                  <a:pt x="3611" y="3643"/>
                  <a:pt x="4213" y="3073"/>
                </a:cubicBezTo>
                <a:cubicBezTo>
                  <a:pt x="4371" y="2978"/>
                  <a:pt x="4498" y="2851"/>
                  <a:pt x="4624" y="2756"/>
                </a:cubicBezTo>
                <a:cubicBezTo>
                  <a:pt x="5194" y="2376"/>
                  <a:pt x="5701" y="1996"/>
                  <a:pt x="6081" y="1679"/>
                </a:cubicBezTo>
                <a:close/>
                <a:moveTo>
                  <a:pt x="2980" y="4938"/>
                </a:moveTo>
                <a:lnTo>
                  <a:pt x="2980" y="4938"/>
                </a:lnTo>
                <a:cubicBezTo>
                  <a:pt x="2837" y="5052"/>
                  <a:pt x="2702" y="5161"/>
                  <a:pt x="2566" y="5258"/>
                </a:cubicBezTo>
                <a:cubicBezTo>
                  <a:pt x="2629" y="5194"/>
                  <a:pt x="2724" y="5131"/>
                  <a:pt x="2787" y="5068"/>
                </a:cubicBezTo>
                <a:cubicBezTo>
                  <a:pt x="2852" y="5029"/>
                  <a:pt x="2916" y="4985"/>
                  <a:pt x="2980" y="4938"/>
                </a:cubicBezTo>
                <a:close/>
                <a:moveTo>
                  <a:pt x="1726" y="4105"/>
                </a:moveTo>
                <a:lnTo>
                  <a:pt x="1726" y="4105"/>
                </a:lnTo>
                <a:cubicBezTo>
                  <a:pt x="1086" y="4689"/>
                  <a:pt x="563" y="5179"/>
                  <a:pt x="317" y="5416"/>
                </a:cubicBezTo>
                <a:cubicBezTo>
                  <a:pt x="381" y="5289"/>
                  <a:pt x="539" y="5099"/>
                  <a:pt x="792" y="4878"/>
                </a:cubicBezTo>
                <a:cubicBezTo>
                  <a:pt x="1022" y="4716"/>
                  <a:pt x="1338" y="4450"/>
                  <a:pt x="1726" y="4105"/>
                </a:cubicBezTo>
                <a:close/>
                <a:moveTo>
                  <a:pt x="8298" y="3041"/>
                </a:moveTo>
                <a:lnTo>
                  <a:pt x="8298" y="3041"/>
                </a:lnTo>
                <a:cubicBezTo>
                  <a:pt x="8203" y="3168"/>
                  <a:pt x="8076" y="3294"/>
                  <a:pt x="7949" y="3421"/>
                </a:cubicBezTo>
                <a:cubicBezTo>
                  <a:pt x="7728" y="3611"/>
                  <a:pt x="7474" y="3864"/>
                  <a:pt x="7189" y="4118"/>
                </a:cubicBezTo>
                <a:cubicBezTo>
                  <a:pt x="6560" y="4590"/>
                  <a:pt x="5805" y="5156"/>
                  <a:pt x="5080" y="5754"/>
                </a:cubicBezTo>
                <a:lnTo>
                  <a:pt x="5080" y="5754"/>
                </a:lnTo>
                <a:cubicBezTo>
                  <a:pt x="5700" y="5165"/>
                  <a:pt x="6347" y="4548"/>
                  <a:pt x="6873" y="3991"/>
                </a:cubicBezTo>
                <a:cubicBezTo>
                  <a:pt x="7443" y="3516"/>
                  <a:pt x="7949" y="3168"/>
                  <a:pt x="8298" y="3041"/>
                </a:cubicBezTo>
                <a:close/>
                <a:moveTo>
                  <a:pt x="6424" y="2032"/>
                </a:moveTo>
                <a:lnTo>
                  <a:pt x="6424" y="2032"/>
                </a:lnTo>
                <a:cubicBezTo>
                  <a:pt x="6204" y="2252"/>
                  <a:pt x="5952" y="2473"/>
                  <a:pt x="5669" y="2724"/>
                </a:cubicBezTo>
                <a:cubicBezTo>
                  <a:pt x="4751" y="3389"/>
                  <a:pt x="3674" y="4213"/>
                  <a:pt x="2756" y="4973"/>
                </a:cubicBezTo>
                <a:cubicBezTo>
                  <a:pt x="2312" y="5289"/>
                  <a:pt x="1901" y="5574"/>
                  <a:pt x="1552" y="5828"/>
                </a:cubicBezTo>
                <a:cubicBezTo>
                  <a:pt x="2756" y="4624"/>
                  <a:pt x="5068" y="2978"/>
                  <a:pt x="6366" y="2059"/>
                </a:cubicBezTo>
                <a:cubicBezTo>
                  <a:pt x="6396" y="2059"/>
                  <a:pt x="6398" y="2059"/>
                  <a:pt x="6424" y="2032"/>
                </a:cubicBezTo>
                <a:close/>
                <a:moveTo>
                  <a:pt x="2756" y="3928"/>
                </a:moveTo>
                <a:lnTo>
                  <a:pt x="2756" y="3928"/>
                </a:lnTo>
                <a:cubicBezTo>
                  <a:pt x="2724" y="3991"/>
                  <a:pt x="2661" y="4023"/>
                  <a:pt x="2629" y="4054"/>
                </a:cubicBezTo>
                <a:cubicBezTo>
                  <a:pt x="2249" y="4371"/>
                  <a:pt x="1932" y="4656"/>
                  <a:pt x="1616" y="4941"/>
                </a:cubicBezTo>
                <a:lnTo>
                  <a:pt x="539" y="5828"/>
                </a:lnTo>
                <a:cubicBezTo>
                  <a:pt x="507" y="5859"/>
                  <a:pt x="507" y="5891"/>
                  <a:pt x="539" y="5923"/>
                </a:cubicBezTo>
                <a:cubicBezTo>
                  <a:pt x="539" y="5923"/>
                  <a:pt x="507" y="5954"/>
                  <a:pt x="507" y="5954"/>
                </a:cubicBezTo>
                <a:cubicBezTo>
                  <a:pt x="507" y="5923"/>
                  <a:pt x="507" y="5891"/>
                  <a:pt x="507" y="5859"/>
                </a:cubicBezTo>
                <a:cubicBezTo>
                  <a:pt x="507" y="5733"/>
                  <a:pt x="634" y="5574"/>
                  <a:pt x="856" y="5353"/>
                </a:cubicBezTo>
                <a:lnTo>
                  <a:pt x="1426" y="4846"/>
                </a:lnTo>
                <a:cubicBezTo>
                  <a:pt x="1806" y="4561"/>
                  <a:pt x="2281" y="4244"/>
                  <a:pt x="2756" y="3928"/>
                </a:cubicBezTo>
                <a:close/>
                <a:moveTo>
                  <a:pt x="8963" y="4244"/>
                </a:moveTo>
                <a:cubicBezTo>
                  <a:pt x="8805" y="4529"/>
                  <a:pt x="8108" y="5226"/>
                  <a:pt x="7189" y="6018"/>
                </a:cubicBezTo>
                <a:cubicBezTo>
                  <a:pt x="8013" y="5226"/>
                  <a:pt x="8710" y="4498"/>
                  <a:pt x="8963" y="4244"/>
                </a:cubicBezTo>
                <a:close/>
                <a:moveTo>
                  <a:pt x="6968" y="3168"/>
                </a:moveTo>
                <a:lnTo>
                  <a:pt x="6968" y="3168"/>
                </a:lnTo>
                <a:cubicBezTo>
                  <a:pt x="6081" y="3991"/>
                  <a:pt x="4719" y="5099"/>
                  <a:pt x="3452" y="6113"/>
                </a:cubicBezTo>
                <a:lnTo>
                  <a:pt x="6968" y="3168"/>
                </a:lnTo>
                <a:close/>
                <a:moveTo>
                  <a:pt x="1395" y="5832"/>
                </a:moveTo>
                <a:cubicBezTo>
                  <a:pt x="1312" y="5924"/>
                  <a:pt x="1242" y="6011"/>
                  <a:pt x="1172" y="6081"/>
                </a:cubicBezTo>
                <a:cubicBezTo>
                  <a:pt x="1109" y="6113"/>
                  <a:pt x="1077" y="6144"/>
                  <a:pt x="1046" y="6176"/>
                </a:cubicBezTo>
                <a:cubicBezTo>
                  <a:pt x="1141" y="6081"/>
                  <a:pt x="1236" y="5954"/>
                  <a:pt x="1362" y="5859"/>
                </a:cubicBezTo>
                <a:cubicBezTo>
                  <a:pt x="1371" y="5850"/>
                  <a:pt x="1383" y="5842"/>
                  <a:pt x="1395" y="5832"/>
                </a:cubicBezTo>
                <a:close/>
                <a:moveTo>
                  <a:pt x="3072" y="4023"/>
                </a:moveTo>
                <a:lnTo>
                  <a:pt x="3072" y="4023"/>
                </a:lnTo>
                <a:cubicBezTo>
                  <a:pt x="2534" y="4529"/>
                  <a:pt x="1932" y="5131"/>
                  <a:pt x="1267" y="5796"/>
                </a:cubicBezTo>
                <a:cubicBezTo>
                  <a:pt x="887" y="6113"/>
                  <a:pt x="666" y="6271"/>
                  <a:pt x="571" y="6334"/>
                </a:cubicBezTo>
                <a:lnTo>
                  <a:pt x="571" y="6303"/>
                </a:lnTo>
                <a:cubicBezTo>
                  <a:pt x="602" y="6144"/>
                  <a:pt x="824" y="5859"/>
                  <a:pt x="1204" y="5479"/>
                </a:cubicBezTo>
                <a:cubicBezTo>
                  <a:pt x="1647" y="5131"/>
                  <a:pt x="2344" y="4593"/>
                  <a:pt x="3072" y="4023"/>
                </a:cubicBezTo>
                <a:close/>
                <a:moveTo>
                  <a:pt x="1964" y="5669"/>
                </a:moveTo>
                <a:cubicBezTo>
                  <a:pt x="1837" y="5796"/>
                  <a:pt x="1711" y="5891"/>
                  <a:pt x="1584" y="6018"/>
                </a:cubicBezTo>
                <a:cubicBezTo>
                  <a:pt x="1331" y="6208"/>
                  <a:pt x="1109" y="6398"/>
                  <a:pt x="982" y="6493"/>
                </a:cubicBezTo>
                <a:cubicBezTo>
                  <a:pt x="1046" y="6398"/>
                  <a:pt x="1141" y="6271"/>
                  <a:pt x="1236" y="6176"/>
                </a:cubicBezTo>
                <a:cubicBezTo>
                  <a:pt x="1426" y="6018"/>
                  <a:pt x="1679" y="5859"/>
                  <a:pt x="1964" y="5669"/>
                </a:cubicBezTo>
                <a:close/>
                <a:moveTo>
                  <a:pt x="8646" y="5511"/>
                </a:moveTo>
                <a:lnTo>
                  <a:pt x="8646" y="5511"/>
                </a:lnTo>
                <a:cubicBezTo>
                  <a:pt x="8583" y="5638"/>
                  <a:pt x="8361" y="5859"/>
                  <a:pt x="8044" y="6144"/>
                </a:cubicBezTo>
                <a:cubicBezTo>
                  <a:pt x="7823" y="6303"/>
                  <a:pt x="7601" y="6493"/>
                  <a:pt x="7379" y="6651"/>
                </a:cubicBezTo>
                <a:cubicBezTo>
                  <a:pt x="7886" y="6144"/>
                  <a:pt x="8456" y="5638"/>
                  <a:pt x="8646" y="5511"/>
                </a:cubicBezTo>
                <a:close/>
                <a:moveTo>
                  <a:pt x="4656" y="3769"/>
                </a:moveTo>
                <a:cubicBezTo>
                  <a:pt x="3231" y="5068"/>
                  <a:pt x="1742" y="6366"/>
                  <a:pt x="1109" y="6714"/>
                </a:cubicBezTo>
                <a:cubicBezTo>
                  <a:pt x="1204" y="6524"/>
                  <a:pt x="1394" y="6334"/>
                  <a:pt x="1616" y="6113"/>
                </a:cubicBezTo>
                <a:cubicBezTo>
                  <a:pt x="1901" y="5891"/>
                  <a:pt x="2249" y="5638"/>
                  <a:pt x="2597" y="5353"/>
                </a:cubicBezTo>
                <a:cubicBezTo>
                  <a:pt x="3231" y="4878"/>
                  <a:pt x="3991" y="4308"/>
                  <a:pt x="4656" y="3769"/>
                </a:cubicBezTo>
                <a:close/>
                <a:moveTo>
                  <a:pt x="1141" y="6493"/>
                </a:moveTo>
                <a:cubicBezTo>
                  <a:pt x="1046" y="6588"/>
                  <a:pt x="982" y="6683"/>
                  <a:pt x="951" y="6778"/>
                </a:cubicBezTo>
                <a:cubicBezTo>
                  <a:pt x="887" y="6778"/>
                  <a:pt x="856" y="6809"/>
                  <a:pt x="824" y="6809"/>
                </a:cubicBezTo>
                <a:cubicBezTo>
                  <a:pt x="824" y="6778"/>
                  <a:pt x="824" y="6778"/>
                  <a:pt x="856" y="6746"/>
                </a:cubicBezTo>
                <a:cubicBezTo>
                  <a:pt x="887" y="6714"/>
                  <a:pt x="1014" y="6619"/>
                  <a:pt x="1141" y="6493"/>
                </a:cubicBezTo>
                <a:close/>
                <a:moveTo>
                  <a:pt x="4941" y="5638"/>
                </a:moveTo>
                <a:cubicBezTo>
                  <a:pt x="4624" y="5923"/>
                  <a:pt x="4339" y="6239"/>
                  <a:pt x="4054" y="6493"/>
                </a:cubicBezTo>
                <a:lnTo>
                  <a:pt x="3991" y="6556"/>
                </a:lnTo>
                <a:cubicBezTo>
                  <a:pt x="3832" y="6683"/>
                  <a:pt x="3674" y="6778"/>
                  <a:pt x="3547" y="6873"/>
                </a:cubicBezTo>
                <a:cubicBezTo>
                  <a:pt x="3991" y="6461"/>
                  <a:pt x="4466" y="6049"/>
                  <a:pt x="4941" y="5638"/>
                </a:cubicBezTo>
                <a:close/>
                <a:moveTo>
                  <a:pt x="4783" y="3959"/>
                </a:moveTo>
                <a:lnTo>
                  <a:pt x="4783" y="3959"/>
                </a:lnTo>
                <a:cubicBezTo>
                  <a:pt x="4276" y="4434"/>
                  <a:pt x="3737" y="4909"/>
                  <a:pt x="3262" y="5353"/>
                </a:cubicBezTo>
                <a:cubicBezTo>
                  <a:pt x="2439" y="6049"/>
                  <a:pt x="1711" y="6619"/>
                  <a:pt x="1267" y="6904"/>
                </a:cubicBezTo>
                <a:lnTo>
                  <a:pt x="4783" y="3959"/>
                </a:lnTo>
                <a:close/>
                <a:moveTo>
                  <a:pt x="1584" y="6493"/>
                </a:moveTo>
                <a:lnTo>
                  <a:pt x="951" y="7031"/>
                </a:lnTo>
                <a:cubicBezTo>
                  <a:pt x="951" y="6999"/>
                  <a:pt x="951" y="6999"/>
                  <a:pt x="951" y="6999"/>
                </a:cubicBezTo>
                <a:cubicBezTo>
                  <a:pt x="982" y="6936"/>
                  <a:pt x="982" y="6904"/>
                  <a:pt x="1014" y="6841"/>
                </a:cubicBezTo>
                <a:cubicBezTo>
                  <a:pt x="1172" y="6778"/>
                  <a:pt x="1362" y="6651"/>
                  <a:pt x="1584" y="6493"/>
                </a:cubicBezTo>
                <a:close/>
                <a:moveTo>
                  <a:pt x="887" y="6904"/>
                </a:moveTo>
                <a:cubicBezTo>
                  <a:pt x="887" y="6936"/>
                  <a:pt x="856" y="6936"/>
                  <a:pt x="856" y="6968"/>
                </a:cubicBezTo>
                <a:cubicBezTo>
                  <a:pt x="856" y="6999"/>
                  <a:pt x="856" y="7031"/>
                  <a:pt x="856" y="7063"/>
                </a:cubicBezTo>
                <a:cubicBezTo>
                  <a:pt x="824" y="6999"/>
                  <a:pt x="824" y="6968"/>
                  <a:pt x="824" y="6904"/>
                </a:cubicBezTo>
                <a:close/>
                <a:moveTo>
                  <a:pt x="5263" y="5757"/>
                </a:moveTo>
                <a:lnTo>
                  <a:pt x="5263" y="5757"/>
                </a:lnTo>
                <a:cubicBezTo>
                  <a:pt x="4934" y="6035"/>
                  <a:pt x="4626" y="6296"/>
                  <a:pt x="4339" y="6556"/>
                </a:cubicBezTo>
                <a:cubicBezTo>
                  <a:pt x="3959" y="6873"/>
                  <a:pt x="3642" y="7126"/>
                  <a:pt x="3389" y="7348"/>
                </a:cubicBezTo>
                <a:cubicBezTo>
                  <a:pt x="3484" y="7253"/>
                  <a:pt x="3579" y="7158"/>
                  <a:pt x="3674" y="7063"/>
                </a:cubicBezTo>
                <a:cubicBezTo>
                  <a:pt x="4086" y="6714"/>
                  <a:pt x="4593" y="6271"/>
                  <a:pt x="5163" y="5828"/>
                </a:cubicBezTo>
                <a:cubicBezTo>
                  <a:pt x="5193" y="5807"/>
                  <a:pt x="5228" y="5783"/>
                  <a:pt x="5263" y="5757"/>
                </a:cubicBezTo>
                <a:close/>
                <a:moveTo>
                  <a:pt x="4244" y="6113"/>
                </a:moveTo>
                <a:lnTo>
                  <a:pt x="4244" y="6113"/>
                </a:lnTo>
                <a:cubicBezTo>
                  <a:pt x="3642" y="6651"/>
                  <a:pt x="3136" y="7126"/>
                  <a:pt x="2756" y="7475"/>
                </a:cubicBezTo>
                <a:cubicBezTo>
                  <a:pt x="2566" y="7601"/>
                  <a:pt x="2439" y="7728"/>
                  <a:pt x="2344" y="7791"/>
                </a:cubicBezTo>
                <a:cubicBezTo>
                  <a:pt x="2281" y="7823"/>
                  <a:pt x="2217" y="7855"/>
                  <a:pt x="2122" y="7886"/>
                </a:cubicBezTo>
                <a:lnTo>
                  <a:pt x="4244" y="6113"/>
                </a:lnTo>
                <a:close/>
                <a:moveTo>
                  <a:pt x="3357" y="6714"/>
                </a:moveTo>
                <a:cubicBezTo>
                  <a:pt x="2882" y="7126"/>
                  <a:pt x="2407" y="7538"/>
                  <a:pt x="1964" y="7918"/>
                </a:cubicBezTo>
                <a:cubicBezTo>
                  <a:pt x="1932" y="7918"/>
                  <a:pt x="1901" y="7886"/>
                  <a:pt x="1901" y="7886"/>
                </a:cubicBezTo>
                <a:cubicBezTo>
                  <a:pt x="2059" y="7760"/>
                  <a:pt x="2629" y="7285"/>
                  <a:pt x="3357" y="6714"/>
                </a:cubicBezTo>
                <a:close/>
                <a:moveTo>
                  <a:pt x="6081" y="6429"/>
                </a:moveTo>
                <a:lnTo>
                  <a:pt x="6081" y="6429"/>
                </a:lnTo>
                <a:cubicBezTo>
                  <a:pt x="5321" y="7189"/>
                  <a:pt x="4529" y="7855"/>
                  <a:pt x="3959" y="8235"/>
                </a:cubicBezTo>
                <a:lnTo>
                  <a:pt x="4054" y="8140"/>
                </a:lnTo>
                <a:lnTo>
                  <a:pt x="6081" y="6429"/>
                </a:lnTo>
                <a:close/>
                <a:moveTo>
                  <a:pt x="7791" y="5986"/>
                </a:moveTo>
                <a:cubicBezTo>
                  <a:pt x="7031" y="6778"/>
                  <a:pt x="5986" y="7823"/>
                  <a:pt x="5194" y="8393"/>
                </a:cubicBezTo>
                <a:lnTo>
                  <a:pt x="5194" y="8393"/>
                </a:lnTo>
                <a:lnTo>
                  <a:pt x="7791" y="5986"/>
                </a:lnTo>
                <a:close/>
                <a:moveTo>
                  <a:pt x="3231" y="8425"/>
                </a:moveTo>
                <a:cubicBezTo>
                  <a:pt x="3199" y="8456"/>
                  <a:pt x="3199" y="8456"/>
                  <a:pt x="3199" y="8488"/>
                </a:cubicBezTo>
                <a:lnTo>
                  <a:pt x="3136" y="8488"/>
                </a:lnTo>
                <a:lnTo>
                  <a:pt x="3231" y="8425"/>
                </a:lnTo>
                <a:close/>
                <a:moveTo>
                  <a:pt x="8424" y="3991"/>
                </a:moveTo>
                <a:lnTo>
                  <a:pt x="8424" y="3991"/>
                </a:lnTo>
                <a:cubicBezTo>
                  <a:pt x="8139" y="4308"/>
                  <a:pt x="7728" y="4783"/>
                  <a:pt x="7221" y="5289"/>
                </a:cubicBezTo>
                <a:cubicBezTo>
                  <a:pt x="6144" y="6176"/>
                  <a:pt x="4783" y="7316"/>
                  <a:pt x="4022" y="8013"/>
                </a:cubicBezTo>
                <a:lnTo>
                  <a:pt x="3516" y="8456"/>
                </a:lnTo>
                <a:cubicBezTo>
                  <a:pt x="3421" y="8488"/>
                  <a:pt x="3357" y="8520"/>
                  <a:pt x="3294" y="8520"/>
                </a:cubicBezTo>
                <a:cubicBezTo>
                  <a:pt x="3326" y="8425"/>
                  <a:pt x="3389" y="8298"/>
                  <a:pt x="3484" y="8171"/>
                </a:cubicBezTo>
                <a:lnTo>
                  <a:pt x="6524" y="5448"/>
                </a:lnTo>
                <a:cubicBezTo>
                  <a:pt x="7284" y="4846"/>
                  <a:pt x="8013" y="4308"/>
                  <a:pt x="8424" y="3991"/>
                </a:cubicBezTo>
                <a:close/>
                <a:moveTo>
                  <a:pt x="3326" y="8615"/>
                </a:moveTo>
                <a:lnTo>
                  <a:pt x="3262" y="8678"/>
                </a:lnTo>
                <a:cubicBezTo>
                  <a:pt x="3262" y="8646"/>
                  <a:pt x="3262" y="8646"/>
                  <a:pt x="3262" y="8615"/>
                </a:cubicBezTo>
                <a:close/>
                <a:moveTo>
                  <a:pt x="8203" y="6588"/>
                </a:moveTo>
                <a:cubicBezTo>
                  <a:pt x="7949" y="6841"/>
                  <a:pt x="7759" y="7063"/>
                  <a:pt x="7633" y="7221"/>
                </a:cubicBezTo>
                <a:cubicBezTo>
                  <a:pt x="6936" y="7918"/>
                  <a:pt x="6113" y="8678"/>
                  <a:pt x="5828" y="8678"/>
                </a:cubicBezTo>
                <a:cubicBezTo>
                  <a:pt x="5796" y="8678"/>
                  <a:pt x="5796" y="8678"/>
                  <a:pt x="5796" y="8646"/>
                </a:cubicBezTo>
                <a:cubicBezTo>
                  <a:pt x="5764" y="8520"/>
                  <a:pt x="6683" y="7791"/>
                  <a:pt x="7284" y="7316"/>
                </a:cubicBezTo>
                <a:cubicBezTo>
                  <a:pt x="7664" y="7031"/>
                  <a:pt x="7981" y="6778"/>
                  <a:pt x="8203" y="6588"/>
                </a:cubicBezTo>
                <a:close/>
                <a:moveTo>
                  <a:pt x="4624" y="1"/>
                </a:moveTo>
                <a:cubicBezTo>
                  <a:pt x="4561" y="1"/>
                  <a:pt x="4244" y="254"/>
                  <a:pt x="3136" y="1299"/>
                </a:cubicBezTo>
                <a:cubicBezTo>
                  <a:pt x="2344" y="2027"/>
                  <a:pt x="1077" y="3199"/>
                  <a:pt x="602" y="3516"/>
                </a:cubicBezTo>
                <a:lnTo>
                  <a:pt x="4276" y="96"/>
                </a:lnTo>
                <a:cubicBezTo>
                  <a:pt x="4276" y="96"/>
                  <a:pt x="4276" y="64"/>
                  <a:pt x="4276" y="32"/>
                </a:cubicBezTo>
                <a:lnTo>
                  <a:pt x="4244" y="32"/>
                </a:lnTo>
                <a:cubicBezTo>
                  <a:pt x="4241" y="32"/>
                  <a:pt x="4239" y="32"/>
                  <a:pt x="4236" y="32"/>
                </a:cubicBezTo>
                <a:cubicBezTo>
                  <a:pt x="4178" y="32"/>
                  <a:pt x="4110" y="61"/>
                  <a:pt x="2629" y="1331"/>
                </a:cubicBezTo>
                <a:cubicBezTo>
                  <a:pt x="2186" y="1742"/>
                  <a:pt x="1679" y="2186"/>
                  <a:pt x="1236" y="2566"/>
                </a:cubicBezTo>
                <a:lnTo>
                  <a:pt x="3769" y="159"/>
                </a:lnTo>
                <a:cubicBezTo>
                  <a:pt x="3801" y="159"/>
                  <a:pt x="3801" y="127"/>
                  <a:pt x="3769" y="96"/>
                </a:cubicBezTo>
                <a:cubicBezTo>
                  <a:pt x="3769" y="80"/>
                  <a:pt x="3761" y="72"/>
                  <a:pt x="3749" y="72"/>
                </a:cubicBezTo>
                <a:cubicBezTo>
                  <a:pt x="3737" y="72"/>
                  <a:pt x="3722" y="80"/>
                  <a:pt x="3706" y="96"/>
                </a:cubicBezTo>
                <a:lnTo>
                  <a:pt x="3360" y="369"/>
                </a:lnTo>
                <a:lnTo>
                  <a:pt x="3360" y="369"/>
                </a:lnTo>
                <a:cubicBezTo>
                  <a:pt x="3380" y="345"/>
                  <a:pt x="3389" y="329"/>
                  <a:pt x="3389" y="317"/>
                </a:cubicBezTo>
                <a:cubicBezTo>
                  <a:pt x="3389" y="317"/>
                  <a:pt x="3389" y="286"/>
                  <a:pt x="3357" y="286"/>
                </a:cubicBezTo>
                <a:cubicBezTo>
                  <a:pt x="3357" y="254"/>
                  <a:pt x="3357" y="254"/>
                  <a:pt x="3326" y="254"/>
                </a:cubicBezTo>
                <a:cubicBezTo>
                  <a:pt x="3326" y="254"/>
                  <a:pt x="3294" y="254"/>
                  <a:pt x="3294" y="286"/>
                </a:cubicBezTo>
                <a:cubicBezTo>
                  <a:pt x="3231" y="349"/>
                  <a:pt x="3136" y="412"/>
                  <a:pt x="3072" y="476"/>
                </a:cubicBezTo>
                <a:cubicBezTo>
                  <a:pt x="2914" y="602"/>
                  <a:pt x="2692" y="761"/>
                  <a:pt x="2502" y="951"/>
                </a:cubicBezTo>
                <a:cubicBezTo>
                  <a:pt x="2312" y="1077"/>
                  <a:pt x="2154" y="1204"/>
                  <a:pt x="1996" y="1331"/>
                </a:cubicBezTo>
                <a:cubicBezTo>
                  <a:pt x="2122" y="1172"/>
                  <a:pt x="2217" y="1046"/>
                  <a:pt x="2217" y="951"/>
                </a:cubicBezTo>
                <a:cubicBezTo>
                  <a:pt x="2217" y="887"/>
                  <a:pt x="2217" y="856"/>
                  <a:pt x="2186" y="824"/>
                </a:cubicBezTo>
                <a:lnTo>
                  <a:pt x="2122" y="824"/>
                </a:lnTo>
                <a:cubicBezTo>
                  <a:pt x="1869" y="1077"/>
                  <a:pt x="1552" y="1362"/>
                  <a:pt x="1457" y="1394"/>
                </a:cubicBezTo>
                <a:lnTo>
                  <a:pt x="1426" y="1394"/>
                </a:lnTo>
                <a:cubicBezTo>
                  <a:pt x="1394" y="1426"/>
                  <a:pt x="1394" y="1457"/>
                  <a:pt x="1426" y="1457"/>
                </a:cubicBezTo>
                <a:cubicBezTo>
                  <a:pt x="1426" y="1489"/>
                  <a:pt x="1457" y="1489"/>
                  <a:pt x="1457" y="1489"/>
                </a:cubicBezTo>
                <a:cubicBezTo>
                  <a:pt x="1552" y="1489"/>
                  <a:pt x="1869" y="1204"/>
                  <a:pt x="2091" y="982"/>
                </a:cubicBezTo>
                <a:lnTo>
                  <a:pt x="2091" y="982"/>
                </a:lnTo>
                <a:cubicBezTo>
                  <a:pt x="2059" y="1141"/>
                  <a:pt x="1774" y="1457"/>
                  <a:pt x="1489" y="1742"/>
                </a:cubicBezTo>
                <a:cubicBezTo>
                  <a:pt x="1077" y="2059"/>
                  <a:pt x="761" y="2344"/>
                  <a:pt x="602" y="2534"/>
                </a:cubicBezTo>
                <a:cubicBezTo>
                  <a:pt x="571" y="2566"/>
                  <a:pt x="571" y="2566"/>
                  <a:pt x="539" y="2566"/>
                </a:cubicBezTo>
                <a:cubicBezTo>
                  <a:pt x="539" y="2598"/>
                  <a:pt x="539" y="2598"/>
                  <a:pt x="539" y="2598"/>
                </a:cubicBezTo>
                <a:lnTo>
                  <a:pt x="539" y="2629"/>
                </a:lnTo>
                <a:cubicBezTo>
                  <a:pt x="476" y="2693"/>
                  <a:pt x="444" y="2724"/>
                  <a:pt x="444" y="2788"/>
                </a:cubicBezTo>
                <a:cubicBezTo>
                  <a:pt x="444" y="2819"/>
                  <a:pt x="476" y="2851"/>
                  <a:pt x="476" y="2851"/>
                </a:cubicBezTo>
                <a:cubicBezTo>
                  <a:pt x="476" y="2883"/>
                  <a:pt x="507" y="2883"/>
                  <a:pt x="507" y="2883"/>
                </a:cubicBezTo>
                <a:lnTo>
                  <a:pt x="539" y="2883"/>
                </a:lnTo>
                <a:lnTo>
                  <a:pt x="2376" y="1362"/>
                </a:lnTo>
                <a:lnTo>
                  <a:pt x="2376" y="1362"/>
                </a:lnTo>
                <a:lnTo>
                  <a:pt x="159" y="3421"/>
                </a:lnTo>
                <a:cubicBezTo>
                  <a:pt x="159" y="3421"/>
                  <a:pt x="159" y="3453"/>
                  <a:pt x="159" y="3484"/>
                </a:cubicBezTo>
                <a:lnTo>
                  <a:pt x="191" y="3484"/>
                </a:lnTo>
                <a:cubicBezTo>
                  <a:pt x="286" y="3484"/>
                  <a:pt x="602" y="3231"/>
                  <a:pt x="2502" y="1584"/>
                </a:cubicBezTo>
                <a:lnTo>
                  <a:pt x="2502" y="1584"/>
                </a:lnTo>
                <a:lnTo>
                  <a:pt x="349" y="3579"/>
                </a:lnTo>
                <a:cubicBezTo>
                  <a:pt x="349" y="3611"/>
                  <a:pt x="349" y="3643"/>
                  <a:pt x="349" y="3643"/>
                </a:cubicBezTo>
                <a:cubicBezTo>
                  <a:pt x="381" y="3674"/>
                  <a:pt x="381" y="3674"/>
                  <a:pt x="412" y="3674"/>
                </a:cubicBezTo>
                <a:cubicBezTo>
                  <a:pt x="539" y="3674"/>
                  <a:pt x="824" y="3484"/>
                  <a:pt x="1267" y="3104"/>
                </a:cubicBezTo>
                <a:lnTo>
                  <a:pt x="1267" y="3104"/>
                </a:lnTo>
                <a:cubicBezTo>
                  <a:pt x="1" y="4276"/>
                  <a:pt x="32" y="4308"/>
                  <a:pt x="64" y="4339"/>
                </a:cubicBezTo>
                <a:cubicBezTo>
                  <a:pt x="64" y="4371"/>
                  <a:pt x="96" y="4371"/>
                  <a:pt x="96" y="4371"/>
                </a:cubicBezTo>
                <a:lnTo>
                  <a:pt x="127" y="4371"/>
                </a:lnTo>
                <a:cubicBezTo>
                  <a:pt x="96" y="4403"/>
                  <a:pt x="96" y="4434"/>
                  <a:pt x="96" y="4466"/>
                </a:cubicBezTo>
                <a:cubicBezTo>
                  <a:pt x="64" y="4498"/>
                  <a:pt x="96" y="4529"/>
                  <a:pt x="96" y="4529"/>
                </a:cubicBezTo>
                <a:cubicBezTo>
                  <a:pt x="127" y="4561"/>
                  <a:pt x="127" y="4561"/>
                  <a:pt x="159" y="4561"/>
                </a:cubicBezTo>
                <a:cubicBezTo>
                  <a:pt x="159" y="4561"/>
                  <a:pt x="159" y="4561"/>
                  <a:pt x="191" y="4529"/>
                </a:cubicBezTo>
                <a:cubicBezTo>
                  <a:pt x="191" y="4529"/>
                  <a:pt x="222" y="4498"/>
                  <a:pt x="254" y="4466"/>
                </a:cubicBezTo>
                <a:cubicBezTo>
                  <a:pt x="254" y="4561"/>
                  <a:pt x="254" y="4624"/>
                  <a:pt x="286" y="4656"/>
                </a:cubicBezTo>
                <a:cubicBezTo>
                  <a:pt x="317" y="4688"/>
                  <a:pt x="317" y="4688"/>
                  <a:pt x="349" y="4688"/>
                </a:cubicBezTo>
                <a:lnTo>
                  <a:pt x="381" y="4688"/>
                </a:lnTo>
                <a:cubicBezTo>
                  <a:pt x="412" y="4656"/>
                  <a:pt x="1711" y="3199"/>
                  <a:pt x="3041" y="1964"/>
                </a:cubicBezTo>
                <a:cubicBezTo>
                  <a:pt x="3262" y="1774"/>
                  <a:pt x="3516" y="1552"/>
                  <a:pt x="3769" y="1331"/>
                </a:cubicBezTo>
                <a:cubicBezTo>
                  <a:pt x="4434" y="824"/>
                  <a:pt x="5004" y="444"/>
                  <a:pt x="5226" y="286"/>
                </a:cubicBezTo>
                <a:cubicBezTo>
                  <a:pt x="5289" y="254"/>
                  <a:pt x="5353" y="254"/>
                  <a:pt x="5384" y="254"/>
                </a:cubicBezTo>
                <a:cubicBezTo>
                  <a:pt x="5416" y="254"/>
                  <a:pt x="5448" y="254"/>
                  <a:pt x="5448" y="286"/>
                </a:cubicBezTo>
                <a:cubicBezTo>
                  <a:pt x="4751" y="856"/>
                  <a:pt x="349" y="4434"/>
                  <a:pt x="317" y="4941"/>
                </a:cubicBezTo>
                <a:cubicBezTo>
                  <a:pt x="317" y="4973"/>
                  <a:pt x="317" y="5004"/>
                  <a:pt x="317" y="5004"/>
                </a:cubicBezTo>
                <a:lnTo>
                  <a:pt x="349" y="5036"/>
                </a:lnTo>
                <a:lnTo>
                  <a:pt x="254" y="5099"/>
                </a:lnTo>
                <a:cubicBezTo>
                  <a:pt x="222" y="5131"/>
                  <a:pt x="222" y="5163"/>
                  <a:pt x="254" y="5163"/>
                </a:cubicBezTo>
                <a:cubicBezTo>
                  <a:pt x="254" y="5194"/>
                  <a:pt x="286" y="5194"/>
                  <a:pt x="317" y="5194"/>
                </a:cubicBezTo>
                <a:lnTo>
                  <a:pt x="476" y="5036"/>
                </a:lnTo>
                <a:lnTo>
                  <a:pt x="507" y="5036"/>
                </a:lnTo>
                <a:cubicBezTo>
                  <a:pt x="317" y="5258"/>
                  <a:pt x="222" y="5416"/>
                  <a:pt x="191" y="5511"/>
                </a:cubicBezTo>
                <a:cubicBezTo>
                  <a:pt x="191" y="5543"/>
                  <a:pt x="222" y="5574"/>
                  <a:pt x="222" y="5574"/>
                </a:cubicBezTo>
                <a:cubicBezTo>
                  <a:pt x="222" y="5606"/>
                  <a:pt x="254" y="5606"/>
                  <a:pt x="254" y="5606"/>
                </a:cubicBezTo>
                <a:lnTo>
                  <a:pt x="317" y="5606"/>
                </a:lnTo>
                <a:cubicBezTo>
                  <a:pt x="2376" y="3643"/>
                  <a:pt x="5733" y="634"/>
                  <a:pt x="6239" y="507"/>
                </a:cubicBezTo>
                <a:lnTo>
                  <a:pt x="6239" y="507"/>
                </a:lnTo>
                <a:cubicBezTo>
                  <a:pt x="5923" y="887"/>
                  <a:pt x="3421" y="3041"/>
                  <a:pt x="1299" y="4814"/>
                </a:cubicBezTo>
                <a:cubicBezTo>
                  <a:pt x="1109" y="4973"/>
                  <a:pt x="919" y="5131"/>
                  <a:pt x="792" y="5289"/>
                </a:cubicBezTo>
                <a:cubicBezTo>
                  <a:pt x="634" y="5416"/>
                  <a:pt x="507" y="5511"/>
                  <a:pt x="349" y="5638"/>
                </a:cubicBezTo>
                <a:cubicBezTo>
                  <a:pt x="317" y="5669"/>
                  <a:pt x="317" y="5701"/>
                  <a:pt x="349" y="5701"/>
                </a:cubicBezTo>
                <a:cubicBezTo>
                  <a:pt x="381" y="5733"/>
                  <a:pt x="412" y="5733"/>
                  <a:pt x="412" y="5733"/>
                </a:cubicBezTo>
                <a:lnTo>
                  <a:pt x="444" y="5701"/>
                </a:lnTo>
                <a:lnTo>
                  <a:pt x="444" y="5701"/>
                </a:lnTo>
                <a:cubicBezTo>
                  <a:pt x="412" y="5764"/>
                  <a:pt x="381" y="5796"/>
                  <a:pt x="381" y="5859"/>
                </a:cubicBezTo>
                <a:cubicBezTo>
                  <a:pt x="381" y="5923"/>
                  <a:pt x="381" y="6018"/>
                  <a:pt x="444" y="6081"/>
                </a:cubicBezTo>
                <a:cubicBezTo>
                  <a:pt x="444" y="6081"/>
                  <a:pt x="476" y="6113"/>
                  <a:pt x="476" y="6113"/>
                </a:cubicBezTo>
                <a:cubicBezTo>
                  <a:pt x="507" y="6113"/>
                  <a:pt x="507" y="6081"/>
                  <a:pt x="507" y="6081"/>
                </a:cubicBezTo>
                <a:cubicBezTo>
                  <a:pt x="539" y="6049"/>
                  <a:pt x="571" y="6049"/>
                  <a:pt x="602" y="6018"/>
                </a:cubicBezTo>
                <a:lnTo>
                  <a:pt x="602" y="6018"/>
                </a:lnTo>
                <a:cubicBezTo>
                  <a:pt x="507" y="6113"/>
                  <a:pt x="476" y="6208"/>
                  <a:pt x="476" y="6303"/>
                </a:cubicBezTo>
                <a:cubicBezTo>
                  <a:pt x="444" y="6366"/>
                  <a:pt x="476" y="6398"/>
                  <a:pt x="507" y="6429"/>
                </a:cubicBezTo>
                <a:cubicBezTo>
                  <a:pt x="507" y="6461"/>
                  <a:pt x="539" y="6461"/>
                  <a:pt x="539" y="6461"/>
                </a:cubicBezTo>
                <a:cubicBezTo>
                  <a:pt x="571" y="6461"/>
                  <a:pt x="602" y="6429"/>
                  <a:pt x="697" y="6366"/>
                </a:cubicBezTo>
                <a:lnTo>
                  <a:pt x="697" y="6366"/>
                </a:lnTo>
                <a:cubicBezTo>
                  <a:pt x="634" y="6429"/>
                  <a:pt x="602" y="6461"/>
                  <a:pt x="571" y="6493"/>
                </a:cubicBezTo>
                <a:cubicBezTo>
                  <a:pt x="571" y="6493"/>
                  <a:pt x="571" y="6524"/>
                  <a:pt x="571" y="6524"/>
                </a:cubicBezTo>
                <a:cubicBezTo>
                  <a:pt x="571" y="6556"/>
                  <a:pt x="602" y="6556"/>
                  <a:pt x="602" y="6556"/>
                </a:cubicBezTo>
                <a:lnTo>
                  <a:pt x="634" y="6556"/>
                </a:lnTo>
                <a:cubicBezTo>
                  <a:pt x="666" y="6524"/>
                  <a:pt x="792" y="6461"/>
                  <a:pt x="951" y="6334"/>
                </a:cubicBezTo>
                <a:lnTo>
                  <a:pt x="951" y="6334"/>
                </a:lnTo>
                <a:cubicBezTo>
                  <a:pt x="856" y="6493"/>
                  <a:pt x="792" y="6588"/>
                  <a:pt x="761" y="6714"/>
                </a:cubicBezTo>
                <a:cubicBezTo>
                  <a:pt x="729" y="6746"/>
                  <a:pt x="697" y="6778"/>
                  <a:pt x="697" y="6778"/>
                </a:cubicBezTo>
                <a:cubicBezTo>
                  <a:pt x="697" y="6809"/>
                  <a:pt x="697" y="6841"/>
                  <a:pt x="697" y="6841"/>
                </a:cubicBezTo>
                <a:cubicBezTo>
                  <a:pt x="697" y="6936"/>
                  <a:pt x="729" y="7031"/>
                  <a:pt x="792" y="7126"/>
                </a:cubicBezTo>
                <a:cubicBezTo>
                  <a:pt x="792" y="7126"/>
                  <a:pt x="824" y="7158"/>
                  <a:pt x="887" y="7158"/>
                </a:cubicBezTo>
                <a:lnTo>
                  <a:pt x="982" y="7158"/>
                </a:lnTo>
                <a:cubicBezTo>
                  <a:pt x="1172" y="7094"/>
                  <a:pt x="1552" y="6841"/>
                  <a:pt x="1996" y="6493"/>
                </a:cubicBezTo>
                <a:lnTo>
                  <a:pt x="1996" y="6493"/>
                </a:lnTo>
                <a:cubicBezTo>
                  <a:pt x="1489" y="6968"/>
                  <a:pt x="1172" y="7316"/>
                  <a:pt x="1109" y="7348"/>
                </a:cubicBezTo>
                <a:cubicBezTo>
                  <a:pt x="1077" y="7380"/>
                  <a:pt x="1077" y="7411"/>
                  <a:pt x="1109" y="7443"/>
                </a:cubicBezTo>
                <a:lnTo>
                  <a:pt x="1172" y="7443"/>
                </a:lnTo>
                <a:lnTo>
                  <a:pt x="6176" y="2883"/>
                </a:lnTo>
                <a:cubicBezTo>
                  <a:pt x="6999" y="2186"/>
                  <a:pt x="7664" y="1711"/>
                  <a:pt x="7918" y="1647"/>
                </a:cubicBezTo>
                <a:lnTo>
                  <a:pt x="7918" y="1647"/>
                </a:lnTo>
                <a:lnTo>
                  <a:pt x="1236" y="7538"/>
                </a:lnTo>
                <a:cubicBezTo>
                  <a:pt x="1236" y="7538"/>
                  <a:pt x="1236" y="7570"/>
                  <a:pt x="1236" y="7601"/>
                </a:cubicBezTo>
                <a:cubicBezTo>
                  <a:pt x="1251" y="7617"/>
                  <a:pt x="1267" y="7625"/>
                  <a:pt x="1279" y="7625"/>
                </a:cubicBezTo>
                <a:cubicBezTo>
                  <a:pt x="1291" y="7625"/>
                  <a:pt x="1299" y="7617"/>
                  <a:pt x="1299" y="7601"/>
                </a:cubicBezTo>
                <a:lnTo>
                  <a:pt x="7918" y="2059"/>
                </a:lnTo>
                <a:lnTo>
                  <a:pt x="7918" y="2059"/>
                </a:lnTo>
                <a:cubicBezTo>
                  <a:pt x="7886" y="2154"/>
                  <a:pt x="7791" y="2281"/>
                  <a:pt x="7664" y="2439"/>
                </a:cubicBezTo>
                <a:lnTo>
                  <a:pt x="1457" y="7633"/>
                </a:lnTo>
                <a:cubicBezTo>
                  <a:pt x="1457" y="7665"/>
                  <a:pt x="1457" y="7696"/>
                  <a:pt x="1457" y="7728"/>
                </a:cubicBezTo>
                <a:lnTo>
                  <a:pt x="1521" y="7728"/>
                </a:lnTo>
                <a:cubicBezTo>
                  <a:pt x="1774" y="7570"/>
                  <a:pt x="6493" y="3991"/>
                  <a:pt x="7728" y="2534"/>
                </a:cubicBezTo>
                <a:lnTo>
                  <a:pt x="8234" y="2122"/>
                </a:lnTo>
                <a:lnTo>
                  <a:pt x="8234" y="2122"/>
                </a:lnTo>
                <a:cubicBezTo>
                  <a:pt x="7981" y="2851"/>
                  <a:pt x="3516" y="6493"/>
                  <a:pt x="1774" y="7823"/>
                </a:cubicBezTo>
                <a:cubicBezTo>
                  <a:pt x="1774" y="7855"/>
                  <a:pt x="1742" y="7855"/>
                  <a:pt x="1742" y="7886"/>
                </a:cubicBezTo>
                <a:cubicBezTo>
                  <a:pt x="1742" y="7886"/>
                  <a:pt x="1742" y="7886"/>
                  <a:pt x="1774" y="7918"/>
                </a:cubicBezTo>
                <a:cubicBezTo>
                  <a:pt x="1806" y="7950"/>
                  <a:pt x="1869" y="7981"/>
                  <a:pt x="1932" y="8013"/>
                </a:cubicBezTo>
                <a:lnTo>
                  <a:pt x="1996" y="8013"/>
                </a:lnTo>
                <a:cubicBezTo>
                  <a:pt x="2027" y="8013"/>
                  <a:pt x="2122" y="7981"/>
                  <a:pt x="2186" y="7981"/>
                </a:cubicBezTo>
                <a:cubicBezTo>
                  <a:pt x="2186" y="7981"/>
                  <a:pt x="2154" y="8013"/>
                  <a:pt x="2154" y="8013"/>
                </a:cubicBezTo>
                <a:cubicBezTo>
                  <a:pt x="2154" y="8045"/>
                  <a:pt x="2154" y="8045"/>
                  <a:pt x="2186" y="8076"/>
                </a:cubicBezTo>
                <a:lnTo>
                  <a:pt x="2249" y="8076"/>
                </a:lnTo>
                <a:cubicBezTo>
                  <a:pt x="2344" y="7981"/>
                  <a:pt x="2439" y="7886"/>
                  <a:pt x="2534" y="7823"/>
                </a:cubicBezTo>
                <a:cubicBezTo>
                  <a:pt x="2724" y="7696"/>
                  <a:pt x="2914" y="7570"/>
                  <a:pt x="3136" y="7411"/>
                </a:cubicBezTo>
                <a:lnTo>
                  <a:pt x="3136" y="7411"/>
                </a:lnTo>
                <a:cubicBezTo>
                  <a:pt x="2787" y="7728"/>
                  <a:pt x="2566" y="7981"/>
                  <a:pt x="2502" y="8140"/>
                </a:cubicBezTo>
                <a:cubicBezTo>
                  <a:pt x="2471" y="8203"/>
                  <a:pt x="2471" y="8203"/>
                  <a:pt x="2471" y="8235"/>
                </a:cubicBezTo>
                <a:lnTo>
                  <a:pt x="2502" y="8235"/>
                </a:lnTo>
                <a:cubicBezTo>
                  <a:pt x="2502" y="8266"/>
                  <a:pt x="2502" y="8266"/>
                  <a:pt x="2502" y="8298"/>
                </a:cubicBezTo>
                <a:lnTo>
                  <a:pt x="2597" y="8298"/>
                </a:lnTo>
                <a:cubicBezTo>
                  <a:pt x="4719" y="6461"/>
                  <a:pt x="7854" y="3801"/>
                  <a:pt x="8456" y="3358"/>
                </a:cubicBezTo>
                <a:lnTo>
                  <a:pt x="8456" y="3358"/>
                </a:lnTo>
                <a:cubicBezTo>
                  <a:pt x="8234" y="3643"/>
                  <a:pt x="7284" y="4498"/>
                  <a:pt x="6144" y="5511"/>
                </a:cubicBezTo>
                <a:lnTo>
                  <a:pt x="2566" y="8520"/>
                </a:lnTo>
                <a:cubicBezTo>
                  <a:pt x="2534" y="8520"/>
                  <a:pt x="2534" y="8551"/>
                  <a:pt x="2566" y="8583"/>
                </a:cubicBezTo>
                <a:cubicBezTo>
                  <a:pt x="2566" y="8599"/>
                  <a:pt x="2574" y="8607"/>
                  <a:pt x="2586" y="8607"/>
                </a:cubicBezTo>
                <a:cubicBezTo>
                  <a:pt x="2597" y="8607"/>
                  <a:pt x="2613" y="8599"/>
                  <a:pt x="2629" y="8583"/>
                </a:cubicBezTo>
                <a:cubicBezTo>
                  <a:pt x="2787" y="8456"/>
                  <a:pt x="3326" y="8013"/>
                  <a:pt x="4022" y="7443"/>
                </a:cubicBezTo>
                <a:lnTo>
                  <a:pt x="4022" y="7443"/>
                </a:lnTo>
                <a:cubicBezTo>
                  <a:pt x="3801" y="7665"/>
                  <a:pt x="3579" y="7886"/>
                  <a:pt x="3421" y="8076"/>
                </a:cubicBezTo>
                <a:lnTo>
                  <a:pt x="3041" y="8456"/>
                </a:lnTo>
                <a:cubicBezTo>
                  <a:pt x="3009" y="8456"/>
                  <a:pt x="3009" y="8488"/>
                  <a:pt x="3041" y="8520"/>
                </a:cubicBezTo>
                <a:cubicBezTo>
                  <a:pt x="3072" y="8551"/>
                  <a:pt x="3104" y="8583"/>
                  <a:pt x="3136" y="8583"/>
                </a:cubicBezTo>
                <a:lnTo>
                  <a:pt x="3136" y="8615"/>
                </a:lnTo>
                <a:cubicBezTo>
                  <a:pt x="3136" y="8678"/>
                  <a:pt x="3167" y="8741"/>
                  <a:pt x="3199" y="8773"/>
                </a:cubicBezTo>
                <a:cubicBezTo>
                  <a:pt x="3199" y="8805"/>
                  <a:pt x="3231" y="8805"/>
                  <a:pt x="3231" y="8805"/>
                </a:cubicBezTo>
                <a:lnTo>
                  <a:pt x="3262" y="8805"/>
                </a:lnTo>
                <a:lnTo>
                  <a:pt x="3516" y="8583"/>
                </a:lnTo>
                <a:lnTo>
                  <a:pt x="3516" y="8583"/>
                </a:lnTo>
                <a:cubicBezTo>
                  <a:pt x="3484" y="8615"/>
                  <a:pt x="3484" y="8646"/>
                  <a:pt x="3484" y="8646"/>
                </a:cubicBezTo>
                <a:cubicBezTo>
                  <a:pt x="3484" y="8678"/>
                  <a:pt x="3484" y="8710"/>
                  <a:pt x="3484" y="8710"/>
                </a:cubicBezTo>
                <a:cubicBezTo>
                  <a:pt x="3547" y="8773"/>
                  <a:pt x="3579" y="8805"/>
                  <a:pt x="3674" y="8805"/>
                </a:cubicBezTo>
                <a:cubicBezTo>
                  <a:pt x="3706" y="8805"/>
                  <a:pt x="3769" y="8773"/>
                  <a:pt x="3832" y="8773"/>
                </a:cubicBezTo>
                <a:cubicBezTo>
                  <a:pt x="3801" y="8805"/>
                  <a:pt x="3737" y="8836"/>
                  <a:pt x="3706" y="8836"/>
                </a:cubicBezTo>
                <a:cubicBezTo>
                  <a:pt x="3706" y="8868"/>
                  <a:pt x="3706" y="8868"/>
                  <a:pt x="3706" y="8900"/>
                </a:cubicBezTo>
                <a:cubicBezTo>
                  <a:pt x="3706" y="8900"/>
                  <a:pt x="3706" y="8900"/>
                  <a:pt x="3706" y="8931"/>
                </a:cubicBezTo>
                <a:cubicBezTo>
                  <a:pt x="3706" y="8931"/>
                  <a:pt x="3737" y="8963"/>
                  <a:pt x="3769" y="8963"/>
                </a:cubicBezTo>
                <a:cubicBezTo>
                  <a:pt x="3864" y="8963"/>
                  <a:pt x="4244" y="8678"/>
                  <a:pt x="4751" y="8235"/>
                </a:cubicBezTo>
                <a:lnTo>
                  <a:pt x="4751" y="8235"/>
                </a:lnTo>
                <a:lnTo>
                  <a:pt x="4149" y="8773"/>
                </a:lnTo>
                <a:cubicBezTo>
                  <a:pt x="4117" y="8805"/>
                  <a:pt x="4117" y="8836"/>
                  <a:pt x="4149" y="8868"/>
                </a:cubicBezTo>
                <a:cubicBezTo>
                  <a:pt x="4181" y="8900"/>
                  <a:pt x="4244" y="8931"/>
                  <a:pt x="4339" y="8931"/>
                </a:cubicBezTo>
                <a:cubicBezTo>
                  <a:pt x="4434" y="8931"/>
                  <a:pt x="4529" y="8900"/>
                  <a:pt x="4656" y="8836"/>
                </a:cubicBezTo>
                <a:cubicBezTo>
                  <a:pt x="4688" y="8868"/>
                  <a:pt x="4688" y="8868"/>
                  <a:pt x="4719" y="8868"/>
                </a:cubicBezTo>
                <a:cubicBezTo>
                  <a:pt x="4783" y="8868"/>
                  <a:pt x="4878" y="8836"/>
                  <a:pt x="4973" y="8773"/>
                </a:cubicBezTo>
                <a:lnTo>
                  <a:pt x="4973" y="8773"/>
                </a:lnTo>
                <a:cubicBezTo>
                  <a:pt x="4941" y="8836"/>
                  <a:pt x="4878" y="8868"/>
                  <a:pt x="4846" y="8900"/>
                </a:cubicBezTo>
                <a:cubicBezTo>
                  <a:pt x="4814" y="8931"/>
                  <a:pt x="4814" y="8931"/>
                  <a:pt x="4846" y="8963"/>
                </a:cubicBezTo>
                <a:cubicBezTo>
                  <a:pt x="4846" y="8995"/>
                  <a:pt x="4878" y="8995"/>
                  <a:pt x="4878" y="8995"/>
                </a:cubicBezTo>
                <a:lnTo>
                  <a:pt x="4909" y="8995"/>
                </a:lnTo>
                <a:cubicBezTo>
                  <a:pt x="4973" y="8931"/>
                  <a:pt x="5163" y="8773"/>
                  <a:pt x="5416" y="8551"/>
                </a:cubicBezTo>
                <a:cubicBezTo>
                  <a:pt x="5416" y="8551"/>
                  <a:pt x="5416" y="8583"/>
                  <a:pt x="5416" y="8583"/>
                </a:cubicBezTo>
                <a:cubicBezTo>
                  <a:pt x="5416" y="8615"/>
                  <a:pt x="5416" y="8678"/>
                  <a:pt x="5448" y="8710"/>
                </a:cubicBezTo>
                <a:cubicBezTo>
                  <a:pt x="5479" y="8710"/>
                  <a:pt x="5479" y="8741"/>
                  <a:pt x="5479" y="8741"/>
                </a:cubicBezTo>
                <a:cubicBezTo>
                  <a:pt x="5511" y="8741"/>
                  <a:pt x="5511" y="8710"/>
                  <a:pt x="5543" y="8710"/>
                </a:cubicBezTo>
                <a:lnTo>
                  <a:pt x="5733" y="8551"/>
                </a:lnTo>
                <a:lnTo>
                  <a:pt x="5733" y="8551"/>
                </a:lnTo>
                <a:cubicBezTo>
                  <a:pt x="5701" y="8583"/>
                  <a:pt x="5669" y="8615"/>
                  <a:pt x="5669" y="8646"/>
                </a:cubicBezTo>
                <a:cubicBezTo>
                  <a:pt x="5669" y="8678"/>
                  <a:pt x="5701" y="8710"/>
                  <a:pt x="5701" y="8741"/>
                </a:cubicBezTo>
                <a:cubicBezTo>
                  <a:pt x="5733" y="8741"/>
                  <a:pt x="5764" y="8773"/>
                  <a:pt x="5828" y="8773"/>
                </a:cubicBezTo>
                <a:cubicBezTo>
                  <a:pt x="6049" y="8773"/>
                  <a:pt x="6588" y="8361"/>
                  <a:pt x="7094" y="7855"/>
                </a:cubicBezTo>
                <a:lnTo>
                  <a:pt x="7094" y="7855"/>
                </a:lnTo>
                <a:cubicBezTo>
                  <a:pt x="7031" y="7981"/>
                  <a:pt x="7063" y="8013"/>
                  <a:pt x="7063" y="8013"/>
                </a:cubicBezTo>
                <a:cubicBezTo>
                  <a:pt x="7094" y="8045"/>
                  <a:pt x="7094" y="8045"/>
                  <a:pt x="7126" y="8045"/>
                </a:cubicBezTo>
                <a:cubicBezTo>
                  <a:pt x="7221" y="8045"/>
                  <a:pt x="7474" y="7791"/>
                  <a:pt x="7664" y="7601"/>
                </a:cubicBezTo>
                <a:cubicBezTo>
                  <a:pt x="7696" y="7570"/>
                  <a:pt x="7696" y="7538"/>
                  <a:pt x="7664" y="7506"/>
                </a:cubicBezTo>
                <a:lnTo>
                  <a:pt x="7601" y="7506"/>
                </a:lnTo>
                <a:cubicBezTo>
                  <a:pt x="7443" y="7665"/>
                  <a:pt x="7284" y="7823"/>
                  <a:pt x="7189" y="7886"/>
                </a:cubicBezTo>
                <a:cubicBezTo>
                  <a:pt x="7284" y="7791"/>
                  <a:pt x="7474" y="7538"/>
                  <a:pt x="7696" y="7285"/>
                </a:cubicBezTo>
                <a:cubicBezTo>
                  <a:pt x="8076" y="6904"/>
                  <a:pt x="8393" y="6556"/>
                  <a:pt x="8488" y="6461"/>
                </a:cubicBezTo>
                <a:cubicBezTo>
                  <a:pt x="8488" y="6461"/>
                  <a:pt x="8488" y="6429"/>
                  <a:pt x="8456" y="6398"/>
                </a:cubicBezTo>
                <a:cubicBezTo>
                  <a:pt x="8583" y="6239"/>
                  <a:pt x="8678" y="6144"/>
                  <a:pt x="8678" y="6081"/>
                </a:cubicBezTo>
                <a:cubicBezTo>
                  <a:pt x="8678" y="6049"/>
                  <a:pt x="8678" y="6018"/>
                  <a:pt x="8678" y="6018"/>
                </a:cubicBezTo>
                <a:cubicBezTo>
                  <a:pt x="8662" y="6002"/>
                  <a:pt x="8646" y="5994"/>
                  <a:pt x="8630" y="5994"/>
                </a:cubicBezTo>
                <a:cubicBezTo>
                  <a:pt x="8615" y="5994"/>
                  <a:pt x="8599" y="6002"/>
                  <a:pt x="8583" y="6018"/>
                </a:cubicBezTo>
                <a:lnTo>
                  <a:pt x="5511" y="8583"/>
                </a:lnTo>
                <a:cubicBezTo>
                  <a:pt x="5511" y="8551"/>
                  <a:pt x="5543" y="8488"/>
                  <a:pt x="5606" y="8425"/>
                </a:cubicBezTo>
                <a:cubicBezTo>
                  <a:pt x="6113" y="7981"/>
                  <a:pt x="6841" y="7380"/>
                  <a:pt x="7474" y="6809"/>
                </a:cubicBezTo>
                <a:cubicBezTo>
                  <a:pt x="7981" y="6366"/>
                  <a:pt x="8424" y="5986"/>
                  <a:pt x="8615" y="5859"/>
                </a:cubicBezTo>
                <a:cubicBezTo>
                  <a:pt x="8615" y="5859"/>
                  <a:pt x="8646" y="5828"/>
                  <a:pt x="8678" y="5828"/>
                </a:cubicBezTo>
                <a:cubicBezTo>
                  <a:pt x="8678" y="5796"/>
                  <a:pt x="8678" y="5796"/>
                  <a:pt x="8678" y="5796"/>
                </a:cubicBezTo>
                <a:cubicBezTo>
                  <a:pt x="8678" y="5764"/>
                  <a:pt x="8678" y="5764"/>
                  <a:pt x="8678" y="5733"/>
                </a:cubicBezTo>
                <a:lnTo>
                  <a:pt x="8615" y="5733"/>
                </a:lnTo>
                <a:cubicBezTo>
                  <a:pt x="8583" y="5733"/>
                  <a:pt x="8583" y="5764"/>
                  <a:pt x="8520" y="5796"/>
                </a:cubicBezTo>
                <a:cubicBezTo>
                  <a:pt x="8646" y="5638"/>
                  <a:pt x="8741" y="5543"/>
                  <a:pt x="8741" y="5479"/>
                </a:cubicBezTo>
                <a:cubicBezTo>
                  <a:pt x="8741" y="5448"/>
                  <a:pt x="8741" y="5416"/>
                  <a:pt x="8710" y="5416"/>
                </a:cubicBezTo>
                <a:cubicBezTo>
                  <a:pt x="8710" y="5384"/>
                  <a:pt x="8678" y="5384"/>
                  <a:pt x="8678" y="5384"/>
                </a:cubicBezTo>
                <a:cubicBezTo>
                  <a:pt x="8583" y="5384"/>
                  <a:pt x="8329" y="5606"/>
                  <a:pt x="7759" y="6144"/>
                </a:cubicBezTo>
                <a:cubicBezTo>
                  <a:pt x="8361" y="5511"/>
                  <a:pt x="8805" y="5036"/>
                  <a:pt x="8836" y="4973"/>
                </a:cubicBezTo>
                <a:cubicBezTo>
                  <a:pt x="8868" y="4941"/>
                  <a:pt x="8868" y="4909"/>
                  <a:pt x="8836" y="4909"/>
                </a:cubicBezTo>
                <a:cubicBezTo>
                  <a:pt x="8820" y="4894"/>
                  <a:pt x="8805" y="4886"/>
                  <a:pt x="8793" y="4886"/>
                </a:cubicBezTo>
                <a:cubicBezTo>
                  <a:pt x="8781" y="4886"/>
                  <a:pt x="8773" y="4894"/>
                  <a:pt x="8773" y="4909"/>
                </a:cubicBezTo>
                <a:lnTo>
                  <a:pt x="4688" y="8710"/>
                </a:lnTo>
                <a:cubicBezTo>
                  <a:pt x="4561" y="8805"/>
                  <a:pt x="4434" y="8836"/>
                  <a:pt x="4339" y="8836"/>
                </a:cubicBezTo>
                <a:cubicBezTo>
                  <a:pt x="4308" y="8836"/>
                  <a:pt x="4276" y="8836"/>
                  <a:pt x="4244" y="8805"/>
                </a:cubicBezTo>
                <a:lnTo>
                  <a:pt x="8868" y="4656"/>
                </a:lnTo>
                <a:cubicBezTo>
                  <a:pt x="8900" y="4624"/>
                  <a:pt x="8900" y="4593"/>
                  <a:pt x="8900" y="4561"/>
                </a:cubicBezTo>
                <a:lnTo>
                  <a:pt x="8836" y="4561"/>
                </a:lnTo>
                <a:cubicBezTo>
                  <a:pt x="8963" y="4403"/>
                  <a:pt x="9058" y="4276"/>
                  <a:pt x="9058" y="4181"/>
                </a:cubicBezTo>
                <a:cubicBezTo>
                  <a:pt x="9058" y="4149"/>
                  <a:pt x="9058" y="4086"/>
                  <a:pt x="9026" y="4086"/>
                </a:cubicBezTo>
                <a:cubicBezTo>
                  <a:pt x="9026" y="4054"/>
                  <a:pt x="8995" y="4054"/>
                  <a:pt x="8995" y="4054"/>
                </a:cubicBezTo>
                <a:lnTo>
                  <a:pt x="8963" y="4054"/>
                </a:lnTo>
                <a:cubicBezTo>
                  <a:pt x="8139" y="4941"/>
                  <a:pt x="6873" y="6208"/>
                  <a:pt x="5796" y="7189"/>
                </a:cubicBezTo>
                <a:cubicBezTo>
                  <a:pt x="5226" y="7633"/>
                  <a:pt x="4688" y="8076"/>
                  <a:pt x="4213" y="8456"/>
                </a:cubicBezTo>
                <a:cubicBezTo>
                  <a:pt x="3959" y="8615"/>
                  <a:pt x="3769" y="8678"/>
                  <a:pt x="3642" y="8678"/>
                </a:cubicBezTo>
                <a:cubicBezTo>
                  <a:pt x="3611" y="8678"/>
                  <a:pt x="3579" y="8678"/>
                  <a:pt x="3579" y="8646"/>
                </a:cubicBezTo>
                <a:cubicBezTo>
                  <a:pt x="3579" y="8615"/>
                  <a:pt x="3611" y="8551"/>
                  <a:pt x="3706" y="8488"/>
                </a:cubicBezTo>
                <a:cubicBezTo>
                  <a:pt x="4529" y="8076"/>
                  <a:pt x="5891" y="6778"/>
                  <a:pt x="6999" y="5638"/>
                </a:cubicBezTo>
                <a:lnTo>
                  <a:pt x="8836" y="4086"/>
                </a:lnTo>
                <a:cubicBezTo>
                  <a:pt x="8868" y="4086"/>
                  <a:pt x="8868" y="4054"/>
                  <a:pt x="8868" y="4023"/>
                </a:cubicBezTo>
                <a:cubicBezTo>
                  <a:pt x="8852" y="4007"/>
                  <a:pt x="8836" y="3999"/>
                  <a:pt x="8820" y="3999"/>
                </a:cubicBezTo>
                <a:cubicBezTo>
                  <a:pt x="8805" y="3999"/>
                  <a:pt x="8789" y="4007"/>
                  <a:pt x="8773" y="4023"/>
                </a:cubicBezTo>
                <a:cubicBezTo>
                  <a:pt x="8646" y="4118"/>
                  <a:pt x="8298" y="4403"/>
                  <a:pt x="7823" y="4783"/>
                </a:cubicBezTo>
                <a:cubicBezTo>
                  <a:pt x="8393" y="4181"/>
                  <a:pt x="8773" y="3769"/>
                  <a:pt x="8805" y="3706"/>
                </a:cubicBezTo>
                <a:cubicBezTo>
                  <a:pt x="8836" y="3674"/>
                  <a:pt x="8836" y="3643"/>
                  <a:pt x="8805" y="3643"/>
                </a:cubicBezTo>
                <a:cubicBezTo>
                  <a:pt x="8805" y="3611"/>
                  <a:pt x="8773" y="3611"/>
                  <a:pt x="8741" y="3611"/>
                </a:cubicBezTo>
                <a:cubicBezTo>
                  <a:pt x="8678" y="3674"/>
                  <a:pt x="8203" y="4023"/>
                  <a:pt x="7538" y="4529"/>
                </a:cubicBezTo>
                <a:lnTo>
                  <a:pt x="8646" y="3516"/>
                </a:lnTo>
                <a:cubicBezTo>
                  <a:pt x="8678" y="3516"/>
                  <a:pt x="8678" y="3484"/>
                  <a:pt x="8646" y="3453"/>
                </a:cubicBezTo>
                <a:cubicBezTo>
                  <a:pt x="8646" y="3437"/>
                  <a:pt x="8638" y="3429"/>
                  <a:pt x="8626" y="3429"/>
                </a:cubicBezTo>
                <a:cubicBezTo>
                  <a:pt x="8615" y="3429"/>
                  <a:pt x="8599" y="3437"/>
                  <a:pt x="8583" y="3453"/>
                </a:cubicBezTo>
                <a:lnTo>
                  <a:pt x="8108" y="3864"/>
                </a:lnTo>
                <a:cubicBezTo>
                  <a:pt x="8393" y="3548"/>
                  <a:pt x="8583" y="3326"/>
                  <a:pt x="8583" y="3263"/>
                </a:cubicBezTo>
                <a:cubicBezTo>
                  <a:pt x="8583" y="3231"/>
                  <a:pt x="8583" y="3199"/>
                  <a:pt x="8583" y="3199"/>
                </a:cubicBezTo>
                <a:cubicBezTo>
                  <a:pt x="8583" y="3199"/>
                  <a:pt x="8551" y="3168"/>
                  <a:pt x="8551" y="3168"/>
                </a:cubicBezTo>
                <a:cubicBezTo>
                  <a:pt x="8615" y="3136"/>
                  <a:pt x="8646" y="3104"/>
                  <a:pt x="8710" y="3073"/>
                </a:cubicBezTo>
                <a:cubicBezTo>
                  <a:pt x="8710" y="3073"/>
                  <a:pt x="8741" y="3041"/>
                  <a:pt x="8741" y="3041"/>
                </a:cubicBezTo>
                <a:cubicBezTo>
                  <a:pt x="8741" y="3009"/>
                  <a:pt x="8710" y="3009"/>
                  <a:pt x="8710" y="2978"/>
                </a:cubicBezTo>
                <a:cubicBezTo>
                  <a:pt x="8678" y="2946"/>
                  <a:pt x="8615" y="2914"/>
                  <a:pt x="8551" y="2914"/>
                </a:cubicBezTo>
                <a:cubicBezTo>
                  <a:pt x="8678" y="2724"/>
                  <a:pt x="8710" y="2629"/>
                  <a:pt x="8678" y="2598"/>
                </a:cubicBezTo>
                <a:cubicBezTo>
                  <a:pt x="8678" y="2598"/>
                  <a:pt x="8646" y="2566"/>
                  <a:pt x="8615" y="2566"/>
                </a:cubicBezTo>
                <a:lnTo>
                  <a:pt x="8583" y="2566"/>
                </a:lnTo>
                <a:cubicBezTo>
                  <a:pt x="8583" y="2503"/>
                  <a:pt x="8583" y="2471"/>
                  <a:pt x="8551" y="2407"/>
                </a:cubicBezTo>
                <a:lnTo>
                  <a:pt x="8456" y="2407"/>
                </a:lnTo>
                <a:lnTo>
                  <a:pt x="7886" y="2914"/>
                </a:lnTo>
                <a:cubicBezTo>
                  <a:pt x="7949" y="2851"/>
                  <a:pt x="7981" y="2788"/>
                  <a:pt x="8044" y="2756"/>
                </a:cubicBezTo>
                <a:cubicBezTo>
                  <a:pt x="8108" y="2661"/>
                  <a:pt x="8171" y="2598"/>
                  <a:pt x="8203" y="2566"/>
                </a:cubicBezTo>
                <a:lnTo>
                  <a:pt x="8234" y="2534"/>
                </a:lnTo>
                <a:lnTo>
                  <a:pt x="8203" y="2534"/>
                </a:lnTo>
                <a:cubicBezTo>
                  <a:pt x="8234" y="2503"/>
                  <a:pt x="8234" y="2503"/>
                  <a:pt x="8234" y="2471"/>
                </a:cubicBezTo>
                <a:lnTo>
                  <a:pt x="8139" y="2471"/>
                </a:lnTo>
                <a:cubicBezTo>
                  <a:pt x="8139" y="2471"/>
                  <a:pt x="8076" y="2566"/>
                  <a:pt x="7918" y="2724"/>
                </a:cubicBezTo>
                <a:cubicBezTo>
                  <a:pt x="7823" y="2819"/>
                  <a:pt x="7664" y="2946"/>
                  <a:pt x="7474" y="3104"/>
                </a:cubicBezTo>
                <a:cubicBezTo>
                  <a:pt x="7981" y="2629"/>
                  <a:pt x="8298" y="2249"/>
                  <a:pt x="8329" y="2059"/>
                </a:cubicBezTo>
                <a:cubicBezTo>
                  <a:pt x="8329" y="2027"/>
                  <a:pt x="8329" y="1996"/>
                  <a:pt x="8298" y="1964"/>
                </a:cubicBezTo>
                <a:cubicBezTo>
                  <a:pt x="8266" y="1964"/>
                  <a:pt x="8266" y="1932"/>
                  <a:pt x="8266" y="1932"/>
                </a:cubicBezTo>
                <a:cubicBezTo>
                  <a:pt x="8234" y="1932"/>
                  <a:pt x="8234" y="1964"/>
                  <a:pt x="8234" y="1964"/>
                </a:cubicBezTo>
                <a:lnTo>
                  <a:pt x="7949" y="2186"/>
                </a:lnTo>
                <a:cubicBezTo>
                  <a:pt x="7981" y="2122"/>
                  <a:pt x="7981" y="2091"/>
                  <a:pt x="8013" y="2059"/>
                </a:cubicBezTo>
                <a:cubicBezTo>
                  <a:pt x="8013" y="1996"/>
                  <a:pt x="7981" y="1964"/>
                  <a:pt x="7981" y="1932"/>
                </a:cubicBezTo>
                <a:cubicBezTo>
                  <a:pt x="7949" y="1932"/>
                  <a:pt x="7949" y="1901"/>
                  <a:pt x="7918" y="1901"/>
                </a:cubicBezTo>
                <a:cubicBezTo>
                  <a:pt x="7918" y="1901"/>
                  <a:pt x="7918" y="1901"/>
                  <a:pt x="7886" y="1932"/>
                </a:cubicBezTo>
                <a:lnTo>
                  <a:pt x="4371" y="4878"/>
                </a:lnTo>
                <a:lnTo>
                  <a:pt x="4371" y="4878"/>
                </a:lnTo>
                <a:lnTo>
                  <a:pt x="8044" y="1647"/>
                </a:lnTo>
                <a:cubicBezTo>
                  <a:pt x="8076" y="1616"/>
                  <a:pt x="8076" y="1584"/>
                  <a:pt x="8044" y="1552"/>
                </a:cubicBezTo>
                <a:cubicBezTo>
                  <a:pt x="8044" y="1552"/>
                  <a:pt x="8013" y="1521"/>
                  <a:pt x="7981" y="1521"/>
                </a:cubicBezTo>
                <a:cubicBezTo>
                  <a:pt x="7854" y="1521"/>
                  <a:pt x="7569" y="1679"/>
                  <a:pt x="7221" y="1932"/>
                </a:cubicBezTo>
                <a:lnTo>
                  <a:pt x="7601" y="1584"/>
                </a:lnTo>
                <a:cubicBezTo>
                  <a:pt x="7633" y="1552"/>
                  <a:pt x="7633" y="1521"/>
                  <a:pt x="7601" y="1489"/>
                </a:cubicBezTo>
                <a:lnTo>
                  <a:pt x="7569" y="1489"/>
                </a:lnTo>
                <a:cubicBezTo>
                  <a:pt x="7633" y="1426"/>
                  <a:pt x="7664" y="1394"/>
                  <a:pt x="7696" y="1362"/>
                </a:cubicBezTo>
                <a:cubicBezTo>
                  <a:pt x="7696" y="1362"/>
                  <a:pt x="7696" y="1331"/>
                  <a:pt x="7696" y="1299"/>
                </a:cubicBezTo>
                <a:cubicBezTo>
                  <a:pt x="7675" y="1299"/>
                  <a:pt x="7654" y="1285"/>
                  <a:pt x="7642" y="1285"/>
                </a:cubicBezTo>
                <a:cubicBezTo>
                  <a:pt x="7636" y="1285"/>
                  <a:pt x="7633" y="1289"/>
                  <a:pt x="7633" y="1299"/>
                </a:cubicBezTo>
                <a:cubicBezTo>
                  <a:pt x="7569" y="1331"/>
                  <a:pt x="7253" y="1552"/>
                  <a:pt x="6809" y="1869"/>
                </a:cubicBezTo>
                <a:lnTo>
                  <a:pt x="6809" y="1869"/>
                </a:lnTo>
                <a:cubicBezTo>
                  <a:pt x="7063" y="1647"/>
                  <a:pt x="7253" y="1457"/>
                  <a:pt x="7348" y="1331"/>
                </a:cubicBezTo>
                <a:cubicBezTo>
                  <a:pt x="7443" y="1267"/>
                  <a:pt x="7474" y="1236"/>
                  <a:pt x="7474" y="1204"/>
                </a:cubicBezTo>
                <a:cubicBezTo>
                  <a:pt x="7474" y="1204"/>
                  <a:pt x="7474" y="1172"/>
                  <a:pt x="7474" y="1172"/>
                </a:cubicBezTo>
                <a:cubicBezTo>
                  <a:pt x="7474" y="1141"/>
                  <a:pt x="7443" y="1141"/>
                  <a:pt x="7443" y="1141"/>
                </a:cubicBezTo>
                <a:cubicBezTo>
                  <a:pt x="7411" y="1141"/>
                  <a:pt x="7411" y="1141"/>
                  <a:pt x="7411" y="1172"/>
                </a:cubicBezTo>
                <a:cubicBezTo>
                  <a:pt x="7348" y="1204"/>
                  <a:pt x="7316" y="1236"/>
                  <a:pt x="7284" y="1267"/>
                </a:cubicBezTo>
                <a:cubicBezTo>
                  <a:pt x="7253" y="1299"/>
                  <a:pt x="7158" y="1362"/>
                  <a:pt x="7094" y="1426"/>
                </a:cubicBezTo>
                <a:cubicBezTo>
                  <a:pt x="7126" y="1362"/>
                  <a:pt x="7126" y="1331"/>
                  <a:pt x="7126" y="1299"/>
                </a:cubicBezTo>
                <a:cubicBezTo>
                  <a:pt x="7189" y="1204"/>
                  <a:pt x="7221" y="1109"/>
                  <a:pt x="7221" y="1046"/>
                </a:cubicBezTo>
                <a:cubicBezTo>
                  <a:pt x="7253" y="951"/>
                  <a:pt x="7221" y="887"/>
                  <a:pt x="7158" y="824"/>
                </a:cubicBezTo>
                <a:cubicBezTo>
                  <a:pt x="7158" y="824"/>
                  <a:pt x="7158" y="792"/>
                  <a:pt x="7126" y="792"/>
                </a:cubicBezTo>
                <a:cubicBezTo>
                  <a:pt x="7126" y="792"/>
                  <a:pt x="7126" y="792"/>
                  <a:pt x="6904" y="982"/>
                </a:cubicBezTo>
                <a:cubicBezTo>
                  <a:pt x="6841" y="982"/>
                  <a:pt x="6778" y="1014"/>
                  <a:pt x="6714" y="1046"/>
                </a:cubicBezTo>
                <a:cubicBezTo>
                  <a:pt x="6714" y="982"/>
                  <a:pt x="6746" y="951"/>
                  <a:pt x="6746" y="919"/>
                </a:cubicBezTo>
                <a:cubicBezTo>
                  <a:pt x="6746" y="887"/>
                  <a:pt x="6746" y="856"/>
                  <a:pt x="6746" y="856"/>
                </a:cubicBezTo>
                <a:cubicBezTo>
                  <a:pt x="6778" y="824"/>
                  <a:pt x="6778" y="824"/>
                  <a:pt x="6778" y="792"/>
                </a:cubicBezTo>
                <a:cubicBezTo>
                  <a:pt x="6778" y="792"/>
                  <a:pt x="6778" y="761"/>
                  <a:pt x="6778" y="761"/>
                </a:cubicBezTo>
                <a:cubicBezTo>
                  <a:pt x="6746" y="761"/>
                  <a:pt x="6746" y="729"/>
                  <a:pt x="6714" y="729"/>
                </a:cubicBezTo>
                <a:lnTo>
                  <a:pt x="6683" y="729"/>
                </a:lnTo>
                <a:cubicBezTo>
                  <a:pt x="6683" y="713"/>
                  <a:pt x="6675" y="705"/>
                  <a:pt x="6663" y="705"/>
                </a:cubicBezTo>
                <a:cubicBezTo>
                  <a:pt x="6651" y="705"/>
                  <a:pt x="6635" y="713"/>
                  <a:pt x="6619" y="729"/>
                </a:cubicBezTo>
                <a:lnTo>
                  <a:pt x="6461" y="856"/>
                </a:lnTo>
                <a:cubicBezTo>
                  <a:pt x="6461" y="856"/>
                  <a:pt x="6429" y="856"/>
                  <a:pt x="6398" y="887"/>
                </a:cubicBezTo>
                <a:cubicBezTo>
                  <a:pt x="6429" y="824"/>
                  <a:pt x="6461" y="761"/>
                  <a:pt x="6461" y="729"/>
                </a:cubicBezTo>
                <a:cubicBezTo>
                  <a:pt x="6461" y="666"/>
                  <a:pt x="6461" y="634"/>
                  <a:pt x="6429" y="602"/>
                </a:cubicBezTo>
                <a:cubicBezTo>
                  <a:pt x="6429" y="571"/>
                  <a:pt x="6398" y="571"/>
                  <a:pt x="6398" y="571"/>
                </a:cubicBezTo>
                <a:lnTo>
                  <a:pt x="6366" y="571"/>
                </a:lnTo>
                <a:lnTo>
                  <a:pt x="5859" y="1014"/>
                </a:lnTo>
                <a:cubicBezTo>
                  <a:pt x="6398" y="507"/>
                  <a:pt x="6366" y="476"/>
                  <a:pt x="6334" y="444"/>
                </a:cubicBezTo>
                <a:cubicBezTo>
                  <a:pt x="6334" y="444"/>
                  <a:pt x="6303" y="412"/>
                  <a:pt x="6271" y="412"/>
                </a:cubicBezTo>
                <a:cubicBezTo>
                  <a:pt x="5913" y="412"/>
                  <a:pt x="4005" y="2050"/>
                  <a:pt x="2416" y="3479"/>
                </a:cubicBezTo>
                <a:lnTo>
                  <a:pt x="2416" y="3479"/>
                </a:lnTo>
                <a:cubicBezTo>
                  <a:pt x="2786" y="3139"/>
                  <a:pt x="3198" y="2756"/>
                  <a:pt x="3642" y="2344"/>
                </a:cubicBezTo>
                <a:cubicBezTo>
                  <a:pt x="3674" y="2312"/>
                  <a:pt x="3706" y="2281"/>
                  <a:pt x="3737" y="2249"/>
                </a:cubicBezTo>
                <a:cubicBezTo>
                  <a:pt x="4466" y="1647"/>
                  <a:pt x="5258" y="982"/>
                  <a:pt x="6018" y="381"/>
                </a:cubicBezTo>
                <a:cubicBezTo>
                  <a:pt x="6049" y="381"/>
                  <a:pt x="6049" y="349"/>
                  <a:pt x="6049" y="349"/>
                </a:cubicBezTo>
                <a:cubicBezTo>
                  <a:pt x="6049" y="317"/>
                  <a:pt x="6049" y="317"/>
                  <a:pt x="6018" y="317"/>
                </a:cubicBezTo>
                <a:cubicBezTo>
                  <a:pt x="6018" y="286"/>
                  <a:pt x="6018" y="286"/>
                  <a:pt x="5986" y="286"/>
                </a:cubicBezTo>
                <a:lnTo>
                  <a:pt x="5954" y="286"/>
                </a:lnTo>
                <a:cubicBezTo>
                  <a:pt x="5923" y="317"/>
                  <a:pt x="5891" y="349"/>
                  <a:pt x="5828" y="381"/>
                </a:cubicBezTo>
                <a:cubicBezTo>
                  <a:pt x="5828" y="381"/>
                  <a:pt x="5796" y="349"/>
                  <a:pt x="5796" y="349"/>
                </a:cubicBezTo>
                <a:cubicBezTo>
                  <a:pt x="5606" y="349"/>
                  <a:pt x="5036" y="887"/>
                  <a:pt x="3801" y="2059"/>
                </a:cubicBezTo>
                <a:cubicBezTo>
                  <a:pt x="2724" y="2978"/>
                  <a:pt x="1426" y="4086"/>
                  <a:pt x="412" y="4941"/>
                </a:cubicBezTo>
                <a:cubicBezTo>
                  <a:pt x="381" y="4656"/>
                  <a:pt x="3547" y="1932"/>
                  <a:pt x="5574" y="317"/>
                </a:cubicBezTo>
                <a:cubicBezTo>
                  <a:pt x="5574" y="286"/>
                  <a:pt x="5606" y="286"/>
                  <a:pt x="5606" y="254"/>
                </a:cubicBezTo>
                <a:cubicBezTo>
                  <a:pt x="5606" y="254"/>
                  <a:pt x="5606" y="254"/>
                  <a:pt x="5574" y="222"/>
                </a:cubicBezTo>
                <a:cubicBezTo>
                  <a:pt x="5543" y="191"/>
                  <a:pt x="5479" y="159"/>
                  <a:pt x="5384" y="159"/>
                </a:cubicBezTo>
                <a:lnTo>
                  <a:pt x="5353" y="159"/>
                </a:lnTo>
                <a:cubicBezTo>
                  <a:pt x="5353" y="127"/>
                  <a:pt x="5353" y="127"/>
                  <a:pt x="5353" y="127"/>
                </a:cubicBezTo>
                <a:cubicBezTo>
                  <a:pt x="5321" y="64"/>
                  <a:pt x="5258" y="32"/>
                  <a:pt x="5163" y="32"/>
                </a:cubicBezTo>
                <a:cubicBezTo>
                  <a:pt x="4941" y="32"/>
                  <a:pt x="4593" y="222"/>
                  <a:pt x="4181" y="539"/>
                </a:cubicBezTo>
                <a:cubicBezTo>
                  <a:pt x="4339" y="381"/>
                  <a:pt x="4498" y="254"/>
                  <a:pt x="4656" y="96"/>
                </a:cubicBezTo>
                <a:cubicBezTo>
                  <a:pt x="4688" y="96"/>
                  <a:pt x="4688" y="64"/>
                  <a:pt x="4656" y="32"/>
                </a:cubicBezTo>
                <a:cubicBezTo>
                  <a:pt x="4656" y="32"/>
                  <a:pt x="4656" y="1"/>
                  <a:pt x="4624" y="1"/>
                </a:cubicBezTo>
                <a:close/>
              </a:path>
            </a:pathLst>
          </a:cu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973;p37"/>
          <p:cNvSpPr/>
          <p:nvPr/>
        </p:nvSpPr>
        <p:spPr>
          <a:xfrm>
            <a:off x="1716540" y="4825488"/>
            <a:ext cx="7427460" cy="47480"/>
          </a:xfrm>
          <a:custGeom>
            <a:avLst/>
            <a:gdLst/>
            <a:ahLst/>
            <a:cxnLst/>
            <a:rect l="l" t="t" r="r" b="b"/>
            <a:pathLst>
              <a:path w="232927" h="1489" extrusionOk="0">
                <a:moveTo>
                  <a:pt x="232926" y="0"/>
                </a:moveTo>
                <a:lnTo>
                  <a:pt x="232926" y="0"/>
                </a:lnTo>
                <a:cubicBezTo>
                  <a:pt x="219277" y="32"/>
                  <a:pt x="114674" y="63"/>
                  <a:pt x="109005" y="95"/>
                </a:cubicBezTo>
                <a:cubicBezTo>
                  <a:pt x="93709" y="190"/>
                  <a:pt x="78413" y="253"/>
                  <a:pt x="63117" y="317"/>
                </a:cubicBezTo>
                <a:cubicBezTo>
                  <a:pt x="48169" y="412"/>
                  <a:pt x="33221" y="475"/>
                  <a:pt x="18273" y="538"/>
                </a:cubicBezTo>
                <a:cubicBezTo>
                  <a:pt x="12161" y="570"/>
                  <a:pt x="6081" y="570"/>
                  <a:pt x="0" y="602"/>
                </a:cubicBezTo>
                <a:cubicBezTo>
                  <a:pt x="95" y="887"/>
                  <a:pt x="190" y="1204"/>
                  <a:pt x="254" y="1489"/>
                </a:cubicBezTo>
                <a:cubicBezTo>
                  <a:pt x="16848" y="1425"/>
                  <a:pt x="33411" y="1330"/>
                  <a:pt x="50006" y="1267"/>
                </a:cubicBezTo>
                <a:cubicBezTo>
                  <a:pt x="65239" y="1172"/>
                  <a:pt x="80471" y="1109"/>
                  <a:pt x="95704" y="1045"/>
                </a:cubicBezTo>
                <a:cubicBezTo>
                  <a:pt x="105522" y="982"/>
                  <a:pt x="218865" y="918"/>
                  <a:pt x="232483" y="887"/>
                </a:cubicBezTo>
                <a:cubicBezTo>
                  <a:pt x="232610" y="570"/>
                  <a:pt x="232768" y="285"/>
                  <a:pt x="23292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Google Shape;974;p37"/>
          <p:cNvSpPr/>
          <p:nvPr/>
        </p:nvSpPr>
        <p:spPr>
          <a:xfrm>
            <a:off x="1715519" y="4924087"/>
            <a:ext cx="7404246" cy="47480"/>
          </a:xfrm>
          <a:custGeom>
            <a:avLst/>
            <a:gdLst/>
            <a:ahLst/>
            <a:cxnLst/>
            <a:rect l="l" t="t" r="r" b="b"/>
            <a:pathLst>
              <a:path w="232199" h="1489" extrusionOk="0">
                <a:moveTo>
                  <a:pt x="232103" y="0"/>
                </a:moveTo>
                <a:cubicBezTo>
                  <a:pt x="218296" y="32"/>
                  <a:pt x="104699" y="64"/>
                  <a:pt x="94659" y="95"/>
                </a:cubicBezTo>
                <a:cubicBezTo>
                  <a:pt x="81200" y="159"/>
                  <a:pt x="67772" y="254"/>
                  <a:pt x="54313" y="317"/>
                </a:cubicBezTo>
                <a:cubicBezTo>
                  <a:pt x="41487" y="412"/>
                  <a:pt x="28629" y="475"/>
                  <a:pt x="15804" y="539"/>
                </a:cubicBezTo>
                <a:cubicBezTo>
                  <a:pt x="10610" y="570"/>
                  <a:pt x="5448" y="602"/>
                  <a:pt x="254" y="634"/>
                </a:cubicBezTo>
                <a:cubicBezTo>
                  <a:pt x="191" y="919"/>
                  <a:pt x="96" y="1204"/>
                  <a:pt x="1" y="1489"/>
                </a:cubicBezTo>
                <a:cubicBezTo>
                  <a:pt x="1584" y="1489"/>
                  <a:pt x="3136" y="1457"/>
                  <a:pt x="4719" y="1457"/>
                </a:cubicBezTo>
                <a:cubicBezTo>
                  <a:pt x="18622" y="1362"/>
                  <a:pt x="32556" y="1299"/>
                  <a:pt x="46459" y="1235"/>
                </a:cubicBezTo>
                <a:cubicBezTo>
                  <a:pt x="48043" y="1225"/>
                  <a:pt x="49626" y="1221"/>
                  <a:pt x="51195" y="1221"/>
                </a:cubicBezTo>
                <a:cubicBezTo>
                  <a:pt x="54334" y="1221"/>
                  <a:pt x="57417" y="1235"/>
                  <a:pt x="60330" y="1235"/>
                </a:cubicBezTo>
                <a:cubicBezTo>
                  <a:pt x="68121" y="1140"/>
                  <a:pt x="75531" y="1077"/>
                  <a:pt x="82942" y="1014"/>
                </a:cubicBezTo>
                <a:cubicBezTo>
                  <a:pt x="87946" y="982"/>
                  <a:pt x="92949" y="982"/>
                  <a:pt x="97953" y="982"/>
                </a:cubicBezTo>
                <a:cubicBezTo>
                  <a:pt x="107200" y="919"/>
                  <a:pt x="212722" y="855"/>
                  <a:pt x="232198" y="792"/>
                </a:cubicBezTo>
                <a:cubicBezTo>
                  <a:pt x="232167" y="539"/>
                  <a:pt x="232135" y="254"/>
                  <a:pt x="23210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" name="Google Shape;975;p37"/>
          <p:cNvSpPr/>
          <p:nvPr/>
        </p:nvSpPr>
        <p:spPr>
          <a:xfrm>
            <a:off x="1284289" y="4727591"/>
            <a:ext cx="446393" cy="415909"/>
          </a:xfrm>
          <a:custGeom>
            <a:avLst/>
            <a:gdLst/>
            <a:ahLst/>
            <a:cxnLst/>
            <a:rect l="l" t="t" r="r" b="b"/>
            <a:pathLst>
              <a:path w="13999" h="13043" extrusionOk="0">
                <a:moveTo>
                  <a:pt x="7942" y="907"/>
                </a:moveTo>
                <a:cubicBezTo>
                  <a:pt x="9910" y="907"/>
                  <a:pt x="11720" y="2091"/>
                  <a:pt x="12574" y="4026"/>
                </a:cubicBezTo>
                <a:cubicBezTo>
                  <a:pt x="12637" y="4184"/>
                  <a:pt x="12700" y="4342"/>
                  <a:pt x="12764" y="4501"/>
                </a:cubicBezTo>
                <a:cubicBezTo>
                  <a:pt x="12795" y="4659"/>
                  <a:pt x="12827" y="4786"/>
                  <a:pt x="12859" y="4913"/>
                </a:cubicBezTo>
                <a:cubicBezTo>
                  <a:pt x="12985" y="5388"/>
                  <a:pt x="13049" y="5894"/>
                  <a:pt x="13144" y="6401"/>
                </a:cubicBezTo>
                <a:cubicBezTo>
                  <a:pt x="13112" y="6908"/>
                  <a:pt x="13049" y="7383"/>
                  <a:pt x="12922" y="7858"/>
                </a:cubicBezTo>
                <a:cubicBezTo>
                  <a:pt x="12827" y="8143"/>
                  <a:pt x="12732" y="8459"/>
                  <a:pt x="12605" y="8713"/>
                </a:cubicBezTo>
                <a:cubicBezTo>
                  <a:pt x="11877" y="10328"/>
                  <a:pt x="10515" y="11531"/>
                  <a:pt x="8773" y="12006"/>
                </a:cubicBezTo>
                <a:cubicBezTo>
                  <a:pt x="8421" y="12101"/>
                  <a:pt x="8032" y="12151"/>
                  <a:pt x="7626" y="12151"/>
                </a:cubicBezTo>
                <a:cubicBezTo>
                  <a:pt x="6135" y="12151"/>
                  <a:pt x="4410" y="11478"/>
                  <a:pt x="3390" y="9885"/>
                </a:cubicBezTo>
                <a:cubicBezTo>
                  <a:pt x="1711" y="7319"/>
                  <a:pt x="2376" y="3741"/>
                  <a:pt x="4846" y="1936"/>
                </a:cubicBezTo>
                <a:cubicBezTo>
                  <a:pt x="5845" y="1230"/>
                  <a:pt x="6915" y="907"/>
                  <a:pt x="7942" y="907"/>
                </a:cubicBezTo>
                <a:close/>
                <a:moveTo>
                  <a:pt x="7790" y="0"/>
                </a:moveTo>
                <a:cubicBezTo>
                  <a:pt x="7119" y="0"/>
                  <a:pt x="6476" y="181"/>
                  <a:pt x="5860" y="416"/>
                </a:cubicBezTo>
                <a:cubicBezTo>
                  <a:pt x="1584" y="1999"/>
                  <a:pt x="1" y="7668"/>
                  <a:pt x="3326" y="11183"/>
                </a:cubicBezTo>
                <a:cubicBezTo>
                  <a:pt x="4441" y="12384"/>
                  <a:pt x="5841" y="13043"/>
                  <a:pt x="7431" y="13043"/>
                </a:cubicBezTo>
                <a:cubicBezTo>
                  <a:pt x="7602" y="13043"/>
                  <a:pt x="7775" y="13035"/>
                  <a:pt x="7950" y="13020"/>
                </a:cubicBezTo>
                <a:cubicBezTo>
                  <a:pt x="10832" y="12798"/>
                  <a:pt x="12700" y="10930"/>
                  <a:pt x="13524" y="8713"/>
                </a:cubicBezTo>
                <a:cubicBezTo>
                  <a:pt x="13619" y="8428"/>
                  <a:pt x="13714" y="8143"/>
                  <a:pt x="13777" y="7858"/>
                </a:cubicBezTo>
                <a:cubicBezTo>
                  <a:pt x="13904" y="7319"/>
                  <a:pt x="13967" y="6813"/>
                  <a:pt x="13999" y="6274"/>
                </a:cubicBezTo>
                <a:cubicBezTo>
                  <a:pt x="13967" y="5831"/>
                  <a:pt x="13904" y="5356"/>
                  <a:pt x="13809" y="4913"/>
                </a:cubicBezTo>
                <a:cubicBezTo>
                  <a:pt x="13745" y="4628"/>
                  <a:pt x="13650" y="4311"/>
                  <a:pt x="13555" y="4026"/>
                </a:cubicBezTo>
                <a:cubicBezTo>
                  <a:pt x="13397" y="3582"/>
                  <a:pt x="13175" y="3171"/>
                  <a:pt x="12922" y="2759"/>
                </a:cubicBezTo>
                <a:cubicBezTo>
                  <a:pt x="11719" y="986"/>
                  <a:pt x="10040" y="99"/>
                  <a:pt x="7950" y="4"/>
                </a:cubicBezTo>
                <a:cubicBezTo>
                  <a:pt x="7896" y="2"/>
                  <a:pt x="7843" y="0"/>
                  <a:pt x="77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" name="Google Shape;969;p37"/>
          <p:cNvSpPr/>
          <p:nvPr/>
        </p:nvSpPr>
        <p:spPr>
          <a:xfrm>
            <a:off x="7452952" y="129765"/>
            <a:ext cx="287817" cy="286828"/>
          </a:xfrm>
          <a:custGeom>
            <a:avLst/>
            <a:gdLst/>
            <a:ahLst/>
            <a:cxnLst/>
            <a:rect l="l" t="t" r="r" b="b"/>
            <a:pathLst>
              <a:path w="9026" h="8995" extrusionOk="0">
                <a:moveTo>
                  <a:pt x="7126" y="951"/>
                </a:moveTo>
                <a:cubicBezTo>
                  <a:pt x="7126" y="951"/>
                  <a:pt x="7126" y="1014"/>
                  <a:pt x="7126" y="1046"/>
                </a:cubicBezTo>
                <a:cubicBezTo>
                  <a:pt x="7126" y="1046"/>
                  <a:pt x="7126" y="1077"/>
                  <a:pt x="7126" y="1077"/>
                </a:cubicBezTo>
                <a:lnTo>
                  <a:pt x="7094" y="1077"/>
                </a:lnTo>
                <a:cubicBezTo>
                  <a:pt x="7094" y="1046"/>
                  <a:pt x="7062" y="1014"/>
                  <a:pt x="7031" y="1014"/>
                </a:cubicBezTo>
                <a:cubicBezTo>
                  <a:pt x="7062" y="982"/>
                  <a:pt x="7094" y="951"/>
                  <a:pt x="7126" y="951"/>
                </a:cubicBezTo>
                <a:close/>
                <a:moveTo>
                  <a:pt x="6619" y="982"/>
                </a:moveTo>
                <a:cubicBezTo>
                  <a:pt x="6619" y="1014"/>
                  <a:pt x="6587" y="1077"/>
                  <a:pt x="6556" y="1109"/>
                </a:cubicBezTo>
                <a:cubicBezTo>
                  <a:pt x="6492" y="1141"/>
                  <a:pt x="6397" y="1204"/>
                  <a:pt x="6302" y="1236"/>
                </a:cubicBezTo>
                <a:cubicBezTo>
                  <a:pt x="6461" y="1141"/>
                  <a:pt x="6556" y="1046"/>
                  <a:pt x="6619" y="982"/>
                </a:cubicBezTo>
                <a:close/>
                <a:moveTo>
                  <a:pt x="6746" y="1141"/>
                </a:moveTo>
                <a:lnTo>
                  <a:pt x="6746" y="1141"/>
                </a:lnTo>
                <a:cubicBezTo>
                  <a:pt x="6714" y="1141"/>
                  <a:pt x="6682" y="1172"/>
                  <a:pt x="6651" y="1204"/>
                </a:cubicBezTo>
                <a:cubicBezTo>
                  <a:pt x="6556" y="1299"/>
                  <a:pt x="6461" y="1394"/>
                  <a:pt x="6366" y="1457"/>
                </a:cubicBezTo>
                <a:cubicBezTo>
                  <a:pt x="6461" y="1362"/>
                  <a:pt x="6556" y="1267"/>
                  <a:pt x="6619" y="1172"/>
                </a:cubicBezTo>
                <a:cubicBezTo>
                  <a:pt x="6651" y="1172"/>
                  <a:pt x="6714" y="1141"/>
                  <a:pt x="6746" y="1141"/>
                </a:cubicBezTo>
                <a:close/>
                <a:moveTo>
                  <a:pt x="5225" y="159"/>
                </a:moveTo>
                <a:cubicBezTo>
                  <a:pt x="5225" y="159"/>
                  <a:pt x="5194" y="191"/>
                  <a:pt x="5194" y="191"/>
                </a:cubicBezTo>
                <a:cubicBezTo>
                  <a:pt x="5130" y="222"/>
                  <a:pt x="5067" y="254"/>
                  <a:pt x="4972" y="286"/>
                </a:cubicBezTo>
                <a:cubicBezTo>
                  <a:pt x="4972" y="286"/>
                  <a:pt x="4972" y="254"/>
                  <a:pt x="4972" y="254"/>
                </a:cubicBezTo>
                <a:cubicBezTo>
                  <a:pt x="4956" y="238"/>
                  <a:pt x="4940" y="230"/>
                  <a:pt x="4929" y="230"/>
                </a:cubicBezTo>
                <a:cubicBezTo>
                  <a:pt x="4917" y="230"/>
                  <a:pt x="4909" y="238"/>
                  <a:pt x="4909" y="254"/>
                </a:cubicBezTo>
                <a:cubicBezTo>
                  <a:pt x="4655" y="412"/>
                  <a:pt x="3610" y="1236"/>
                  <a:pt x="2565" y="2091"/>
                </a:cubicBezTo>
                <a:cubicBezTo>
                  <a:pt x="3610" y="1077"/>
                  <a:pt x="4719" y="159"/>
                  <a:pt x="5162" y="159"/>
                </a:cubicBezTo>
                <a:close/>
                <a:moveTo>
                  <a:pt x="6366" y="1331"/>
                </a:moveTo>
                <a:cubicBezTo>
                  <a:pt x="6081" y="1584"/>
                  <a:pt x="5669" y="1901"/>
                  <a:pt x="5194" y="2249"/>
                </a:cubicBezTo>
                <a:cubicBezTo>
                  <a:pt x="5225" y="2186"/>
                  <a:pt x="5289" y="2122"/>
                  <a:pt x="5352" y="2091"/>
                </a:cubicBezTo>
                <a:cubicBezTo>
                  <a:pt x="5764" y="1742"/>
                  <a:pt x="6081" y="1489"/>
                  <a:pt x="6366" y="1331"/>
                </a:cubicBezTo>
                <a:close/>
                <a:moveTo>
                  <a:pt x="2185" y="1299"/>
                </a:moveTo>
                <a:lnTo>
                  <a:pt x="2185" y="1299"/>
                </a:lnTo>
                <a:cubicBezTo>
                  <a:pt x="1710" y="1742"/>
                  <a:pt x="1267" y="2122"/>
                  <a:pt x="982" y="2376"/>
                </a:cubicBezTo>
                <a:cubicBezTo>
                  <a:pt x="1140" y="2217"/>
                  <a:pt x="1362" y="2027"/>
                  <a:pt x="1552" y="1837"/>
                </a:cubicBezTo>
                <a:cubicBezTo>
                  <a:pt x="1774" y="1647"/>
                  <a:pt x="1995" y="1457"/>
                  <a:pt x="2185" y="1299"/>
                </a:cubicBezTo>
                <a:close/>
                <a:moveTo>
                  <a:pt x="633" y="2693"/>
                </a:moveTo>
                <a:lnTo>
                  <a:pt x="596" y="2711"/>
                </a:lnTo>
                <a:lnTo>
                  <a:pt x="596" y="2711"/>
                </a:lnTo>
                <a:cubicBezTo>
                  <a:pt x="602" y="2702"/>
                  <a:pt x="602" y="2693"/>
                  <a:pt x="602" y="2693"/>
                </a:cubicBezTo>
                <a:close/>
                <a:moveTo>
                  <a:pt x="8487" y="2534"/>
                </a:moveTo>
                <a:cubicBezTo>
                  <a:pt x="8519" y="2566"/>
                  <a:pt x="8519" y="2566"/>
                  <a:pt x="8487" y="2598"/>
                </a:cubicBezTo>
                <a:cubicBezTo>
                  <a:pt x="8424" y="2629"/>
                  <a:pt x="8361" y="2661"/>
                  <a:pt x="8266" y="2724"/>
                </a:cubicBezTo>
                <a:lnTo>
                  <a:pt x="8487" y="2534"/>
                </a:lnTo>
                <a:close/>
                <a:moveTo>
                  <a:pt x="8614" y="2661"/>
                </a:moveTo>
                <a:cubicBezTo>
                  <a:pt x="8614" y="2693"/>
                  <a:pt x="8582" y="2724"/>
                  <a:pt x="8582" y="2756"/>
                </a:cubicBezTo>
                <a:cubicBezTo>
                  <a:pt x="8582" y="2724"/>
                  <a:pt x="8582" y="2693"/>
                  <a:pt x="8582" y="2661"/>
                </a:cubicBezTo>
                <a:close/>
                <a:moveTo>
                  <a:pt x="4592" y="2598"/>
                </a:moveTo>
                <a:lnTo>
                  <a:pt x="4465" y="2724"/>
                </a:lnTo>
                <a:cubicBezTo>
                  <a:pt x="4434" y="2756"/>
                  <a:pt x="4402" y="2756"/>
                  <a:pt x="4339" y="2788"/>
                </a:cubicBezTo>
                <a:cubicBezTo>
                  <a:pt x="4434" y="2724"/>
                  <a:pt x="4529" y="2661"/>
                  <a:pt x="4592" y="2598"/>
                </a:cubicBezTo>
                <a:close/>
                <a:moveTo>
                  <a:pt x="8487" y="2693"/>
                </a:moveTo>
                <a:lnTo>
                  <a:pt x="8487" y="2693"/>
                </a:lnTo>
                <a:cubicBezTo>
                  <a:pt x="8456" y="2756"/>
                  <a:pt x="8424" y="2851"/>
                  <a:pt x="8361" y="2914"/>
                </a:cubicBezTo>
                <a:cubicBezTo>
                  <a:pt x="8234" y="2946"/>
                  <a:pt x="8044" y="3041"/>
                  <a:pt x="7822" y="3136"/>
                </a:cubicBezTo>
                <a:cubicBezTo>
                  <a:pt x="8107" y="2946"/>
                  <a:pt x="8361" y="2756"/>
                  <a:pt x="8487" y="2693"/>
                </a:cubicBezTo>
                <a:close/>
                <a:moveTo>
                  <a:pt x="8487" y="3009"/>
                </a:moveTo>
                <a:cubicBezTo>
                  <a:pt x="8551" y="3009"/>
                  <a:pt x="8582" y="3009"/>
                  <a:pt x="8614" y="3041"/>
                </a:cubicBezTo>
                <a:cubicBezTo>
                  <a:pt x="8519" y="3104"/>
                  <a:pt x="8329" y="3231"/>
                  <a:pt x="8044" y="3453"/>
                </a:cubicBezTo>
                <a:cubicBezTo>
                  <a:pt x="8234" y="3263"/>
                  <a:pt x="8392" y="3136"/>
                  <a:pt x="8487" y="3009"/>
                </a:cubicBezTo>
                <a:close/>
                <a:moveTo>
                  <a:pt x="6936" y="1109"/>
                </a:moveTo>
                <a:cubicBezTo>
                  <a:pt x="6967" y="1109"/>
                  <a:pt x="6999" y="1109"/>
                  <a:pt x="7031" y="1141"/>
                </a:cubicBezTo>
                <a:cubicBezTo>
                  <a:pt x="7031" y="1172"/>
                  <a:pt x="7062" y="1204"/>
                  <a:pt x="7062" y="1236"/>
                </a:cubicBezTo>
                <a:cubicBezTo>
                  <a:pt x="7062" y="1236"/>
                  <a:pt x="7062" y="1236"/>
                  <a:pt x="7031" y="1267"/>
                </a:cubicBezTo>
                <a:cubicBezTo>
                  <a:pt x="6967" y="1362"/>
                  <a:pt x="6872" y="1521"/>
                  <a:pt x="6746" y="1647"/>
                </a:cubicBezTo>
                <a:cubicBezTo>
                  <a:pt x="6619" y="1774"/>
                  <a:pt x="6461" y="1869"/>
                  <a:pt x="6302" y="1996"/>
                </a:cubicBezTo>
                <a:cubicBezTo>
                  <a:pt x="5574" y="2503"/>
                  <a:pt x="4624" y="3168"/>
                  <a:pt x="3705" y="3864"/>
                </a:cubicBezTo>
                <a:cubicBezTo>
                  <a:pt x="4497" y="3199"/>
                  <a:pt x="5479" y="2344"/>
                  <a:pt x="6714" y="1299"/>
                </a:cubicBezTo>
                <a:cubicBezTo>
                  <a:pt x="6809" y="1204"/>
                  <a:pt x="6872" y="1141"/>
                  <a:pt x="6936" y="1109"/>
                </a:cubicBezTo>
                <a:close/>
                <a:moveTo>
                  <a:pt x="6366" y="729"/>
                </a:moveTo>
                <a:cubicBezTo>
                  <a:pt x="6366" y="792"/>
                  <a:pt x="6302" y="887"/>
                  <a:pt x="6207" y="1046"/>
                </a:cubicBezTo>
                <a:cubicBezTo>
                  <a:pt x="5574" y="1521"/>
                  <a:pt x="4402" y="2503"/>
                  <a:pt x="3294" y="3484"/>
                </a:cubicBezTo>
                <a:cubicBezTo>
                  <a:pt x="2977" y="3674"/>
                  <a:pt x="2660" y="3896"/>
                  <a:pt x="2375" y="4086"/>
                </a:cubicBezTo>
                <a:lnTo>
                  <a:pt x="6366" y="729"/>
                </a:lnTo>
                <a:close/>
                <a:moveTo>
                  <a:pt x="7411" y="4054"/>
                </a:moveTo>
                <a:lnTo>
                  <a:pt x="7411" y="4054"/>
                </a:lnTo>
                <a:cubicBezTo>
                  <a:pt x="7360" y="4093"/>
                  <a:pt x="7309" y="4131"/>
                  <a:pt x="7258" y="4171"/>
                </a:cubicBezTo>
                <a:lnTo>
                  <a:pt x="7258" y="4171"/>
                </a:lnTo>
                <a:cubicBezTo>
                  <a:pt x="7291" y="4114"/>
                  <a:pt x="7351" y="4084"/>
                  <a:pt x="7411" y="4054"/>
                </a:cubicBezTo>
                <a:close/>
                <a:moveTo>
                  <a:pt x="7126" y="1774"/>
                </a:moveTo>
                <a:cubicBezTo>
                  <a:pt x="6967" y="1964"/>
                  <a:pt x="6746" y="2154"/>
                  <a:pt x="6524" y="2344"/>
                </a:cubicBezTo>
                <a:lnTo>
                  <a:pt x="4339" y="4181"/>
                </a:lnTo>
                <a:cubicBezTo>
                  <a:pt x="5035" y="3548"/>
                  <a:pt x="5700" y="2914"/>
                  <a:pt x="6271" y="2407"/>
                </a:cubicBezTo>
                <a:cubicBezTo>
                  <a:pt x="6619" y="2154"/>
                  <a:pt x="6904" y="1932"/>
                  <a:pt x="7126" y="1774"/>
                </a:cubicBezTo>
                <a:close/>
                <a:moveTo>
                  <a:pt x="3862" y="3225"/>
                </a:moveTo>
                <a:cubicBezTo>
                  <a:pt x="3343" y="3678"/>
                  <a:pt x="2796" y="4104"/>
                  <a:pt x="2249" y="4529"/>
                </a:cubicBezTo>
                <a:lnTo>
                  <a:pt x="3642" y="3389"/>
                </a:lnTo>
                <a:cubicBezTo>
                  <a:pt x="3642" y="3358"/>
                  <a:pt x="3674" y="3358"/>
                  <a:pt x="3705" y="3326"/>
                </a:cubicBezTo>
                <a:cubicBezTo>
                  <a:pt x="3749" y="3304"/>
                  <a:pt x="3809" y="3267"/>
                  <a:pt x="3862" y="3225"/>
                </a:cubicBezTo>
                <a:close/>
                <a:moveTo>
                  <a:pt x="1900" y="2946"/>
                </a:moveTo>
                <a:cubicBezTo>
                  <a:pt x="1140" y="3706"/>
                  <a:pt x="538" y="4371"/>
                  <a:pt x="348" y="4561"/>
                </a:cubicBezTo>
                <a:cubicBezTo>
                  <a:pt x="348" y="4529"/>
                  <a:pt x="348" y="4529"/>
                  <a:pt x="348" y="4498"/>
                </a:cubicBezTo>
                <a:cubicBezTo>
                  <a:pt x="380" y="4434"/>
                  <a:pt x="412" y="4339"/>
                  <a:pt x="475" y="4244"/>
                </a:cubicBezTo>
                <a:cubicBezTo>
                  <a:pt x="570" y="4118"/>
                  <a:pt x="728" y="3959"/>
                  <a:pt x="918" y="3769"/>
                </a:cubicBezTo>
                <a:cubicBezTo>
                  <a:pt x="1203" y="3548"/>
                  <a:pt x="1520" y="3263"/>
                  <a:pt x="1900" y="2946"/>
                </a:cubicBezTo>
                <a:close/>
                <a:moveTo>
                  <a:pt x="6081" y="1679"/>
                </a:moveTo>
                <a:cubicBezTo>
                  <a:pt x="4370" y="3168"/>
                  <a:pt x="3040" y="4308"/>
                  <a:pt x="2122" y="5068"/>
                </a:cubicBezTo>
                <a:cubicBezTo>
                  <a:pt x="2914" y="4308"/>
                  <a:pt x="3610" y="3643"/>
                  <a:pt x="4212" y="3073"/>
                </a:cubicBezTo>
                <a:cubicBezTo>
                  <a:pt x="4339" y="2978"/>
                  <a:pt x="4465" y="2851"/>
                  <a:pt x="4592" y="2756"/>
                </a:cubicBezTo>
                <a:cubicBezTo>
                  <a:pt x="5194" y="2376"/>
                  <a:pt x="5700" y="1996"/>
                  <a:pt x="6081" y="1679"/>
                </a:cubicBezTo>
                <a:close/>
                <a:moveTo>
                  <a:pt x="2837" y="5037"/>
                </a:moveTo>
                <a:cubicBezTo>
                  <a:pt x="2756" y="5096"/>
                  <a:pt x="2678" y="5154"/>
                  <a:pt x="2603" y="5208"/>
                </a:cubicBezTo>
                <a:lnTo>
                  <a:pt x="2603" y="5208"/>
                </a:lnTo>
                <a:cubicBezTo>
                  <a:pt x="2664" y="5161"/>
                  <a:pt x="2717" y="5114"/>
                  <a:pt x="2787" y="5068"/>
                </a:cubicBezTo>
                <a:cubicBezTo>
                  <a:pt x="2804" y="5058"/>
                  <a:pt x="2820" y="5047"/>
                  <a:pt x="2837" y="5037"/>
                </a:cubicBezTo>
                <a:close/>
                <a:moveTo>
                  <a:pt x="8266" y="3041"/>
                </a:moveTo>
                <a:lnTo>
                  <a:pt x="8266" y="3041"/>
                </a:lnTo>
                <a:cubicBezTo>
                  <a:pt x="8171" y="3168"/>
                  <a:pt x="8076" y="3294"/>
                  <a:pt x="7949" y="3421"/>
                </a:cubicBezTo>
                <a:cubicBezTo>
                  <a:pt x="7727" y="3611"/>
                  <a:pt x="7474" y="3864"/>
                  <a:pt x="7189" y="4118"/>
                </a:cubicBezTo>
                <a:cubicBezTo>
                  <a:pt x="6559" y="4590"/>
                  <a:pt x="5804" y="5156"/>
                  <a:pt x="5079" y="5754"/>
                </a:cubicBezTo>
                <a:lnTo>
                  <a:pt x="5079" y="5754"/>
                </a:lnTo>
                <a:cubicBezTo>
                  <a:pt x="5698" y="5165"/>
                  <a:pt x="6315" y="4548"/>
                  <a:pt x="6841" y="3991"/>
                </a:cubicBezTo>
                <a:cubicBezTo>
                  <a:pt x="7411" y="3516"/>
                  <a:pt x="7917" y="3168"/>
                  <a:pt x="8266" y="3041"/>
                </a:cubicBezTo>
                <a:close/>
                <a:moveTo>
                  <a:pt x="6370" y="2059"/>
                </a:moveTo>
                <a:cubicBezTo>
                  <a:pt x="6183" y="2270"/>
                  <a:pt x="5940" y="2483"/>
                  <a:pt x="5669" y="2724"/>
                </a:cubicBezTo>
                <a:cubicBezTo>
                  <a:pt x="4750" y="3389"/>
                  <a:pt x="3674" y="4213"/>
                  <a:pt x="2755" y="4973"/>
                </a:cubicBezTo>
                <a:cubicBezTo>
                  <a:pt x="2312" y="5289"/>
                  <a:pt x="1900" y="5574"/>
                  <a:pt x="1552" y="5828"/>
                </a:cubicBezTo>
                <a:cubicBezTo>
                  <a:pt x="2755" y="4624"/>
                  <a:pt x="5067" y="2978"/>
                  <a:pt x="6366" y="2059"/>
                </a:cubicBezTo>
                <a:cubicBezTo>
                  <a:pt x="6366" y="2059"/>
                  <a:pt x="6367" y="2059"/>
                  <a:pt x="6370" y="2059"/>
                </a:cubicBezTo>
                <a:close/>
                <a:moveTo>
                  <a:pt x="2755" y="3928"/>
                </a:moveTo>
                <a:lnTo>
                  <a:pt x="2755" y="3928"/>
                </a:lnTo>
                <a:cubicBezTo>
                  <a:pt x="2724" y="3991"/>
                  <a:pt x="2660" y="4023"/>
                  <a:pt x="2629" y="4054"/>
                </a:cubicBezTo>
                <a:cubicBezTo>
                  <a:pt x="2249" y="4371"/>
                  <a:pt x="1900" y="4656"/>
                  <a:pt x="1615" y="4941"/>
                </a:cubicBezTo>
                <a:lnTo>
                  <a:pt x="538" y="5828"/>
                </a:lnTo>
                <a:cubicBezTo>
                  <a:pt x="507" y="5859"/>
                  <a:pt x="507" y="5891"/>
                  <a:pt x="538" y="5923"/>
                </a:cubicBezTo>
                <a:cubicBezTo>
                  <a:pt x="507" y="5923"/>
                  <a:pt x="507" y="5954"/>
                  <a:pt x="507" y="5954"/>
                </a:cubicBezTo>
                <a:cubicBezTo>
                  <a:pt x="475" y="5923"/>
                  <a:pt x="475" y="5891"/>
                  <a:pt x="475" y="5859"/>
                </a:cubicBezTo>
                <a:cubicBezTo>
                  <a:pt x="507" y="5733"/>
                  <a:pt x="633" y="5574"/>
                  <a:pt x="823" y="5353"/>
                </a:cubicBezTo>
                <a:lnTo>
                  <a:pt x="1425" y="4846"/>
                </a:lnTo>
                <a:cubicBezTo>
                  <a:pt x="1805" y="4561"/>
                  <a:pt x="2280" y="4244"/>
                  <a:pt x="2755" y="3928"/>
                </a:cubicBezTo>
                <a:close/>
                <a:moveTo>
                  <a:pt x="8931" y="4244"/>
                </a:moveTo>
                <a:lnTo>
                  <a:pt x="8931" y="4244"/>
                </a:lnTo>
                <a:cubicBezTo>
                  <a:pt x="8804" y="4529"/>
                  <a:pt x="8076" y="5226"/>
                  <a:pt x="7189" y="6018"/>
                </a:cubicBezTo>
                <a:cubicBezTo>
                  <a:pt x="8012" y="5226"/>
                  <a:pt x="8709" y="4498"/>
                  <a:pt x="8931" y="4244"/>
                </a:cubicBezTo>
                <a:close/>
                <a:moveTo>
                  <a:pt x="6967" y="3168"/>
                </a:moveTo>
                <a:lnTo>
                  <a:pt x="6967" y="3168"/>
                </a:lnTo>
                <a:cubicBezTo>
                  <a:pt x="6081" y="3991"/>
                  <a:pt x="4719" y="5099"/>
                  <a:pt x="3452" y="6113"/>
                </a:cubicBezTo>
                <a:lnTo>
                  <a:pt x="6967" y="3168"/>
                </a:lnTo>
                <a:close/>
                <a:moveTo>
                  <a:pt x="1488" y="5733"/>
                </a:moveTo>
                <a:cubicBezTo>
                  <a:pt x="1362" y="5860"/>
                  <a:pt x="1267" y="5986"/>
                  <a:pt x="1172" y="6081"/>
                </a:cubicBezTo>
                <a:cubicBezTo>
                  <a:pt x="1108" y="6113"/>
                  <a:pt x="1077" y="6144"/>
                  <a:pt x="1013" y="6176"/>
                </a:cubicBezTo>
                <a:cubicBezTo>
                  <a:pt x="1140" y="6081"/>
                  <a:pt x="1235" y="5954"/>
                  <a:pt x="1330" y="5859"/>
                </a:cubicBezTo>
                <a:cubicBezTo>
                  <a:pt x="1393" y="5828"/>
                  <a:pt x="1425" y="5796"/>
                  <a:pt x="1488" y="5733"/>
                </a:cubicBezTo>
                <a:close/>
                <a:moveTo>
                  <a:pt x="3072" y="4023"/>
                </a:moveTo>
                <a:cubicBezTo>
                  <a:pt x="2534" y="4529"/>
                  <a:pt x="1932" y="5131"/>
                  <a:pt x="1267" y="5796"/>
                </a:cubicBezTo>
                <a:cubicBezTo>
                  <a:pt x="887" y="6113"/>
                  <a:pt x="665" y="6271"/>
                  <a:pt x="570" y="6334"/>
                </a:cubicBezTo>
                <a:lnTo>
                  <a:pt x="570" y="6303"/>
                </a:lnTo>
                <a:cubicBezTo>
                  <a:pt x="570" y="6144"/>
                  <a:pt x="823" y="5859"/>
                  <a:pt x="1172" y="5479"/>
                </a:cubicBezTo>
                <a:cubicBezTo>
                  <a:pt x="1647" y="5131"/>
                  <a:pt x="2344" y="4593"/>
                  <a:pt x="3072" y="4023"/>
                </a:cubicBezTo>
                <a:close/>
                <a:moveTo>
                  <a:pt x="1932" y="5669"/>
                </a:moveTo>
                <a:lnTo>
                  <a:pt x="1932" y="5669"/>
                </a:lnTo>
                <a:cubicBezTo>
                  <a:pt x="1805" y="5796"/>
                  <a:pt x="1679" y="5891"/>
                  <a:pt x="1583" y="6018"/>
                </a:cubicBezTo>
                <a:cubicBezTo>
                  <a:pt x="1298" y="6208"/>
                  <a:pt x="1108" y="6398"/>
                  <a:pt x="982" y="6493"/>
                </a:cubicBezTo>
                <a:cubicBezTo>
                  <a:pt x="1045" y="6398"/>
                  <a:pt x="1108" y="6271"/>
                  <a:pt x="1235" y="6176"/>
                </a:cubicBezTo>
                <a:cubicBezTo>
                  <a:pt x="1425" y="6018"/>
                  <a:pt x="1679" y="5859"/>
                  <a:pt x="1932" y="5669"/>
                </a:cubicBezTo>
                <a:close/>
                <a:moveTo>
                  <a:pt x="8614" y="5511"/>
                </a:moveTo>
                <a:lnTo>
                  <a:pt x="8614" y="5511"/>
                </a:lnTo>
                <a:cubicBezTo>
                  <a:pt x="8582" y="5638"/>
                  <a:pt x="8361" y="5859"/>
                  <a:pt x="8012" y="6144"/>
                </a:cubicBezTo>
                <a:cubicBezTo>
                  <a:pt x="7822" y="6303"/>
                  <a:pt x="7601" y="6493"/>
                  <a:pt x="7347" y="6651"/>
                </a:cubicBezTo>
                <a:cubicBezTo>
                  <a:pt x="7886" y="6144"/>
                  <a:pt x="8456" y="5638"/>
                  <a:pt x="8614" y="5511"/>
                </a:cubicBezTo>
                <a:close/>
                <a:moveTo>
                  <a:pt x="4655" y="3769"/>
                </a:moveTo>
                <a:cubicBezTo>
                  <a:pt x="3230" y="5068"/>
                  <a:pt x="1742" y="6366"/>
                  <a:pt x="1077" y="6714"/>
                </a:cubicBezTo>
                <a:cubicBezTo>
                  <a:pt x="1203" y="6524"/>
                  <a:pt x="1393" y="6334"/>
                  <a:pt x="1615" y="6113"/>
                </a:cubicBezTo>
                <a:cubicBezTo>
                  <a:pt x="1900" y="5891"/>
                  <a:pt x="2249" y="5638"/>
                  <a:pt x="2565" y="5353"/>
                </a:cubicBezTo>
                <a:cubicBezTo>
                  <a:pt x="3230" y="4878"/>
                  <a:pt x="3959" y="4308"/>
                  <a:pt x="4655" y="3769"/>
                </a:cubicBezTo>
                <a:close/>
                <a:moveTo>
                  <a:pt x="1140" y="6493"/>
                </a:moveTo>
                <a:lnTo>
                  <a:pt x="1140" y="6493"/>
                </a:lnTo>
                <a:cubicBezTo>
                  <a:pt x="1045" y="6588"/>
                  <a:pt x="982" y="6683"/>
                  <a:pt x="918" y="6778"/>
                </a:cubicBezTo>
                <a:cubicBezTo>
                  <a:pt x="887" y="6778"/>
                  <a:pt x="855" y="6809"/>
                  <a:pt x="823" y="6809"/>
                </a:cubicBezTo>
                <a:lnTo>
                  <a:pt x="823" y="6746"/>
                </a:lnTo>
                <a:cubicBezTo>
                  <a:pt x="887" y="6714"/>
                  <a:pt x="982" y="6619"/>
                  <a:pt x="1140" y="6493"/>
                </a:cubicBezTo>
                <a:close/>
                <a:moveTo>
                  <a:pt x="4909" y="5638"/>
                </a:moveTo>
                <a:lnTo>
                  <a:pt x="4909" y="5638"/>
                </a:lnTo>
                <a:cubicBezTo>
                  <a:pt x="4624" y="5923"/>
                  <a:pt x="4339" y="6239"/>
                  <a:pt x="4054" y="6493"/>
                </a:cubicBezTo>
                <a:lnTo>
                  <a:pt x="3990" y="6556"/>
                </a:lnTo>
                <a:cubicBezTo>
                  <a:pt x="3832" y="6683"/>
                  <a:pt x="3674" y="6778"/>
                  <a:pt x="3547" y="6873"/>
                </a:cubicBezTo>
                <a:cubicBezTo>
                  <a:pt x="3990" y="6461"/>
                  <a:pt x="4465" y="6049"/>
                  <a:pt x="4909" y="5638"/>
                </a:cubicBezTo>
                <a:close/>
                <a:moveTo>
                  <a:pt x="4782" y="3959"/>
                </a:moveTo>
                <a:cubicBezTo>
                  <a:pt x="4244" y="4434"/>
                  <a:pt x="3737" y="4909"/>
                  <a:pt x="3230" y="5353"/>
                </a:cubicBezTo>
                <a:cubicBezTo>
                  <a:pt x="2439" y="6049"/>
                  <a:pt x="1710" y="6619"/>
                  <a:pt x="1267" y="6904"/>
                </a:cubicBezTo>
                <a:lnTo>
                  <a:pt x="4782" y="3959"/>
                </a:lnTo>
                <a:close/>
                <a:moveTo>
                  <a:pt x="1583" y="6493"/>
                </a:moveTo>
                <a:lnTo>
                  <a:pt x="950" y="7031"/>
                </a:lnTo>
                <a:cubicBezTo>
                  <a:pt x="950" y="6999"/>
                  <a:pt x="950" y="6999"/>
                  <a:pt x="950" y="6999"/>
                </a:cubicBezTo>
                <a:cubicBezTo>
                  <a:pt x="950" y="6936"/>
                  <a:pt x="982" y="6904"/>
                  <a:pt x="1013" y="6841"/>
                </a:cubicBezTo>
                <a:cubicBezTo>
                  <a:pt x="1140" y="6778"/>
                  <a:pt x="1362" y="6651"/>
                  <a:pt x="1583" y="6493"/>
                </a:cubicBezTo>
                <a:close/>
                <a:moveTo>
                  <a:pt x="887" y="6904"/>
                </a:moveTo>
                <a:cubicBezTo>
                  <a:pt x="855" y="6936"/>
                  <a:pt x="855" y="6936"/>
                  <a:pt x="855" y="6968"/>
                </a:cubicBezTo>
                <a:cubicBezTo>
                  <a:pt x="855" y="6999"/>
                  <a:pt x="855" y="7031"/>
                  <a:pt x="855" y="7063"/>
                </a:cubicBezTo>
                <a:cubicBezTo>
                  <a:pt x="823" y="6999"/>
                  <a:pt x="792" y="6968"/>
                  <a:pt x="823" y="6904"/>
                </a:cubicBezTo>
                <a:close/>
                <a:moveTo>
                  <a:pt x="5305" y="5722"/>
                </a:moveTo>
                <a:cubicBezTo>
                  <a:pt x="4959" y="6013"/>
                  <a:pt x="4637" y="6285"/>
                  <a:pt x="4339" y="6556"/>
                </a:cubicBezTo>
                <a:cubicBezTo>
                  <a:pt x="3959" y="6873"/>
                  <a:pt x="3642" y="7126"/>
                  <a:pt x="3389" y="7348"/>
                </a:cubicBezTo>
                <a:cubicBezTo>
                  <a:pt x="3452" y="7253"/>
                  <a:pt x="3547" y="7158"/>
                  <a:pt x="3642" y="7063"/>
                </a:cubicBezTo>
                <a:cubicBezTo>
                  <a:pt x="4085" y="6714"/>
                  <a:pt x="4592" y="6271"/>
                  <a:pt x="5130" y="5828"/>
                </a:cubicBezTo>
                <a:cubicBezTo>
                  <a:pt x="5190" y="5798"/>
                  <a:pt x="5249" y="5762"/>
                  <a:pt x="5305" y="5722"/>
                </a:cubicBezTo>
                <a:close/>
                <a:moveTo>
                  <a:pt x="4212" y="6113"/>
                </a:moveTo>
                <a:lnTo>
                  <a:pt x="4212" y="6113"/>
                </a:lnTo>
                <a:cubicBezTo>
                  <a:pt x="3642" y="6651"/>
                  <a:pt x="3104" y="7126"/>
                  <a:pt x="2755" y="7475"/>
                </a:cubicBezTo>
                <a:cubicBezTo>
                  <a:pt x="2565" y="7601"/>
                  <a:pt x="2439" y="7728"/>
                  <a:pt x="2344" y="7791"/>
                </a:cubicBezTo>
                <a:cubicBezTo>
                  <a:pt x="2280" y="7823"/>
                  <a:pt x="2185" y="7855"/>
                  <a:pt x="2122" y="7886"/>
                </a:cubicBezTo>
                <a:lnTo>
                  <a:pt x="4212" y="6113"/>
                </a:lnTo>
                <a:close/>
                <a:moveTo>
                  <a:pt x="3357" y="6714"/>
                </a:moveTo>
                <a:cubicBezTo>
                  <a:pt x="2882" y="7126"/>
                  <a:pt x="2375" y="7538"/>
                  <a:pt x="1932" y="7918"/>
                </a:cubicBezTo>
                <a:cubicBezTo>
                  <a:pt x="1932" y="7918"/>
                  <a:pt x="1900" y="7886"/>
                  <a:pt x="1869" y="7886"/>
                </a:cubicBezTo>
                <a:cubicBezTo>
                  <a:pt x="2059" y="7760"/>
                  <a:pt x="2629" y="7285"/>
                  <a:pt x="3357" y="6714"/>
                </a:cubicBezTo>
                <a:close/>
                <a:moveTo>
                  <a:pt x="6049" y="6429"/>
                </a:moveTo>
                <a:lnTo>
                  <a:pt x="6049" y="6429"/>
                </a:lnTo>
                <a:cubicBezTo>
                  <a:pt x="5289" y="7189"/>
                  <a:pt x="4529" y="7855"/>
                  <a:pt x="3959" y="8235"/>
                </a:cubicBezTo>
                <a:lnTo>
                  <a:pt x="4054" y="8140"/>
                </a:lnTo>
                <a:lnTo>
                  <a:pt x="6049" y="6429"/>
                </a:lnTo>
                <a:close/>
                <a:moveTo>
                  <a:pt x="7759" y="5986"/>
                </a:moveTo>
                <a:lnTo>
                  <a:pt x="7759" y="5986"/>
                </a:lnTo>
                <a:cubicBezTo>
                  <a:pt x="6999" y="6778"/>
                  <a:pt x="5954" y="7823"/>
                  <a:pt x="5194" y="8393"/>
                </a:cubicBezTo>
                <a:lnTo>
                  <a:pt x="7759" y="5986"/>
                </a:lnTo>
                <a:close/>
                <a:moveTo>
                  <a:pt x="3199" y="8425"/>
                </a:moveTo>
                <a:cubicBezTo>
                  <a:pt x="3199" y="8456"/>
                  <a:pt x="3199" y="8456"/>
                  <a:pt x="3167" y="8488"/>
                </a:cubicBezTo>
                <a:lnTo>
                  <a:pt x="3135" y="8488"/>
                </a:lnTo>
                <a:lnTo>
                  <a:pt x="3199" y="8425"/>
                </a:lnTo>
                <a:close/>
                <a:moveTo>
                  <a:pt x="8424" y="3991"/>
                </a:moveTo>
                <a:cubicBezTo>
                  <a:pt x="8139" y="4308"/>
                  <a:pt x="7696" y="4783"/>
                  <a:pt x="7221" y="5289"/>
                </a:cubicBezTo>
                <a:cubicBezTo>
                  <a:pt x="6112" y="6176"/>
                  <a:pt x="4782" y="7316"/>
                  <a:pt x="4022" y="8013"/>
                </a:cubicBezTo>
                <a:lnTo>
                  <a:pt x="3484" y="8456"/>
                </a:lnTo>
                <a:cubicBezTo>
                  <a:pt x="3420" y="8488"/>
                  <a:pt x="3325" y="8520"/>
                  <a:pt x="3262" y="8520"/>
                </a:cubicBezTo>
                <a:cubicBezTo>
                  <a:pt x="3325" y="8425"/>
                  <a:pt x="3389" y="8298"/>
                  <a:pt x="3484" y="8171"/>
                </a:cubicBezTo>
                <a:lnTo>
                  <a:pt x="6524" y="5448"/>
                </a:lnTo>
                <a:cubicBezTo>
                  <a:pt x="7284" y="4846"/>
                  <a:pt x="7981" y="4308"/>
                  <a:pt x="8424" y="3991"/>
                </a:cubicBezTo>
                <a:close/>
                <a:moveTo>
                  <a:pt x="3325" y="8615"/>
                </a:moveTo>
                <a:lnTo>
                  <a:pt x="3262" y="8678"/>
                </a:lnTo>
                <a:cubicBezTo>
                  <a:pt x="3230" y="8646"/>
                  <a:pt x="3230" y="8646"/>
                  <a:pt x="3262" y="8615"/>
                </a:cubicBezTo>
                <a:close/>
                <a:moveTo>
                  <a:pt x="8202" y="6588"/>
                </a:moveTo>
                <a:cubicBezTo>
                  <a:pt x="7949" y="6841"/>
                  <a:pt x="7759" y="7063"/>
                  <a:pt x="7601" y="7221"/>
                </a:cubicBezTo>
                <a:cubicBezTo>
                  <a:pt x="6936" y="7918"/>
                  <a:pt x="6112" y="8678"/>
                  <a:pt x="5827" y="8678"/>
                </a:cubicBezTo>
                <a:cubicBezTo>
                  <a:pt x="5795" y="8678"/>
                  <a:pt x="5795" y="8678"/>
                  <a:pt x="5764" y="8646"/>
                </a:cubicBezTo>
                <a:cubicBezTo>
                  <a:pt x="5764" y="8520"/>
                  <a:pt x="6682" y="7791"/>
                  <a:pt x="7284" y="7316"/>
                </a:cubicBezTo>
                <a:cubicBezTo>
                  <a:pt x="7664" y="7031"/>
                  <a:pt x="7981" y="6778"/>
                  <a:pt x="8202" y="6588"/>
                </a:cubicBezTo>
                <a:close/>
                <a:moveTo>
                  <a:pt x="4212" y="1"/>
                </a:moveTo>
                <a:cubicBezTo>
                  <a:pt x="4180" y="1"/>
                  <a:pt x="4180" y="1"/>
                  <a:pt x="2629" y="1331"/>
                </a:cubicBezTo>
                <a:cubicBezTo>
                  <a:pt x="2185" y="1711"/>
                  <a:pt x="1647" y="2186"/>
                  <a:pt x="1203" y="2566"/>
                </a:cubicBezTo>
                <a:lnTo>
                  <a:pt x="3769" y="159"/>
                </a:lnTo>
                <a:cubicBezTo>
                  <a:pt x="3769" y="127"/>
                  <a:pt x="3800" y="96"/>
                  <a:pt x="3769" y="96"/>
                </a:cubicBezTo>
                <a:cubicBezTo>
                  <a:pt x="3753" y="80"/>
                  <a:pt x="3737" y="72"/>
                  <a:pt x="3725" y="72"/>
                </a:cubicBezTo>
                <a:cubicBezTo>
                  <a:pt x="3713" y="72"/>
                  <a:pt x="3705" y="80"/>
                  <a:pt x="3705" y="96"/>
                </a:cubicBezTo>
                <a:lnTo>
                  <a:pt x="3304" y="412"/>
                </a:lnTo>
                <a:lnTo>
                  <a:pt x="3304" y="412"/>
                </a:lnTo>
                <a:cubicBezTo>
                  <a:pt x="3347" y="363"/>
                  <a:pt x="3357" y="335"/>
                  <a:pt x="3357" y="317"/>
                </a:cubicBezTo>
                <a:cubicBezTo>
                  <a:pt x="3389" y="317"/>
                  <a:pt x="3357" y="286"/>
                  <a:pt x="3357" y="286"/>
                </a:cubicBezTo>
                <a:cubicBezTo>
                  <a:pt x="3357" y="254"/>
                  <a:pt x="3325" y="254"/>
                  <a:pt x="3325" y="254"/>
                </a:cubicBezTo>
                <a:cubicBezTo>
                  <a:pt x="3294" y="254"/>
                  <a:pt x="3294" y="254"/>
                  <a:pt x="3294" y="286"/>
                </a:cubicBezTo>
                <a:cubicBezTo>
                  <a:pt x="3199" y="349"/>
                  <a:pt x="3135" y="412"/>
                  <a:pt x="3072" y="476"/>
                </a:cubicBezTo>
                <a:cubicBezTo>
                  <a:pt x="2914" y="602"/>
                  <a:pt x="2692" y="761"/>
                  <a:pt x="2470" y="951"/>
                </a:cubicBezTo>
                <a:cubicBezTo>
                  <a:pt x="2312" y="1077"/>
                  <a:pt x="2154" y="1204"/>
                  <a:pt x="1995" y="1331"/>
                </a:cubicBezTo>
                <a:cubicBezTo>
                  <a:pt x="2122" y="1172"/>
                  <a:pt x="2185" y="1046"/>
                  <a:pt x="2217" y="951"/>
                </a:cubicBezTo>
                <a:cubicBezTo>
                  <a:pt x="2217" y="887"/>
                  <a:pt x="2185" y="856"/>
                  <a:pt x="2185" y="824"/>
                </a:cubicBezTo>
                <a:cubicBezTo>
                  <a:pt x="2154" y="824"/>
                  <a:pt x="2154" y="792"/>
                  <a:pt x="2122" y="792"/>
                </a:cubicBezTo>
                <a:cubicBezTo>
                  <a:pt x="2122" y="792"/>
                  <a:pt x="2122" y="824"/>
                  <a:pt x="2090" y="824"/>
                </a:cubicBezTo>
                <a:cubicBezTo>
                  <a:pt x="1837" y="1077"/>
                  <a:pt x="1552" y="1362"/>
                  <a:pt x="1457" y="1394"/>
                </a:cubicBezTo>
                <a:lnTo>
                  <a:pt x="1425" y="1394"/>
                </a:lnTo>
                <a:cubicBezTo>
                  <a:pt x="1393" y="1426"/>
                  <a:pt x="1393" y="1457"/>
                  <a:pt x="1393" y="1457"/>
                </a:cubicBezTo>
                <a:cubicBezTo>
                  <a:pt x="1425" y="1489"/>
                  <a:pt x="1425" y="1489"/>
                  <a:pt x="1457" y="1489"/>
                </a:cubicBezTo>
                <a:cubicBezTo>
                  <a:pt x="1552" y="1489"/>
                  <a:pt x="1869" y="1204"/>
                  <a:pt x="2090" y="982"/>
                </a:cubicBezTo>
                <a:lnTo>
                  <a:pt x="2090" y="982"/>
                </a:lnTo>
                <a:cubicBezTo>
                  <a:pt x="2027" y="1141"/>
                  <a:pt x="1774" y="1426"/>
                  <a:pt x="1457" y="1742"/>
                </a:cubicBezTo>
                <a:cubicBezTo>
                  <a:pt x="1077" y="2059"/>
                  <a:pt x="760" y="2344"/>
                  <a:pt x="570" y="2534"/>
                </a:cubicBezTo>
                <a:cubicBezTo>
                  <a:pt x="570" y="2534"/>
                  <a:pt x="538" y="2566"/>
                  <a:pt x="538" y="2566"/>
                </a:cubicBezTo>
                <a:cubicBezTo>
                  <a:pt x="538" y="2598"/>
                  <a:pt x="507" y="2598"/>
                  <a:pt x="507" y="2598"/>
                </a:cubicBezTo>
                <a:lnTo>
                  <a:pt x="507" y="2629"/>
                </a:lnTo>
                <a:cubicBezTo>
                  <a:pt x="475" y="2693"/>
                  <a:pt x="443" y="2724"/>
                  <a:pt x="443" y="2788"/>
                </a:cubicBezTo>
                <a:cubicBezTo>
                  <a:pt x="443" y="2819"/>
                  <a:pt x="443" y="2851"/>
                  <a:pt x="475" y="2851"/>
                </a:cubicBezTo>
                <a:cubicBezTo>
                  <a:pt x="475" y="2883"/>
                  <a:pt x="475" y="2883"/>
                  <a:pt x="507" y="2883"/>
                </a:cubicBezTo>
                <a:lnTo>
                  <a:pt x="538" y="2883"/>
                </a:lnTo>
                <a:lnTo>
                  <a:pt x="2344" y="1331"/>
                </a:lnTo>
                <a:lnTo>
                  <a:pt x="158" y="3389"/>
                </a:lnTo>
                <a:cubicBezTo>
                  <a:pt x="127" y="3421"/>
                  <a:pt x="127" y="3453"/>
                  <a:pt x="158" y="3484"/>
                </a:cubicBezTo>
                <a:lnTo>
                  <a:pt x="190" y="3484"/>
                </a:lnTo>
                <a:cubicBezTo>
                  <a:pt x="253" y="3484"/>
                  <a:pt x="602" y="3231"/>
                  <a:pt x="2502" y="1584"/>
                </a:cubicBezTo>
                <a:lnTo>
                  <a:pt x="2502" y="1584"/>
                </a:lnTo>
                <a:lnTo>
                  <a:pt x="348" y="3579"/>
                </a:lnTo>
                <a:cubicBezTo>
                  <a:pt x="317" y="3611"/>
                  <a:pt x="317" y="3643"/>
                  <a:pt x="348" y="3643"/>
                </a:cubicBezTo>
                <a:cubicBezTo>
                  <a:pt x="348" y="3674"/>
                  <a:pt x="380" y="3674"/>
                  <a:pt x="412" y="3674"/>
                </a:cubicBezTo>
                <a:cubicBezTo>
                  <a:pt x="507" y="3674"/>
                  <a:pt x="823" y="3484"/>
                  <a:pt x="1267" y="3104"/>
                </a:cubicBezTo>
                <a:lnTo>
                  <a:pt x="1267" y="3104"/>
                </a:lnTo>
                <a:cubicBezTo>
                  <a:pt x="0" y="4276"/>
                  <a:pt x="32" y="4308"/>
                  <a:pt x="63" y="4339"/>
                </a:cubicBezTo>
                <a:cubicBezTo>
                  <a:pt x="63" y="4371"/>
                  <a:pt x="63" y="4371"/>
                  <a:pt x="95" y="4371"/>
                </a:cubicBezTo>
                <a:cubicBezTo>
                  <a:pt x="95" y="4403"/>
                  <a:pt x="95" y="4434"/>
                  <a:pt x="63" y="4466"/>
                </a:cubicBezTo>
                <a:cubicBezTo>
                  <a:pt x="63" y="4498"/>
                  <a:pt x="95" y="4529"/>
                  <a:pt x="95" y="4529"/>
                </a:cubicBezTo>
                <a:cubicBezTo>
                  <a:pt x="95" y="4529"/>
                  <a:pt x="127" y="4561"/>
                  <a:pt x="127" y="4561"/>
                </a:cubicBezTo>
                <a:cubicBezTo>
                  <a:pt x="158" y="4561"/>
                  <a:pt x="158" y="4561"/>
                  <a:pt x="190" y="4529"/>
                </a:cubicBezTo>
                <a:cubicBezTo>
                  <a:pt x="190" y="4529"/>
                  <a:pt x="190" y="4498"/>
                  <a:pt x="253" y="4466"/>
                </a:cubicBezTo>
                <a:lnTo>
                  <a:pt x="253" y="4466"/>
                </a:lnTo>
                <a:cubicBezTo>
                  <a:pt x="222" y="4561"/>
                  <a:pt x="253" y="4624"/>
                  <a:pt x="285" y="4656"/>
                </a:cubicBezTo>
                <a:cubicBezTo>
                  <a:pt x="317" y="4688"/>
                  <a:pt x="317" y="4688"/>
                  <a:pt x="317" y="4688"/>
                </a:cubicBezTo>
                <a:cubicBezTo>
                  <a:pt x="348" y="4688"/>
                  <a:pt x="348" y="4688"/>
                  <a:pt x="380" y="4656"/>
                </a:cubicBezTo>
                <a:cubicBezTo>
                  <a:pt x="380" y="4656"/>
                  <a:pt x="1710" y="3199"/>
                  <a:pt x="3009" y="1964"/>
                </a:cubicBezTo>
                <a:cubicBezTo>
                  <a:pt x="3262" y="1774"/>
                  <a:pt x="3515" y="1552"/>
                  <a:pt x="3769" y="1331"/>
                </a:cubicBezTo>
                <a:cubicBezTo>
                  <a:pt x="4434" y="824"/>
                  <a:pt x="5004" y="444"/>
                  <a:pt x="5225" y="286"/>
                </a:cubicBezTo>
                <a:cubicBezTo>
                  <a:pt x="5289" y="254"/>
                  <a:pt x="5352" y="254"/>
                  <a:pt x="5384" y="254"/>
                </a:cubicBezTo>
                <a:lnTo>
                  <a:pt x="5447" y="254"/>
                </a:lnTo>
                <a:cubicBezTo>
                  <a:pt x="4750" y="856"/>
                  <a:pt x="348" y="4434"/>
                  <a:pt x="317" y="4941"/>
                </a:cubicBezTo>
                <a:cubicBezTo>
                  <a:pt x="285" y="4973"/>
                  <a:pt x="317" y="5004"/>
                  <a:pt x="317" y="5004"/>
                </a:cubicBezTo>
                <a:lnTo>
                  <a:pt x="222" y="5099"/>
                </a:lnTo>
                <a:cubicBezTo>
                  <a:pt x="222" y="5131"/>
                  <a:pt x="222" y="5163"/>
                  <a:pt x="222" y="5163"/>
                </a:cubicBezTo>
                <a:cubicBezTo>
                  <a:pt x="238" y="5179"/>
                  <a:pt x="253" y="5186"/>
                  <a:pt x="269" y="5186"/>
                </a:cubicBezTo>
                <a:cubicBezTo>
                  <a:pt x="285" y="5186"/>
                  <a:pt x="301" y="5179"/>
                  <a:pt x="317" y="5163"/>
                </a:cubicBezTo>
                <a:lnTo>
                  <a:pt x="443" y="5036"/>
                </a:lnTo>
                <a:lnTo>
                  <a:pt x="507" y="5036"/>
                </a:lnTo>
                <a:cubicBezTo>
                  <a:pt x="317" y="5258"/>
                  <a:pt x="190" y="5416"/>
                  <a:pt x="190" y="5511"/>
                </a:cubicBezTo>
                <a:cubicBezTo>
                  <a:pt x="190" y="5543"/>
                  <a:pt x="222" y="5574"/>
                  <a:pt x="222" y="5574"/>
                </a:cubicBezTo>
                <a:cubicBezTo>
                  <a:pt x="222" y="5606"/>
                  <a:pt x="253" y="5606"/>
                  <a:pt x="253" y="5606"/>
                </a:cubicBezTo>
                <a:cubicBezTo>
                  <a:pt x="285" y="5606"/>
                  <a:pt x="285" y="5606"/>
                  <a:pt x="285" y="5574"/>
                </a:cubicBezTo>
                <a:cubicBezTo>
                  <a:pt x="2375" y="3643"/>
                  <a:pt x="5732" y="634"/>
                  <a:pt x="6207" y="507"/>
                </a:cubicBezTo>
                <a:lnTo>
                  <a:pt x="6207" y="507"/>
                </a:lnTo>
                <a:cubicBezTo>
                  <a:pt x="5922" y="887"/>
                  <a:pt x="3420" y="3041"/>
                  <a:pt x="1298" y="4814"/>
                </a:cubicBezTo>
                <a:cubicBezTo>
                  <a:pt x="1108" y="4973"/>
                  <a:pt x="918" y="5131"/>
                  <a:pt x="760" y="5289"/>
                </a:cubicBezTo>
                <a:cubicBezTo>
                  <a:pt x="633" y="5384"/>
                  <a:pt x="475" y="5511"/>
                  <a:pt x="348" y="5638"/>
                </a:cubicBezTo>
                <a:cubicBezTo>
                  <a:pt x="317" y="5669"/>
                  <a:pt x="317" y="5701"/>
                  <a:pt x="348" y="5701"/>
                </a:cubicBezTo>
                <a:cubicBezTo>
                  <a:pt x="348" y="5717"/>
                  <a:pt x="356" y="5725"/>
                  <a:pt x="368" y="5725"/>
                </a:cubicBezTo>
                <a:cubicBezTo>
                  <a:pt x="380" y="5725"/>
                  <a:pt x="396" y="5717"/>
                  <a:pt x="412" y="5701"/>
                </a:cubicBezTo>
                <a:lnTo>
                  <a:pt x="443" y="5701"/>
                </a:lnTo>
                <a:cubicBezTo>
                  <a:pt x="412" y="5764"/>
                  <a:pt x="380" y="5796"/>
                  <a:pt x="380" y="5859"/>
                </a:cubicBezTo>
                <a:cubicBezTo>
                  <a:pt x="380" y="5923"/>
                  <a:pt x="380" y="6018"/>
                  <a:pt x="443" y="6081"/>
                </a:cubicBezTo>
                <a:lnTo>
                  <a:pt x="507" y="6081"/>
                </a:lnTo>
                <a:cubicBezTo>
                  <a:pt x="538" y="6049"/>
                  <a:pt x="570" y="6018"/>
                  <a:pt x="602" y="6018"/>
                </a:cubicBezTo>
                <a:cubicBezTo>
                  <a:pt x="507" y="6113"/>
                  <a:pt x="475" y="6208"/>
                  <a:pt x="443" y="6303"/>
                </a:cubicBezTo>
                <a:cubicBezTo>
                  <a:pt x="443" y="6334"/>
                  <a:pt x="475" y="6398"/>
                  <a:pt x="507" y="6429"/>
                </a:cubicBezTo>
                <a:cubicBezTo>
                  <a:pt x="507" y="6429"/>
                  <a:pt x="507" y="6461"/>
                  <a:pt x="538" y="6461"/>
                </a:cubicBezTo>
                <a:cubicBezTo>
                  <a:pt x="538" y="6461"/>
                  <a:pt x="602" y="6429"/>
                  <a:pt x="697" y="6366"/>
                </a:cubicBezTo>
                <a:lnTo>
                  <a:pt x="697" y="6366"/>
                </a:lnTo>
                <a:cubicBezTo>
                  <a:pt x="633" y="6429"/>
                  <a:pt x="602" y="6461"/>
                  <a:pt x="570" y="6461"/>
                </a:cubicBezTo>
                <a:cubicBezTo>
                  <a:pt x="570" y="6493"/>
                  <a:pt x="538" y="6524"/>
                  <a:pt x="570" y="6524"/>
                </a:cubicBezTo>
                <a:cubicBezTo>
                  <a:pt x="570" y="6556"/>
                  <a:pt x="570" y="6556"/>
                  <a:pt x="602" y="6556"/>
                </a:cubicBezTo>
                <a:lnTo>
                  <a:pt x="633" y="6556"/>
                </a:lnTo>
                <a:cubicBezTo>
                  <a:pt x="665" y="6524"/>
                  <a:pt x="760" y="6461"/>
                  <a:pt x="950" y="6334"/>
                </a:cubicBezTo>
                <a:lnTo>
                  <a:pt x="950" y="6334"/>
                </a:lnTo>
                <a:cubicBezTo>
                  <a:pt x="855" y="6461"/>
                  <a:pt x="792" y="6588"/>
                  <a:pt x="728" y="6714"/>
                </a:cubicBezTo>
                <a:cubicBezTo>
                  <a:pt x="697" y="6746"/>
                  <a:pt x="697" y="6778"/>
                  <a:pt x="697" y="6778"/>
                </a:cubicBezTo>
                <a:cubicBezTo>
                  <a:pt x="697" y="6809"/>
                  <a:pt x="697" y="6809"/>
                  <a:pt x="697" y="6841"/>
                </a:cubicBezTo>
                <a:cubicBezTo>
                  <a:pt x="697" y="6936"/>
                  <a:pt x="728" y="7031"/>
                  <a:pt x="760" y="7094"/>
                </a:cubicBezTo>
                <a:cubicBezTo>
                  <a:pt x="792" y="7126"/>
                  <a:pt x="823" y="7158"/>
                  <a:pt x="887" y="7158"/>
                </a:cubicBezTo>
                <a:lnTo>
                  <a:pt x="950" y="7158"/>
                </a:lnTo>
                <a:lnTo>
                  <a:pt x="982" y="7126"/>
                </a:lnTo>
                <a:cubicBezTo>
                  <a:pt x="1172" y="7094"/>
                  <a:pt x="1552" y="6841"/>
                  <a:pt x="1995" y="6493"/>
                </a:cubicBezTo>
                <a:lnTo>
                  <a:pt x="1995" y="6493"/>
                </a:lnTo>
                <a:cubicBezTo>
                  <a:pt x="1488" y="6968"/>
                  <a:pt x="1140" y="7285"/>
                  <a:pt x="1077" y="7348"/>
                </a:cubicBezTo>
                <a:cubicBezTo>
                  <a:pt x="1077" y="7380"/>
                  <a:pt x="1077" y="7411"/>
                  <a:pt x="1077" y="7411"/>
                </a:cubicBezTo>
                <a:cubicBezTo>
                  <a:pt x="1093" y="7427"/>
                  <a:pt x="1108" y="7435"/>
                  <a:pt x="1124" y="7435"/>
                </a:cubicBezTo>
                <a:cubicBezTo>
                  <a:pt x="1140" y="7435"/>
                  <a:pt x="1156" y="7427"/>
                  <a:pt x="1172" y="7411"/>
                </a:cubicBezTo>
                <a:lnTo>
                  <a:pt x="6176" y="2883"/>
                </a:lnTo>
                <a:cubicBezTo>
                  <a:pt x="6999" y="2186"/>
                  <a:pt x="7664" y="1711"/>
                  <a:pt x="7917" y="1647"/>
                </a:cubicBezTo>
                <a:lnTo>
                  <a:pt x="7917" y="1647"/>
                </a:lnTo>
                <a:lnTo>
                  <a:pt x="1235" y="7538"/>
                </a:lnTo>
                <a:cubicBezTo>
                  <a:pt x="1203" y="7538"/>
                  <a:pt x="1203" y="7570"/>
                  <a:pt x="1235" y="7601"/>
                </a:cubicBezTo>
                <a:cubicBezTo>
                  <a:pt x="1235" y="7601"/>
                  <a:pt x="1249" y="7615"/>
                  <a:pt x="1268" y="7615"/>
                </a:cubicBezTo>
                <a:cubicBezTo>
                  <a:pt x="1277" y="7615"/>
                  <a:pt x="1288" y="7612"/>
                  <a:pt x="1298" y="7601"/>
                </a:cubicBezTo>
                <a:lnTo>
                  <a:pt x="7886" y="2059"/>
                </a:lnTo>
                <a:lnTo>
                  <a:pt x="7886" y="2059"/>
                </a:lnTo>
                <a:cubicBezTo>
                  <a:pt x="7886" y="2154"/>
                  <a:pt x="7791" y="2281"/>
                  <a:pt x="7664" y="2439"/>
                </a:cubicBezTo>
                <a:lnTo>
                  <a:pt x="1457" y="7633"/>
                </a:lnTo>
                <a:cubicBezTo>
                  <a:pt x="1425" y="7665"/>
                  <a:pt x="1425" y="7696"/>
                  <a:pt x="1457" y="7696"/>
                </a:cubicBezTo>
                <a:cubicBezTo>
                  <a:pt x="1457" y="7728"/>
                  <a:pt x="1488" y="7728"/>
                  <a:pt x="1520" y="7728"/>
                </a:cubicBezTo>
                <a:cubicBezTo>
                  <a:pt x="1742" y="7538"/>
                  <a:pt x="6461" y="3991"/>
                  <a:pt x="7696" y="2534"/>
                </a:cubicBezTo>
                <a:lnTo>
                  <a:pt x="8202" y="2091"/>
                </a:lnTo>
                <a:lnTo>
                  <a:pt x="8202" y="2091"/>
                </a:lnTo>
                <a:cubicBezTo>
                  <a:pt x="7981" y="2819"/>
                  <a:pt x="3515" y="6461"/>
                  <a:pt x="1774" y="7823"/>
                </a:cubicBezTo>
                <a:cubicBezTo>
                  <a:pt x="1742" y="7855"/>
                  <a:pt x="1742" y="7855"/>
                  <a:pt x="1742" y="7886"/>
                </a:cubicBezTo>
                <a:cubicBezTo>
                  <a:pt x="1742" y="7886"/>
                  <a:pt x="1742" y="7886"/>
                  <a:pt x="1774" y="7918"/>
                </a:cubicBezTo>
                <a:cubicBezTo>
                  <a:pt x="1805" y="7950"/>
                  <a:pt x="1837" y="7981"/>
                  <a:pt x="1900" y="8013"/>
                </a:cubicBezTo>
                <a:lnTo>
                  <a:pt x="1964" y="8013"/>
                </a:lnTo>
                <a:cubicBezTo>
                  <a:pt x="2027" y="8013"/>
                  <a:pt x="2090" y="7981"/>
                  <a:pt x="2185" y="7981"/>
                </a:cubicBezTo>
                <a:lnTo>
                  <a:pt x="2185" y="7981"/>
                </a:lnTo>
                <a:cubicBezTo>
                  <a:pt x="2154" y="7981"/>
                  <a:pt x="2154" y="8013"/>
                  <a:pt x="2154" y="8013"/>
                </a:cubicBezTo>
                <a:cubicBezTo>
                  <a:pt x="2154" y="8045"/>
                  <a:pt x="2154" y="8045"/>
                  <a:pt x="2185" y="8076"/>
                </a:cubicBezTo>
                <a:lnTo>
                  <a:pt x="2249" y="8076"/>
                </a:lnTo>
                <a:cubicBezTo>
                  <a:pt x="2344" y="7981"/>
                  <a:pt x="2439" y="7886"/>
                  <a:pt x="2534" y="7823"/>
                </a:cubicBezTo>
                <a:cubicBezTo>
                  <a:pt x="2692" y="7696"/>
                  <a:pt x="2914" y="7570"/>
                  <a:pt x="3135" y="7411"/>
                </a:cubicBezTo>
                <a:lnTo>
                  <a:pt x="3135" y="7411"/>
                </a:lnTo>
                <a:cubicBezTo>
                  <a:pt x="2787" y="7728"/>
                  <a:pt x="2565" y="7981"/>
                  <a:pt x="2502" y="8140"/>
                </a:cubicBezTo>
                <a:cubicBezTo>
                  <a:pt x="2439" y="8203"/>
                  <a:pt x="2470" y="8203"/>
                  <a:pt x="2470" y="8235"/>
                </a:cubicBezTo>
                <a:lnTo>
                  <a:pt x="2502" y="8235"/>
                </a:lnTo>
                <a:cubicBezTo>
                  <a:pt x="2502" y="8266"/>
                  <a:pt x="2502" y="8266"/>
                  <a:pt x="2502" y="8298"/>
                </a:cubicBezTo>
                <a:lnTo>
                  <a:pt x="2565" y="8298"/>
                </a:lnTo>
                <a:cubicBezTo>
                  <a:pt x="4687" y="6461"/>
                  <a:pt x="7822" y="3801"/>
                  <a:pt x="8456" y="3358"/>
                </a:cubicBezTo>
                <a:lnTo>
                  <a:pt x="8456" y="3358"/>
                </a:lnTo>
                <a:cubicBezTo>
                  <a:pt x="8234" y="3643"/>
                  <a:pt x="7284" y="4498"/>
                  <a:pt x="6144" y="5511"/>
                </a:cubicBezTo>
                <a:lnTo>
                  <a:pt x="2565" y="8520"/>
                </a:lnTo>
                <a:cubicBezTo>
                  <a:pt x="2534" y="8520"/>
                  <a:pt x="2534" y="8551"/>
                  <a:pt x="2565" y="8583"/>
                </a:cubicBezTo>
                <a:cubicBezTo>
                  <a:pt x="2565" y="8599"/>
                  <a:pt x="2573" y="8607"/>
                  <a:pt x="2585" y="8607"/>
                </a:cubicBezTo>
                <a:cubicBezTo>
                  <a:pt x="2597" y="8607"/>
                  <a:pt x="2613" y="8599"/>
                  <a:pt x="2629" y="8583"/>
                </a:cubicBezTo>
                <a:cubicBezTo>
                  <a:pt x="2787" y="8456"/>
                  <a:pt x="3325" y="8013"/>
                  <a:pt x="4022" y="7443"/>
                </a:cubicBezTo>
                <a:lnTo>
                  <a:pt x="4022" y="7443"/>
                </a:lnTo>
                <a:cubicBezTo>
                  <a:pt x="3769" y="7665"/>
                  <a:pt x="3579" y="7886"/>
                  <a:pt x="3420" y="8076"/>
                </a:cubicBezTo>
                <a:lnTo>
                  <a:pt x="3009" y="8456"/>
                </a:lnTo>
                <a:cubicBezTo>
                  <a:pt x="3009" y="8456"/>
                  <a:pt x="3009" y="8488"/>
                  <a:pt x="3009" y="8520"/>
                </a:cubicBezTo>
                <a:cubicBezTo>
                  <a:pt x="3040" y="8551"/>
                  <a:pt x="3104" y="8583"/>
                  <a:pt x="3135" y="8583"/>
                </a:cubicBezTo>
                <a:lnTo>
                  <a:pt x="3135" y="8615"/>
                </a:lnTo>
                <a:cubicBezTo>
                  <a:pt x="3135" y="8678"/>
                  <a:pt x="3135" y="8741"/>
                  <a:pt x="3199" y="8773"/>
                </a:cubicBezTo>
                <a:cubicBezTo>
                  <a:pt x="3199" y="8805"/>
                  <a:pt x="3199" y="8805"/>
                  <a:pt x="3230" y="8805"/>
                </a:cubicBezTo>
                <a:lnTo>
                  <a:pt x="3262" y="8805"/>
                </a:lnTo>
                <a:lnTo>
                  <a:pt x="3515" y="8583"/>
                </a:lnTo>
                <a:lnTo>
                  <a:pt x="3515" y="8583"/>
                </a:lnTo>
                <a:cubicBezTo>
                  <a:pt x="3484" y="8615"/>
                  <a:pt x="3484" y="8646"/>
                  <a:pt x="3484" y="8646"/>
                </a:cubicBezTo>
                <a:cubicBezTo>
                  <a:pt x="3484" y="8678"/>
                  <a:pt x="3484" y="8710"/>
                  <a:pt x="3484" y="8710"/>
                </a:cubicBezTo>
                <a:cubicBezTo>
                  <a:pt x="3515" y="8773"/>
                  <a:pt x="3579" y="8805"/>
                  <a:pt x="3642" y="8805"/>
                </a:cubicBezTo>
                <a:cubicBezTo>
                  <a:pt x="3705" y="8805"/>
                  <a:pt x="3769" y="8773"/>
                  <a:pt x="3832" y="8773"/>
                </a:cubicBezTo>
                <a:cubicBezTo>
                  <a:pt x="3769" y="8805"/>
                  <a:pt x="3737" y="8836"/>
                  <a:pt x="3705" y="8836"/>
                </a:cubicBezTo>
                <a:cubicBezTo>
                  <a:pt x="3705" y="8868"/>
                  <a:pt x="3674" y="8868"/>
                  <a:pt x="3674" y="8900"/>
                </a:cubicBezTo>
                <a:cubicBezTo>
                  <a:pt x="3674" y="8900"/>
                  <a:pt x="3705" y="8900"/>
                  <a:pt x="3705" y="8931"/>
                </a:cubicBezTo>
                <a:cubicBezTo>
                  <a:pt x="3705" y="8931"/>
                  <a:pt x="3737" y="8963"/>
                  <a:pt x="3737" y="8963"/>
                </a:cubicBezTo>
                <a:cubicBezTo>
                  <a:pt x="3832" y="8963"/>
                  <a:pt x="4212" y="8678"/>
                  <a:pt x="4750" y="8235"/>
                </a:cubicBezTo>
                <a:lnTo>
                  <a:pt x="4750" y="8235"/>
                </a:lnTo>
                <a:lnTo>
                  <a:pt x="4149" y="8773"/>
                </a:lnTo>
                <a:cubicBezTo>
                  <a:pt x="4117" y="8805"/>
                  <a:pt x="4117" y="8836"/>
                  <a:pt x="4149" y="8868"/>
                </a:cubicBezTo>
                <a:cubicBezTo>
                  <a:pt x="4180" y="8900"/>
                  <a:pt x="4244" y="8931"/>
                  <a:pt x="4339" y="8931"/>
                </a:cubicBezTo>
                <a:cubicBezTo>
                  <a:pt x="4402" y="8931"/>
                  <a:pt x="4529" y="8900"/>
                  <a:pt x="4655" y="8836"/>
                </a:cubicBezTo>
                <a:cubicBezTo>
                  <a:pt x="4655" y="8868"/>
                  <a:pt x="4687" y="8868"/>
                  <a:pt x="4719" y="8868"/>
                </a:cubicBezTo>
                <a:cubicBezTo>
                  <a:pt x="4782" y="8868"/>
                  <a:pt x="4845" y="8836"/>
                  <a:pt x="4972" y="8773"/>
                </a:cubicBezTo>
                <a:lnTo>
                  <a:pt x="4972" y="8773"/>
                </a:lnTo>
                <a:cubicBezTo>
                  <a:pt x="4909" y="8836"/>
                  <a:pt x="4877" y="8868"/>
                  <a:pt x="4845" y="8900"/>
                </a:cubicBezTo>
                <a:cubicBezTo>
                  <a:pt x="4814" y="8931"/>
                  <a:pt x="4814" y="8931"/>
                  <a:pt x="4845" y="8963"/>
                </a:cubicBezTo>
                <a:cubicBezTo>
                  <a:pt x="4845" y="8995"/>
                  <a:pt x="4845" y="8995"/>
                  <a:pt x="4877" y="8995"/>
                </a:cubicBezTo>
                <a:lnTo>
                  <a:pt x="4909" y="8995"/>
                </a:lnTo>
                <a:cubicBezTo>
                  <a:pt x="4972" y="8931"/>
                  <a:pt x="5162" y="8773"/>
                  <a:pt x="5415" y="8551"/>
                </a:cubicBezTo>
                <a:cubicBezTo>
                  <a:pt x="5415" y="8551"/>
                  <a:pt x="5415" y="8551"/>
                  <a:pt x="5415" y="8583"/>
                </a:cubicBezTo>
                <a:cubicBezTo>
                  <a:pt x="5415" y="8615"/>
                  <a:pt x="5415" y="8678"/>
                  <a:pt x="5447" y="8710"/>
                </a:cubicBezTo>
                <a:lnTo>
                  <a:pt x="5510" y="8710"/>
                </a:lnTo>
                <a:lnTo>
                  <a:pt x="5732" y="8551"/>
                </a:lnTo>
                <a:lnTo>
                  <a:pt x="5732" y="8551"/>
                </a:lnTo>
                <a:cubicBezTo>
                  <a:pt x="5700" y="8583"/>
                  <a:pt x="5669" y="8615"/>
                  <a:pt x="5669" y="8646"/>
                </a:cubicBezTo>
                <a:cubicBezTo>
                  <a:pt x="5669" y="8678"/>
                  <a:pt x="5669" y="8710"/>
                  <a:pt x="5700" y="8741"/>
                </a:cubicBezTo>
                <a:cubicBezTo>
                  <a:pt x="5700" y="8741"/>
                  <a:pt x="5732" y="8773"/>
                  <a:pt x="5795" y="8773"/>
                </a:cubicBezTo>
                <a:cubicBezTo>
                  <a:pt x="6049" y="8773"/>
                  <a:pt x="6587" y="8361"/>
                  <a:pt x="7094" y="7855"/>
                </a:cubicBezTo>
                <a:lnTo>
                  <a:pt x="7094" y="7855"/>
                </a:lnTo>
                <a:cubicBezTo>
                  <a:pt x="7031" y="7981"/>
                  <a:pt x="7062" y="8013"/>
                  <a:pt x="7062" y="8013"/>
                </a:cubicBezTo>
                <a:cubicBezTo>
                  <a:pt x="7062" y="8045"/>
                  <a:pt x="7094" y="8045"/>
                  <a:pt x="7126" y="8045"/>
                </a:cubicBezTo>
                <a:cubicBezTo>
                  <a:pt x="7189" y="8045"/>
                  <a:pt x="7442" y="7791"/>
                  <a:pt x="7664" y="7601"/>
                </a:cubicBezTo>
                <a:cubicBezTo>
                  <a:pt x="7664" y="7570"/>
                  <a:pt x="7664" y="7538"/>
                  <a:pt x="7664" y="7506"/>
                </a:cubicBezTo>
                <a:lnTo>
                  <a:pt x="7569" y="7506"/>
                </a:lnTo>
                <a:cubicBezTo>
                  <a:pt x="7442" y="7665"/>
                  <a:pt x="7284" y="7823"/>
                  <a:pt x="7189" y="7886"/>
                </a:cubicBezTo>
                <a:cubicBezTo>
                  <a:pt x="7252" y="7791"/>
                  <a:pt x="7442" y="7538"/>
                  <a:pt x="7696" y="7285"/>
                </a:cubicBezTo>
                <a:cubicBezTo>
                  <a:pt x="8076" y="6873"/>
                  <a:pt x="8392" y="6556"/>
                  <a:pt x="8456" y="6461"/>
                </a:cubicBezTo>
                <a:cubicBezTo>
                  <a:pt x="8487" y="6429"/>
                  <a:pt x="8487" y="6398"/>
                  <a:pt x="8456" y="6398"/>
                </a:cubicBezTo>
                <a:cubicBezTo>
                  <a:pt x="8456" y="6398"/>
                  <a:pt x="8424" y="6366"/>
                  <a:pt x="8424" y="6366"/>
                </a:cubicBezTo>
                <a:cubicBezTo>
                  <a:pt x="8582" y="6239"/>
                  <a:pt x="8677" y="6144"/>
                  <a:pt x="8677" y="6081"/>
                </a:cubicBezTo>
                <a:cubicBezTo>
                  <a:pt x="8677" y="6049"/>
                  <a:pt x="8677" y="6018"/>
                  <a:pt x="8646" y="6018"/>
                </a:cubicBezTo>
                <a:cubicBezTo>
                  <a:pt x="8646" y="5986"/>
                  <a:pt x="8614" y="5986"/>
                  <a:pt x="8582" y="5986"/>
                </a:cubicBezTo>
                <a:lnTo>
                  <a:pt x="5510" y="8583"/>
                </a:lnTo>
                <a:cubicBezTo>
                  <a:pt x="5510" y="8520"/>
                  <a:pt x="5542" y="8488"/>
                  <a:pt x="5574" y="8425"/>
                </a:cubicBezTo>
                <a:cubicBezTo>
                  <a:pt x="6112" y="7981"/>
                  <a:pt x="6809" y="7380"/>
                  <a:pt x="7442" y="6809"/>
                </a:cubicBezTo>
                <a:cubicBezTo>
                  <a:pt x="7981" y="6366"/>
                  <a:pt x="8424" y="5986"/>
                  <a:pt x="8582" y="5859"/>
                </a:cubicBezTo>
                <a:cubicBezTo>
                  <a:pt x="8614" y="5859"/>
                  <a:pt x="8646" y="5828"/>
                  <a:pt x="8646" y="5828"/>
                </a:cubicBezTo>
                <a:cubicBezTo>
                  <a:pt x="8677" y="5796"/>
                  <a:pt x="8677" y="5796"/>
                  <a:pt x="8677" y="5764"/>
                </a:cubicBezTo>
                <a:cubicBezTo>
                  <a:pt x="8677" y="5764"/>
                  <a:pt x="8677" y="5764"/>
                  <a:pt x="8677" y="5733"/>
                </a:cubicBezTo>
                <a:lnTo>
                  <a:pt x="8582" y="5733"/>
                </a:lnTo>
                <a:cubicBezTo>
                  <a:pt x="8582" y="5733"/>
                  <a:pt x="8551" y="5764"/>
                  <a:pt x="8519" y="5796"/>
                </a:cubicBezTo>
                <a:cubicBezTo>
                  <a:pt x="8646" y="5638"/>
                  <a:pt x="8709" y="5543"/>
                  <a:pt x="8709" y="5479"/>
                </a:cubicBezTo>
                <a:cubicBezTo>
                  <a:pt x="8709" y="5448"/>
                  <a:pt x="8709" y="5416"/>
                  <a:pt x="8709" y="5416"/>
                </a:cubicBezTo>
                <a:cubicBezTo>
                  <a:pt x="8677" y="5384"/>
                  <a:pt x="8677" y="5384"/>
                  <a:pt x="8646" y="5384"/>
                </a:cubicBezTo>
                <a:cubicBezTo>
                  <a:pt x="8551" y="5384"/>
                  <a:pt x="8297" y="5606"/>
                  <a:pt x="7727" y="6144"/>
                </a:cubicBezTo>
                <a:cubicBezTo>
                  <a:pt x="8329" y="5511"/>
                  <a:pt x="8772" y="5004"/>
                  <a:pt x="8836" y="4973"/>
                </a:cubicBezTo>
                <a:cubicBezTo>
                  <a:pt x="8836" y="4941"/>
                  <a:pt x="8836" y="4909"/>
                  <a:pt x="8836" y="4878"/>
                </a:cubicBezTo>
                <a:lnTo>
                  <a:pt x="8741" y="4878"/>
                </a:lnTo>
                <a:lnTo>
                  <a:pt x="4687" y="8710"/>
                </a:lnTo>
                <a:cubicBezTo>
                  <a:pt x="4529" y="8805"/>
                  <a:pt x="4402" y="8836"/>
                  <a:pt x="4307" y="8836"/>
                </a:cubicBezTo>
                <a:cubicBezTo>
                  <a:pt x="4275" y="8836"/>
                  <a:pt x="4244" y="8836"/>
                  <a:pt x="4244" y="8805"/>
                </a:cubicBezTo>
                <a:lnTo>
                  <a:pt x="8867" y="4624"/>
                </a:lnTo>
                <a:cubicBezTo>
                  <a:pt x="8899" y="4624"/>
                  <a:pt x="8899" y="4593"/>
                  <a:pt x="8867" y="4561"/>
                </a:cubicBezTo>
                <a:lnTo>
                  <a:pt x="8804" y="4561"/>
                </a:lnTo>
                <a:cubicBezTo>
                  <a:pt x="8962" y="4403"/>
                  <a:pt x="9026" y="4244"/>
                  <a:pt x="9026" y="4181"/>
                </a:cubicBezTo>
                <a:cubicBezTo>
                  <a:pt x="9026" y="4118"/>
                  <a:pt x="9026" y="4086"/>
                  <a:pt x="8994" y="4054"/>
                </a:cubicBezTo>
                <a:lnTo>
                  <a:pt x="8931" y="4054"/>
                </a:lnTo>
                <a:cubicBezTo>
                  <a:pt x="8107" y="4909"/>
                  <a:pt x="6872" y="6176"/>
                  <a:pt x="5764" y="7189"/>
                </a:cubicBezTo>
                <a:cubicBezTo>
                  <a:pt x="5194" y="7633"/>
                  <a:pt x="4655" y="8076"/>
                  <a:pt x="4212" y="8425"/>
                </a:cubicBezTo>
                <a:cubicBezTo>
                  <a:pt x="3959" y="8583"/>
                  <a:pt x="3769" y="8678"/>
                  <a:pt x="3642" y="8678"/>
                </a:cubicBezTo>
                <a:cubicBezTo>
                  <a:pt x="3610" y="8678"/>
                  <a:pt x="3579" y="8678"/>
                  <a:pt x="3547" y="8646"/>
                </a:cubicBezTo>
                <a:cubicBezTo>
                  <a:pt x="3547" y="8615"/>
                  <a:pt x="3610" y="8551"/>
                  <a:pt x="3674" y="8456"/>
                </a:cubicBezTo>
                <a:cubicBezTo>
                  <a:pt x="4497" y="8076"/>
                  <a:pt x="5859" y="6778"/>
                  <a:pt x="6967" y="5638"/>
                </a:cubicBezTo>
                <a:lnTo>
                  <a:pt x="8836" y="4086"/>
                </a:lnTo>
                <a:cubicBezTo>
                  <a:pt x="8867" y="4054"/>
                  <a:pt x="8867" y="4023"/>
                  <a:pt x="8836" y="4023"/>
                </a:cubicBezTo>
                <a:cubicBezTo>
                  <a:pt x="8820" y="4007"/>
                  <a:pt x="8804" y="3999"/>
                  <a:pt x="8792" y="3999"/>
                </a:cubicBezTo>
                <a:cubicBezTo>
                  <a:pt x="8780" y="3999"/>
                  <a:pt x="8772" y="4007"/>
                  <a:pt x="8772" y="4023"/>
                </a:cubicBezTo>
                <a:cubicBezTo>
                  <a:pt x="8646" y="4118"/>
                  <a:pt x="8297" y="4403"/>
                  <a:pt x="7822" y="4783"/>
                </a:cubicBezTo>
                <a:cubicBezTo>
                  <a:pt x="8361" y="4181"/>
                  <a:pt x="8741" y="3769"/>
                  <a:pt x="8804" y="3706"/>
                </a:cubicBezTo>
                <a:cubicBezTo>
                  <a:pt x="8804" y="3674"/>
                  <a:pt x="8804" y="3643"/>
                  <a:pt x="8804" y="3643"/>
                </a:cubicBezTo>
                <a:cubicBezTo>
                  <a:pt x="8772" y="3611"/>
                  <a:pt x="8741" y="3611"/>
                  <a:pt x="8741" y="3611"/>
                </a:cubicBezTo>
                <a:cubicBezTo>
                  <a:pt x="8677" y="3674"/>
                  <a:pt x="8171" y="4023"/>
                  <a:pt x="7506" y="4529"/>
                </a:cubicBezTo>
                <a:lnTo>
                  <a:pt x="8646" y="3516"/>
                </a:lnTo>
                <a:cubicBezTo>
                  <a:pt x="8646" y="3484"/>
                  <a:pt x="8646" y="3453"/>
                  <a:pt x="8646" y="3453"/>
                </a:cubicBezTo>
                <a:cubicBezTo>
                  <a:pt x="8630" y="3437"/>
                  <a:pt x="8614" y="3429"/>
                  <a:pt x="8602" y="3429"/>
                </a:cubicBezTo>
                <a:cubicBezTo>
                  <a:pt x="8590" y="3429"/>
                  <a:pt x="8582" y="3437"/>
                  <a:pt x="8582" y="3453"/>
                </a:cubicBezTo>
                <a:lnTo>
                  <a:pt x="8076" y="3833"/>
                </a:lnTo>
                <a:cubicBezTo>
                  <a:pt x="8392" y="3548"/>
                  <a:pt x="8582" y="3326"/>
                  <a:pt x="8582" y="3231"/>
                </a:cubicBezTo>
                <a:cubicBezTo>
                  <a:pt x="8582" y="3199"/>
                  <a:pt x="8551" y="3199"/>
                  <a:pt x="8551" y="3168"/>
                </a:cubicBezTo>
                <a:cubicBezTo>
                  <a:pt x="8582" y="3136"/>
                  <a:pt x="8646" y="3104"/>
                  <a:pt x="8677" y="3073"/>
                </a:cubicBezTo>
                <a:cubicBezTo>
                  <a:pt x="8709" y="3041"/>
                  <a:pt x="8709" y="3041"/>
                  <a:pt x="8709" y="3041"/>
                </a:cubicBezTo>
                <a:cubicBezTo>
                  <a:pt x="8709" y="3009"/>
                  <a:pt x="8709" y="3009"/>
                  <a:pt x="8709" y="2978"/>
                </a:cubicBezTo>
                <a:cubicBezTo>
                  <a:pt x="8646" y="2946"/>
                  <a:pt x="8614" y="2914"/>
                  <a:pt x="8551" y="2883"/>
                </a:cubicBezTo>
                <a:cubicBezTo>
                  <a:pt x="8677" y="2724"/>
                  <a:pt x="8709" y="2629"/>
                  <a:pt x="8677" y="2598"/>
                </a:cubicBezTo>
                <a:cubicBezTo>
                  <a:pt x="8646" y="2566"/>
                  <a:pt x="8646" y="2566"/>
                  <a:pt x="8582" y="2566"/>
                </a:cubicBezTo>
                <a:cubicBezTo>
                  <a:pt x="8582" y="2503"/>
                  <a:pt x="8551" y="2471"/>
                  <a:pt x="8519" y="2407"/>
                </a:cubicBezTo>
                <a:lnTo>
                  <a:pt x="8456" y="2407"/>
                </a:lnTo>
                <a:lnTo>
                  <a:pt x="7886" y="2883"/>
                </a:lnTo>
                <a:cubicBezTo>
                  <a:pt x="7917" y="2851"/>
                  <a:pt x="7981" y="2788"/>
                  <a:pt x="8012" y="2756"/>
                </a:cubicBezTo>
                <a:cubicBezTo>
                  <a:pt x="8107" y="2661"/>
                  <a:pt x="8171" y="2598"/>
                  <a:pt x="8171" y="2566"/>
                </a:cubicBezTo>
                <a:lnTo>
                  <a:pt x="8202" y="2534"/>
                </a:lnTo>
                <a:cubicBezTo>
                  <a:pt x="8234" y="2503"/>
                  <a:pt x="8202" y="2503"/>
                  <a:pt x="8202" y="2471"/>
                </a:cubicBezTo>
                <a:lnTo>
                  <a:pt x="8139" y="2471"/>
                </a:lnTo>
                <a:cubicBezTo>
                  <a:pt x="8139" y="2471"/>
                  <a:pt x="8044" y="2566"/>
                  <a:pt x="7917" y="2724"/>
                </a:cubicBezTo>
                <a:cubicBezTo>
                  <a:pt x="7791" y="2819"/>
                  <a:pt x="7632" y="2946"/>
                  <a:pt x="7474" y="3104"/>
                </a:cubicBezTo>
                <a:cubicBezTo>
                  <a:pt x="7949" y="2629"/>
                  <a:pt x="8297" y="2249"/>
                  <a:pt x="8297" y="2059"/>
                </a:cubicBezTo>
                <a:cubicBezTo>
                  <a:pt x="8297" y="2027"/>
                  <a:pt x="8297" y="1996"/>
                  <a:pt x="8266" y="1964"/>
                </a:cubicBezTo>
                <a:cubicBezTo>
                  <a:pt x="8266" y="1964"/>
                  <a:pt x="8266" y="1932"/>
                  <a:pt x="8234" y="1932"/>
                </a:cubicBezTo>
                <a:cubicBezTo>
                  <a:pt x="8234" y="1932"/>
                  <a:pt x="8202" y="1932"/>
                  <a:pt x="8202" y="1964"/>
                </a:cubicBezTo>
                <a:lnTo>
                  <a:pt x="7917" y="2186"/>
                </a:lnTo>
                <a:cubicBezTo>
                  <a:pt x="7949" y="2122"/>
                  <a:pt x="7981" y="2091"/>
                  <a:pt x="7981" y="2059"/>
                </a:cubicBezTo>
                <a:cubicBezTo>
                  <a:pt x="7981" y="1996"/>
                  <a:pt x="7981" y="1964"/>
                  <a:pt x="7949" y="1932"/>
                </a:cubicBezTo>
                <a:cubicBezTo>
                  <a:pt x="7949" y="1901"/>
                  <a:pt x="7917" y="1901"/>
                  <a:pt x="7917" y="1901"/>
                </a:cubicBezTo>
                <a:cubicBezTo>
                  <a:pt x="7917" y="1901"/>
                  <a:pt x="7886" y="1901"/>
                  <a:pt x="7886" y="1932"/>
                </a:cubicBezTo>
                <a:lnTo>
                  <a:pt x="4339" y="4878"/>
                </a:lnTo>
                <a:lnTo>
                  <a:pt x="8044" y="1616"/>
                </a:lnTo>
                <a:cubicBezTo>
                  <a:pt x="8044" y="1616"/>
                  <a:pt x="8044" y="1584"/>
                  <a:pt x="8044" y="1552"/>
                </a:cubicBezTo>
                <a:cubicBezTo>
                  <a:pt x="8012" y="1521"/>
                  <a:pt x="8012" y="1521"/>
                  <a:pt x="7949" y="1521"/>
                </a:cubicBezTo>
                <a:cubicBezTo>
                  <a:pt x="7938" y="1518"/>
                  <a:pt x="7927" y="1517"/>
                  <a:pt x="7914" y="1517"/>
                </a:cubicBezTo>
                <a:cubicBezTo>
                  <a:pt x="7779" y="1517"/>
                  <a:pt x="7537" y="1672"/>
                  <a:pt x="7189" y="1932"/>
                </a:cubicBezTo>
                <a:lnTo>
                  <a:pt x="7601" y="1552"/>
                </a:lnTo>
                <a:cubicBezTo>
                  <a:pt x="7601" y="1552"/>
                  <a:pt x="7601" y="1521"/>
                  <a:pt x="7601" y="1489"/>
                </a:cubicBezTo>
                <a:lnTo>
                  <a:pt x="7569" y="1489"/>
                </a:lnTo>
                <a:cubicBezTo>
                  <a:pt x="7632" y="1426"/>
                  <a:pt x="7664" y="1394"/>
                  <a:pt x="7664" y="1362"/>
                </a:cubicBezTo>
                <a:cubicBezTo>
                  <a:pt x="7696" y="1362"/>
                  <a:pt x="7696" y="1331"/>
                  <a:pt x="7664" y="1299"/>
                </a:cubicBezTo>
                <a:cubicBezTo>
                  <a:pt x="7664" y="1283"/>
                  <a:pt x="7656" y="1275"/>
                  <a:pt x="7644" y="1275"/>
                </a:cubicBezTo>
                <a:cubicBezTo>
                  <a:pt x="7632" y="1275"/>
                  <a:pt x="7616" y="1283"/>
                  <a:pt x="7601" y="1299"/>
                </a:cubicBezTo>
                <a:cubicBezTo>
                  <a:pt x="7537" y="1331"/>
                  <a:pt x="7252" y="1552"/>
                  <a:pt x="6777" y="1869"/>
                </a:cubicBezTo>
                <a:cubicBezTo>
                  <a:pt x="7031" y="1616"/>
                  <a:pt x="7221" y="1426"/>
                  <a:pt x="7347" y="1331"/>
                </a:cubicBezTo>
                <a:cubicBezTo>
                  <a:pt x="7442" y="1267"/>
                  <a:pt x="7474" y="1236"/>
                  <a:pt x="7474" y="1204"/>
                </a:cubicBezTo>
                <a:cubicBezTo>
                  <a:pt x="7474" y="1172"/>
                  <a:pt x="7474" y="1172"/>
                  <a:pt x="7442" y="1141"/>
                </a:cubicBezTo>
                <a:lnTo>
                  <a:pt x="7379" y="1141"/>
                </a:lnTo>
                <a:cubicBezTo>
                  <a:pt x="7347" y="1172"/>
                  <a:pt x="7316" y="1204"/>
                  <a:pt x="7284" y="1267"/>
                </a:cubicBezTo>
                <a:cubicBezTo>
                  <a:pt x="7221" y="1299"/>
                  <a:pt x="7157" y="1331"/>
                  <a:pt x="7062" y="1394"/>
                </a:cubicBezTo>
                <a:cubicBezTo>
                  <a:pt x="7094" y="1362"/>
                  <a:pt x="7126" y="1331"/>
                  <a:pt x="7126" y="1267"/>
                </a:cubicBezTo>
                <a:cubicBezTo>
                  <a:pt x="7157" y="1204"/>
                  <a:pt x="7189" y="1109"/>
                  <a:pt x="7221" y="1046"/>
                </a:cubicBezTo>
                <a:cubicBezTo>
                  <a:pt x="7221" y="951"/>
                  <a:pt x="7221" y="887"/>
                  <a:pt x="7157" y="824"/>
                </a:cubicBezTo>
                <a:cubicBezTo>
                  <a:pt x="7157" y="792"/>
                  <a:pt x="7126" y="792"/>
                  <a:pt x="7126" y="792"/>
                </a:cubicBezTo>
                <a:cubicBezTo>
                  <a:pt x="7094" y="792"/>
                  <a:pt x="7094" y="792"/>
                  <a:pt x="6872" y="982"/>
                </a:cubicBezTo>
                <a:cubicBezTo>
                  <a:pt x="6841" y="982"/>
                  <a:pt x="6777" y="982"/>
                  <a:pt x="6682" y="1014"/>
                </a:cubicBezTo>
                <a:cubicBezTo>
                  <a:pt x="6714" y="982"/>
                  <a:pt x="6714" y="951"/>
                  <a:pt x="6746" y="919"/>
                </a:cubicBezTo>
                <a:cubicBezTo>
                  <a:pt x="6746" y="887"/>
                  <a:pt x="6746" y="856"/>
                  <a:pt x="6746" y="856"/>
                </a:cubicBezTo>
                <a:cubicBezTo>
                  <a:pt x="6746" y="824"/>
                  <a:pt x="6777" y="792"/>
                  <a:pt x="6777" y="792"/>
                </a:cubicBezTo>
                <a:cubicBezTo>
                  <a:pt x="6777" y="761"/>
                  <a:pt x="6746" y="761"/>
                  <a:pt x="6746" y="761"/>
                </a:cubicBezTo>
                <a:cubicBezTo>
                  <a:pt x="6746" y="729"/>
                  <a:pt x="6714" y="729"/>
                  <a:pt x="6714" y="729"/>
                </a:cubicBezTo>
                <a:lnTo>
                  <a:pt x="6682" y="729"/>
                </a:lnTo>
                <a:cubicBezTo>
                  <a:pt x="6651" y="697"/>
                  <a:pt x="6619" y="697"/>
                  <a:pt x="6619" y="697"/>
                </a:cubicBezTo>
                <a:lnTo>
                  <a:pt x="6461" y="824"/>
                </a:lnTo>
                <a:cubicBezTo>
                  <a:pt x="6429" y="856"/>
                  <a:pt x="6429" y="856"/>
                  <a:pt x="6397" y="887"/>
                </a:cubicBezTo>
                <a:cubicBezTo>
                  <a:pt x="6429" y="824"/>
                  <a:pt x="6461" y="761"/>
                  <a:pt x="6461" y="729"/>
                </a:cubicBezTo>
                <a:cubicBezTo>
                  <a:pt x="6461" y="666"/>
                  <a:pt x="6461" y="602"/>
                  <a:pt x="6429" y="571"/>
                </a:cubicBezTo>
                <a:lnTo>
                  <a:pt x="6334" y="571"/>
                </a:lnTo>
                <a:lnTo>
                  <a:pt x="5827" y="1014"/>
                </a:lnTo>
                <a:cubicBezTo>
                  <a:pt x="6366" y="507"/>
                  <a:pt x="6366" y="476"/>
                  <a:pt x="6334" y="444"/>
                </a:cubicBezTo>
                <a:cubicBezTo>
                  <a:pt x="6302" y="412"/>
                  <a:pt x="6302" y="412"/>
                  <a:pt x="6271" y="412"/>
                </a:cubicBezTo>
                <a:lnTo>
                  <a:pt x="6239" y="412"/>
                </a:lnTo>
                <a:cubicBezTo>
                  <a:pt x="5700" y="412"/>
                  <a:pt x="1203" y="4561"/>
                  <a:pt x="317" y="5416"/>
                </a:cubicBezTo>
                <a:cubicBezTo>
                  <a:pt x="380" y="5289"/>
                  <a:pt x="538" y="5099"/>
                  <a:pt x="760" y="4878"/>
                </a:cubicBezTo>
                <a:cubicBezTo>
                  <a:pt x="1330" y="4498"/>
                  <a:pt x="2344" y="3548"/>
                  <a:pt x="3610" y="2344"/>
                </a:cubicBezTo>
                <a:cubicBezTo>
                  <a:pt x="3674" y="2312"/>
                  <a:pt x="3705" y="2281"/>
                  <a:pt x="3737" y="2249"/>
                </a:cubicBezTo>
                <a:cubicBezTo>
                  <a:pt x="4465" y="1616"/>
                  <a:pt x="5225" y="982"/>
                  <a:pt x="6017" y="381"/>
                </a:cubicBezTo>
                <a:cubicBezTo>
                  <a:pt x="6017" y="349"/>
                  <a:pt x="6017" y="349"/>
                  <a:pt x="6017" y="349"/>
                </a:cubicBezTo>
                <a:cubicBezTo>
                  <a:pt x="6017" y="317"/>
                  <a:pt x="6017" y="317"/>
                  <a:pt x="6017" y="286"/>
                </a:cubicBezTo>
                <a:lnTo>
                  <a:pt x="5954" y="286"/>
                </a:lnTo>
                <a:cubicBezTo>
                  <a:pt x="5922" y="317"/>
                  <a:pt x="5859" y="349"/>
                  <a:pt x="5827" y="381"/>
                </a:cubicBezTo>
                <a:cubicBezTo>
                  <a:pt x="5827" y="381"/>
                  <a:pt x="5795" y="349"/>
                  <a:pt x="5764" y="349"/>
                </a:cubicBezTo>
                <a:cubicBezTo>
                  <a:pt x="5605" y="349"/>
                  <a:pt x="5035" y="856"/>
                  <a:pt x="3769" y="2059"/>
                </a:cubicBezTo>
                <a:cubicBezTo>
                  <a:pt x="2692" y="2978"/>
                  <a:pt x="1425" y="4086"/>
                  <a:pt x="412" y="4941"/>
                </a:cubicBezTo>
                <a:cubicBezTo>
                  <a:pt x="380" y="4656"/>
                  <a:pt x="3547" y="1932"/>
                  <a:pt x="5574" y="286"/>
                </a:cubicBezTo>
                <a:cubicBezTo>
                  <a:pt x="5574" y="286"/>
                  <a:pt x="5574" y="286"/>
                  <a:pt x="5574" y="254"/>
                </a:cubicBezTo>
                <a:cubicBezTo>
                  <a:pt x="5574" y="254"/>
                  <a:pt x="5574" y="254"/>
                  <a:pt x="5574" y="222"/>
                </a:cubicBezTo>
                <a:cubicBezTo>
                  <a:pt x="5542" y="159"/>
                  <a:pt x="5447" y="159"/>
                  <a:pt x="5384" y="159"/>
                </a:cubicBezTo>
                <a:lnTo>
                  <a:pt x="5352" y="159"/>
                </a:lnTo>
                <a:cubicBezTo>
                  <a:pt x="5352" y="127"/>
                  <a:pt x="5352" y="127"/>
                  <a:pt x="5352" y="127"/>
                </a:cubicBezTo>
                <a:cubicBezTo>
                  <a:pt x="5289" y="64"/>
                  <a:pt x="5225" y="32"/>
                  <a:pt x="5162" y="32"/>
                </a:cubicBezTo>
                <a:lnTo>
                  <a:pt x="5130" y="32"/>
                </a:lnTo>
                <a:cubicBezTo>
                  <a:pt x="4940" y="32"/>
                  <a:pt x="4592" y="222"/>
                  <a:pt x="4180" y="539"/>
                </a:cubicBezTo>
                <a:cubicBezTo>
                  <a:pt x="4339" y="381"/>
                  <a:pt x="4497" y="222"/>
                  <a:pt x="4655" y="96"/>
                </a:cubicBezTo>
                <a:cubicBezTo>
                  <a:pt x="4687" y="64"/>
                  <a:pt x="4687" y="32"/>
                  <a:pt x="4655" y="32"/>
                </a:cubicBezTo>
                <a:cubicBezTo>
                  <a:pt x="4655" y="1"/>
                  <a:pt x="4624" y="1"/>
                  <a:pt x="4624" y="1"/>
                </a:cubicBezTo>
                <a:cubicBezTo>
                  <a:pt x="4529" y="1"/>
                  <a:pt x="4244" y="254"/>
                  <a:pt x="3135" y="1267"/>
                </a:cubicBezTo>
                <a:cubicBezTo>
                  <a:pt x="2344" y="2027"/>
                  <a:pt x="1077" y="3199"/>
                  <a:pt x="570" y="3484"/>
                </a:cubicBezTo>
                <a:lnTo>
                  <a:pt x="4244" y="96"/>
                </a:lnTo>
                <a:cubicBezTo>
                  <a:pt x="4275" y="96"/>
                  <a:pt x="4275" y="64"/>
                  <a:pt x="4244" y="32"/>
                </a:cubicBezTo>
                <a:cubicBezTo>
                  <a:pt x="4244" y="32"/>
                  <a:pt x="4244" y="1"/>
                  <a:pt x="4212" y="1"/>
                </a:cubicBezTo>
                <a:close/>
              </a:path>
            </a:pathLst>
          </a:cu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" name="Google Shape;973;p37"/>
          <p:cNvSpPr/>
          <p:nvPr/>
        </p:nvSpPr>
        <p:spPr>
          <a:xfrm>
            <a:off x="0" y="162928"/>
            <a:ext cx="7427460" cy="47480"/>
          </a:xfrm>
          <a:custGeom>
            <a:avLst/>
            <a:gdLst/>
            <a:ahLst/>
            <a:cxnLst/>
            <a:rect l="l" t="t" r="r" b="b"/>
            <a:pathLst>
              <a:path w="232927" h="1489" extrusionOk="0">
                <a:moveTo>
                  <a:pt x="232926" y="0"/>
                </a:moveTo>
                <a:lnTo>
                  <a:pt x="232926" y="0"/>
                </a:lnTo>
                <a:cubicBezTo>
                  <a:pt x="219277" y="32"/>
                  <a:pt x="114674" y="63"/>
                  <a:pt x="109005" y="95"/>
                </a:cubicBezTo>
                <a:cubicBezTo>
                  <a:pt x="93709" y="190"/>
                  <a:pt x="78413" y="253"/>
                  <a:pt x="63117" y="317"/>
                </a:cubicBezTo>
                <a:cubicBezTo>
                  <a:pt x="48169" y="412"/>
                  <a:pt x="33221" y="475"/>
                  <a:pt x="18273" y="538"/>
                </a:cubicBezTo>
                <a:cubicBezTo>
                  <a:pt x="12161" y="570"/>
                  <a:pt x="6081" y="570"/>
                  <a:pt x="0" y="602"/>
                </a:cubicBezTo>
                <a:cubicBezTo>
                  <a:pt x="95" y="887"/>
                  <a:pt x="190" y="1204"/>
                  <a:pt x="254" y="1489"/>
                </a:cubicBezTo>
                <a:cubicBezTo>
                  <a:pt x="16848" y="1425"/>
                  <a:pt x="33411" y="1330"/>
                  <a:pt x="50006" y="1267"/>
                </a:cubicBezTo>
                <a:cubicBezTo>
                  <a:pt x="65239" y="1172"/>
                  <a:pt x="80471" y="1109"/>
                  <a:pt x="95704" y="1045"/>
                </a:cubicBezTo>
                <a:cubicBezTo>
                  <a:pt x="105522" y="982"/>
                  <a:pt x="218865" y="918"/>
                  <a:pt x="232483" y="887"/>
                </a:cubicBezTo>
                <a:cubicBezTo>
                  <a:pt x="232610" y="570"/>
                  <a:pt x="232768" y="285"/>
                  <a:pt x="23292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Google Shape;974;p37"/>
          <p:cNvSpPr/>
          <p:nvPr/>
        </p:nvSpPr>
        <p:spPr>
          <a:xfrm>
            <a:off x="-1021" y="261527"/>
            <a:ext cx="7404246" cy="47480"/>
          </a:xfrm>
          <a:custGeom>
            <a:avLst/>
            <a:gdLst/>
            <a:ahLst/>
            <a:cxnLst/>
            <a:rect l="l" t="t" r="r" b="b"/>
            <a:pathLst>
              <a:path w="232199" h="1489" extrusionOk="0">
                <a:moveTo>
                  <a:pt x="232103" y="0"/>
                </a:moveTo>
                <a:cubicBezTo>
                  <a:pt x="218296" y="32"/>
                  <a:pt x="104699" y="64"/>
                  <a:pt x="94659" y="95"/>
                </a:cubicBezTo>
                <a:cubicBezTo>
                  <a:pt x="81200" y="159"/>
                  <a:pt x="67772" y="254"/>
                  <a:pt x="54313" y="317"/>
                </a:cubicBezTo>
                <a:cubicBezTo>
                  <a:pt x="41487" y="412"/>
                  <a:pt x="28629" y="475"/>
                  <a:pt x="15804" y="539"/>
                </a:cubicBezTo>
                <a:cubicBezTo>
                  <a:pt x="10610" y="570"/>
                  <a:pt x="5448" y="602"/>
                  <a:pt x="254" y="634"/>
                </a:cubicBezTo>
                <a:cubicBezTo>
                  <a:pt x="191" y="919"/>
                  <a:pt x="96" y="1204"/>
                  <a:pt x="1" y="1489"/>
                </a:cubicBezTo>
                <a:cubicBezTo>
                  <a:pt x="1584" y="1489"/>
                  <a:pt x="3136" y="1457"/>
                  <a:pt x="4719" y="1457"/>
                </a:cubicBezTo>
                <a:cubicBezTo>
                  <a:pt x="18622" y="1362"/>
                  <a:pt x="32556" y="1299"/>
                  <a:pt x="46459" y="1235"/>
                </a:cubicBezTo>
                <a:cubicBezTo>
                  <a:pt x="48043" y="1225"/>
                  <a:pt x="49626" y="1221"/>
                  <a:pt x="51195" y="1221"/>
                </a:cubicBezTo>
                <a:cubicBezTo>
                  <a:pt x="54334" y="1221"/>
                  <a:pt x="57417" y="1235"/>
                  <a:pt x="60330" y="1235"/>
                </a:cubicBezTo>
                <a:cubicBezTo>
                  <a:pt x="68121" y="1140"/>
                  <a:pt x="75531" y="1077"/>
                  <a:pt x="82942" y="1014"/>
                </a:cubicBezTo>
                <a:cubicBezTo>
                  <a:pt x="87946" y="982"/>
                  <a:pt x="92949" y="982"/>
                  <a:pt x="97953" y="982"/>
                </a:cubicBezTo>
                <a:cubicBezTo>
                  <a:pt x="107200" y="919"/>
                  <a:pt x="212722" y="855"/>
                  <a:pt x="232198" y="792"/>
                </a:cubicBezTo>
                <a:cubicBezTo>
                  <a:pt x="232167" y="539"/>
                  <a:pt x="232135" y="254"/>
                  <a:pt x="23210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" name="Google Shape;976;p37"/>
          <p:cNvSpPr/>
          <p:nvPr/>
        </p:nvSpPr>
        <p:spPr>
          <a:xfrm>
            <a:off x="7398390" y="65031"/>
            <a:ext cx="398945" cy="415909"/>
          </a:xfrm>
          <a:custGeom>
            <a:avLst/>
            <a:gdLst/>
            <a:ahLst/>
            <a:cxnLst/>
            <a:rect l="l" t="t" r="r" b="b"/>
            <a:pathLst>
              <a:path w="12511" h="13043" extrusionOk="0">
                <a:moveTo>
                  <a:pt x="6464" y="897"/>
                </a:moveTo>
                <a:cubicBezTo>
                  <a:pt x="8589" y="897"/>
                  <a:pt x="10528" y="2282"/>
                  <a:pt x="11275" y="4501"/>
                </a:cubicBezTo>
                <a:cubicBezTo>
                  <a:pt x="11465" y="5103"/>
                  <a:pt x="11528" y="5736"/>
                  <a:pt x="11655" y="6369"/>
                </a:cubicBezTo>
                <a:cubicBezTo>
                  <a:pt x="11560" y="9061"/>
                  <a:pt x="9787" y="11341"/>
                  <a:pt x="7285" y="12006"/>
                </a:cubicBezTo>
                <a:cubicBezTo>
                  <a:pt x="6933" y="12101"/>
                  <a:pt x="6546" y="12151"/>
                  <a:pt x="6141" y="12151"/>
                </a:cubicBezTo>
                <a:cubicBezTo>
                  <a:pt x="4648" y="12151"/>
                  <a:pt x="2916" y="11472"/>
                  <a:pt x="1869" y="9853"/>
                </a:cubicBezTo>
                <a:cubicBezTo>
                  <a:pt x="1521" y="9283"/>
                  <a:pt x="1236" y="8649"/>
                  <a:pt x="1109" y="8016"/>
                </a:cubicBezTo>
                <a:cubicBezTo>
                  <a:pt x="1046" y="7731"/>
                  <a:pt x="1014" y="7478"/>
                  <a:pt x="983" y="7193"/>
                </a:cubicBezTo>
                <a:cubicBezTo>
                  <a:pt x="888" y="6211"/>
                  <a:pt x="1078" y="5229"/>
                  <a:pt x="1458" y="4311"/>
                </a:cubicBezTo>
                <a:cubicBezTo>
                  <a:pt x="1616" y="3994"/>
                  <a:pt x="1774" y="3677"/>
                  <a:pt x="1964" y="3392"/>
                </a:cubicBezTo>
                <a:cubicBezTo>
                  <a:pt x="2344" y="2854"/>
                  <a:pt x="2788" y="2347"/>
                  <a:pt x="3358" y="1936"/>
                </a:cubicBezTo>
                <a:cubicBezTo>
                  <a:pt x="4361" y="1222"/>
                  <a:pt x="5434" y="897"/>
                  <a:pt x="6464" y="897"/>
                </a:cubicBezTo>
                <a:close/>
                <a:moveTo>
                  <a:pt x="6302" y="0"/>
                </a:moveTo>
                <a:cubicBezTo>
                  <a:pt x="5631" y="0"/>
                  <a:pt x="4988" y="181"/>
                  <a:pt x="4371" y="416"/>
                </a:cubicBezTo>
                <a:cubicBezTo>
                  <a:pt x="2819" y="986"/>
                  <a:pt x="1648" y="2062"/>
                  <a:pt x="919" y="3424"/>
                </a:cubicBezTo>
                <a:cubicBezTo>
                  <a:pt x="761" y="3709"/>
                  <a:pt x="603" y="3994"/>
                  <a:pt x="476" y="4311"/>
                </a:cubicBezTo>
                <a:cubicBezTo>
                  <a:pt x="128" y="5229"/>
                  <a:pt x="1" y="6211"/>
                  <a:pt x="64" y="7193"/>
                </a:cubicBezTo>
                <a:cubicBezTo>
                  <a:pt x="96" y="7478"/>
                  <a:pt x="128" y="7731"/>
                  <a:pt x="159" y="8016"/>
                </a:cubicBezTo>
                <a:cubicBezTo>
                  <a:pt x="381" y="9156"/>
                  <a:pt x="919" y="10265"/>
                  <a:pt x="1806" y="11183"/>
                </a:cubicBezTo>
                <a:cubicBezTo>
                  <a:pt x="2950" y="12384"/>
                  <a:pt x="4352" y="13043"/>
                  <a:pt x="5919" y="13043"/>
                </a:cubicBezTo>
                <a:cubicBezTo>
                  <a:pt x="6087" y="13043"/>
                  <a:pt x="6258" y="13035"/>
                  <a:pt x="6430" y="13020"/>
                </a:cubicBezTo>
                <a:cubicBezTo>
                  <a:pt x="10357" y="12703"/>
                  <a:pt x="12415" y="9441"/>
                  <a:pt x="12510" y="6274"/>
                </a:cubicBezTo>
                <a:cubicBezTo>
                  <a:pt x="12447" y="5103"/>
                  <a:pt x="12130" y="3867"/>
                  <a:pt x="11402" y="2759"/>
                </a:cubicBezTo>
                <a:cubicBezTo>
                  <a:pt x="10230" y="986"/>
                  <a:pt x="8552" y="99"/>
                  <a:pt x="6461" y="4"/>
                </a:cubicBezTo>
                <a:cubicBezTo>
                  <a:pt x="6408" y="2"/>
                  <a:pt x="6355" y="0"/>
                  <a:pt x="63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627" y="462711"/>
            <a:ext cx="7441661" cy="4245723"/>
          </a:xfrm>
          <a:prstGeom prst="rect">
            <a:avLst/>
          </a:prstGeom>
        </p:spPr>
      </p:pic>
      <p:sp>
        <p:nvSpPr>
          <p:cNvPr id="13" name="Google Shape;910;p34"/>
          <p:cNvSpPr txBox="1"/>
          <p:nvPr/>
        </p:nvSpPr>
        <p:spPr>
          <a:xfrm>
            <a:off x="8326086" y="3862137"/>
            <a:ext cx="1629881" cy="362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SAMPLE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 SIZE</a:t>
            </a:r>
            <a:endParaRPr sz="2000" dirty="0">
              <a:solidFill>
                <a:srgbClr val="FFFFFF"/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14" name="Google Shape;910;p34"/>
          <p:cNvSpPr txBox="1"/>
          <p:nvPr/>
        </p:nvSpPr>
        <p:spPr>
          <a:xfrm>
            <a:off x="7727774" y="3742909"/>
            <a:ext cx="945931" cy="618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tx1">
                    <a:lumMod val="85000"/>
                  </a:schemeClr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250</a:t>
            </a:r>
            <a:endParaRPr sz="3600" b="1" dirty="0">
              <a:solidFill>
                <a:schemeClr val="tx1">
                  <a:lumMod val="85000"/>
                </a:schemeClr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15" name="Google Shape;3435;p62"/>
          <p:cNvGrpSpPr/>
          <p:nvPr/>
        </p:nvGrpSpPr>
        <p:grpSpPr>
          <a:xfrm>
            <a:off x="7797335" y="3615663"/>
            <a:ext cx="2039007" cy="732002"/>
            <a:chOff x="4411970" y="2426309"/>
            <a:chExt cx="747317" cy="167425"/>
          </a:xfrm>
        </p:grpSpPr>
        <p:sp>
          <p:nvSpPr>
            <p:cNvPr id="16" name="Google Shape;3436;p62"/>
            <p:cNvSpPr/>
            <p:nvPr/>
          </p:nvSpPr>
          <p:spPr>
            <a:xfrm>
              <a:off x="4411970" y="2426309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  <p:sp>
          <p:nvSpPr>
            <p:cNvPr id="17" name="Google Shape;3437;p62"/>
            <p:cNvSpPr/>
            <p:nvPr/>
          </p:nvSpPr>
          <p:spPr>
            <a:xfrm>
              <a:off x="4564629" y="2426309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sp>
        <p:nvSpPr>
          <p:cNvPr id="18" name="Google Shape;1420;p43"/>
          <p:cNvSpPr/>
          <p:nvPr/>
        </p:nvSpPr>
        <p:spPr>
          <a:xfrm>
            <a:off x="7631288" y="3599033"/>
            <a:ext cx="785578" cy="783522"/>
          </a:xfrm>
          <a:custGeom>
            <a:avLst/>
            <a:gdLst/>
            <a:ahLst/>
            <a:cxnLst/>
            <a:rect l="l" t="t" r="r" b="b"/>
            <a:pathLst>
              <a:path w="24450" h="24386" fill="none" extrusionOk="0">
                <a:moveTo>
                  <a:pt x="24449" y="12098"/>
                </a:moveTo>
                <a:cubicBezTo>
                  <a:pt x="24449" y="14315"/>
                  <a:pt x="23563" y="16373"/>
                  <a:pt x="22518" y="18178"/>
                </a:cubicBezTo>
                <a:cubicBezTo>
                  <a:pt x="21441" y="20047"/>
                  <a:pt x="19731" y="21250"/>
                  <a:pt x="17862" y="22327"/>
                </a:cubicBezTo>
                <a:cubicBezTo>
                  <a:pt x="16057" y="23372"/>
                  <a:pt x="14189" y="24385"/>
                  <a:pt x="11940" y="24385"/>
                </a:cubicBezTo>
                <a:cubicBezTo>
                  <a:pt x="9723" y="24385"/>
                  <a:pt x="7601" y="23752"/>
                  <a:pt x="5828" y="22707"/>
                </a:cubicBezTo>
                <a:cubicBezTo>
                  <a:pt x="3959" y="21662"/>
                  <a:pt x="2534" y="20015"/>
                  <a:pt x="1458" y="18146"/>
                </a:cubicBezTo>
                <a:cubicBezTo>
                  <a:pt x="413" y="16373"/>
                  <a:pt x="1" y="14315"/>
                  <a:pt x="1" y="12098"/>
                </a:cubicBezTo>
                <a:cubicBezTo>
                  <a:pt x="1" y="9881"/>
                  <a:pt x="508" y="7886"/>
                  <a:pt x="1553" y="6081"/>
                </a:cubicBezTo>
                <a:cubicBezTo>
                  <a:pt x="2598" y="4212"/>
                  <a:pt x="4054" y="2692"/>
                  <a:pt x="5923" y="1615"/>
                </a:cubicBezTo>
                <a:cubicBezTo>
                  <a:pt x="7696" y="570"/>
                  <a:pt x="9723" y="0"/>
                  <a:pt x="11940" y="0"/>
                </a:cubicBezTo>
                <a:cubicBezTo>
                  <a:pt x="14189" y="0"/>
                  <a:pt x="16215" y="570"/>
                  <a:pt x="17989" y="1615"/>
                </a:cubicBezTo>
                <a:cubicBezTo>
                  <a:pt x="19857" y="2692"/>
                  <a:pt x="21346" y="4180"/>
                  <a:pt x="22423" y="6049"/>
                </a:cubicBezTo>
                <a:cubicBezTo>
                  <a:pt x="23468" y="7822"/>
                  <a:pt x="24449" y="9881"/>
                  <a:pt x="24449" y="12098"/>
                </a:cubicBezTo>
                <a:close/>
              </a:path>
            </a:pathLst>
          </a:custGeom>
          <a:noFill/>
          <a:ln w="198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916" y="491172"/>
            <a:ext cx="5397246" cy="4285367"/>
          </a:xfrm>
          <a:prstGeom prst="rect">
            <a:avLst/>
          </a:prstGeom>
        </p:spPr>
      </p:pic>
      <p:sp>
        <p:nvSpPr>
          <p:cNvPr id="968" name="Google Shape;968;p37"/>
          <p:cNvSpPr txBox="1"/>
          <p:nvPr/>
        </p:nvSpPr>
        <p:spPr>
          <a:xfrm>
            <a:off x="710250" y="457200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endParaRPr lang="en-US" sz="2800" dirty="0">
              <a:solidFill>
                <a:schemeClr val="tx2">
                  <a:lumMod val="50000"/>
                </a:schemeClr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24" name="Google Shape;970;p37"/>
          <p:cNvSpPr/>
          <p:nvPr/>
        </p:nvSpPr>
        <p:spPr>
          <a:xfrm>
            <a:off x="1386301" y="4792325"/>
            <a:ext cx="288837" cy="286828"/>
          </a:xfrm>
          <a:custGeom>
            <a:avLst/>
            <a:gdLst/>
            <a:ahLst/>
            <a:cxnLst/>
            <a:rect l="l" t="t" r="r" b="b"/>
            <a:pathLst>
              <a:path w="9058" h="8995" extrusionOk="0">
                <a:moveTo>
                  <a:pt x="7126" y="951"/>
                </a:moveTo>
                <a:cubicBezTo>
                  <a:pt x="7158" y="951"/>
                  <a:pt x="7158" y="1014"/>
                  <a:pt x="7126" y="1046"/>
                </a:cubicBezTo>
                <a:cubicBezTo>
                  <a:pt x="7126" y="1046"/>
                  <a:pt x="7126" y="1077"/>
                  <a:pt x="7126" y="1077"/>
                </a:cubicBezTo>
                <a:cubicBezTo>
                  <a:pt x="7094" y="1046"/>
                  <a:pt x="7063" y="1014"/>
                  <a:pt x="7031" y="1014"/>
                </a:cubicBezTo>
                <a:cubicBezTo>
                  <a:pt x="7094" y="982"/>
                  <a:pt x="7126" y="951"/>
                  <a:pt x="7126" y="951"/>
                </a:cubicBezTo>
                <a:close/>
                <a:moveTo>
                  <a:pt x="6651" y="982"/>
                </a:moveTo>
                <a:lnTo>
                  <a:pt x="6651" y="982"/>
                </a:lnTo>
                <a:cubicBezTo>
                  <a:pt x="6619" y="1014"/>
                  <a:pt x="6588" y="1077"/>
                  <a:pt x="6556" y="1109"/>
                </a:cubicBezTo>
                <a:cubicBezTo>
                  <a:pt x="6493" y="1141"/>
                  <a:pt x="6398" y="1204"/>
                  <a:pt x="6303" y="1236"/>
                </a:cubicBezTo>
                <a:cubicBezTo>
                  <a:pt x="6461" y="1141"/>
                  <a:pt x="6556" y="1046"/>
                  <a:pt x="6651" y="982"/>
                </a:cubicBezTo>
                <a:close/>
                <a:moveTo>
                  <a:pt x="6746" y="1141"/>
                </a:moveTo>
                <a:lnTo>
                  <a:pt x="6746" y="1141"/>
                </a:lnTo>
                <a:cubicBezTo>
                  <a:pt x="6714" y="1141"/>
                  <a:pt x="6683" y="1172"/>
                  <a:pt x="6651" y="1204"/>
                </a:cubicBezTo>
                <a:cubicBezTo>
                  <a:pt x="6556" y="1299"/>
                  <a:pt x="6461" y="1394"/>
                  <a:pt x="6366" y="1457"/>
                </a:cubicBezTo>
                <a:cubicBezTo>
                  <a:pt x="6461" y="1362"/>
                  <a:pt x="6556" y="1267"/>
                  <a:pt x="6619" y="1172"/>
                </a:cubicBezTo>
                <a:cubicBezTo>
                  <a:pt x="6683" y="1172"/>
                  <a:pt x="6714" y="1141"/>
                  <a:pt x="6746" y="1141"/>
                </a:cubicBezTo>
                <a:close/>
                <a:moveTo>
                  <a:pt x="5258" y="159"/>
                </a:moveTo>
                <a:cubicBezTo>
                  <a:pt x="5226" y="159"/>
                  <a:pt x="5226" y="191"/>
                  <a:pt x="5194" y="191"/>
                </a:cubicBezTo>
                <a:cubicBezTo>
                  <a:pt x="5131" y="222"/>
                  <a:pt x="5068" y="254"/>
                  <a:pt x="4973" y="286"/>
                </a:cubicBezTo>
                <a:cubicBezTo>
                  <a:pt x="4973" y="286"/>
                  <a:pt x="4973" y="254"/>
                  <a:pt x="4973" y="254"/>
                </a:cubicBezTo>
                <a:cubicBezTo>
                  <a:pt x="4957" y="238"/>
                  <a:pt x="4941" y="230"/>
                  <a:pt x="4929" y="230"/>
                </a:cubicBezTo>
                <a:cubicBezTo>
                  <a:pt x="4917" y="230"/>
                  <a:pt x="4909" y="238"/>
                  <a:pt x="4909" y="254"/>
                </a:cubicBezTo>
                <a:cubicBezTo>
                  <a:pt x="4688" y="412"/>
                  <a:pt x="3642" y="1236"/>
                  <a:pt x="2566" y="2091"/>
                </a:cubicBezTo>
                <a:cubicBezTo>
                  <a:pt x="3611" y="1077"/>
                  <a:pt x="4719" y="159"/>
                  <a:pt x="5163" y="159"/>
                </a:cubicBezTo>
                <a:close/>
                <a:moveTo>
                  <a:pt x="6366" y="1331"/>
                </a:moveTo>
                <a:lnTo>
                  <a:pt x="6366" y="1331"/>
                </a:lnTo>
                <a:cubicBezTo>
                  <a:pt x="6081" y="1584"/>
                  <a:pt x="5669" y="1901"/>
                  <a:pt x="5194" y="2249"/>
                </a:cubicBezTo>
                <a:cubicBezTo>
                  <a:pt x="5258" y="2186"/>
                  <a:pt x="5289" y="2122"/>
                  <a:pt x="5353" y="2091"/>
                </a:cubicBezTo>
                <a:cubicBezTo>
                  <a:pt x="5764" y="1742"/>
                  <a:pt x="6113" y="1489"/>
                  <a:pt x="6366" y="1331"/>
                </a:cubicBezTo>
                <a:close/>
                <a:moveTo>
                  <a:pt x="2217" y="1299"/>
                </a:moveTo>
                <a:lnTo>
                  <a:pt x="2217" y="1299"/>
                </a:lnTo>
                <a:cubicBezTo>
                  <a:pt x="1711" y="1742"/>
                  <a:pt x="1267" y="2122"/>
                  <a:pt x="982" y="2376"/>
                </a:cubicBezTo>
                <a:cubicBezTo>
                  <a:pt x="1141" y="2217"/>
                  <a:pt x="1362" y="2027"/>
                  <a:pt x="1552" y="1837"/>
                </a:cubicBezTo>
                <a:cubicBezTo>
                  <a:pt x="1774" y="1647"/>
                  <a:pt x="1996" y="1457"/>
                  <a:pt x="2217" y="1299"/>
                </a:cubicBezTo>
                <a:close/>
                <a:moveTo>
                  <a:pt x="634" y="2693"/>
                </a:moveTo>
                <a:lnTo>
                  <a:pt x="602" y="2724"/>
                </a:lnTo>
                <a:cubicBezTo>
                  <a:pt x="602" y="2724"/>
                  <a:pt x="602" y="2693"/>
                  <a:pt x="634" y="2693"/>
                </a:cubicBezTo>
                <a:close/>
                <a:moveTo>
                  <a:pt x="8520" y="2534"/>
                </a:moveTo>
                <a:cubicBezTo>
                  <a:pt x="8520" y="2566"/>
                  <a:pt x="8520" y="2566"/>
                  <a:pt x="8520" y="2598"/>
                </a:cubicBezTo>
                <a:cubicBezTo>
                  <a:pt x="8456" y="2629"/>
                  <a:pt x="8361" y="2661"/>
                  <a:pt x="8266" y="2724"/>
                </a:cubicBezTo>
                <a:lnTo>
                  <a:pt x="8520" y="2534"/>
                </a:lnTo>
                <a:close/>
                <a:moveTo>
                  <a:pt x="4624" y="2598"/>
                </a:moveTo>
                <a:lnTo>
                  <a:pt x="4466" y="2724"/>
                </a:lnTo>
                <a:cubicBezTo>
                  <a:pt x="4434" y="2756"/>
                  <a:pt x="4403" y="2756"/>
                  <a:pt x="4371" y="2788"/>
                </a:cubicBezTo>
                <a:cubicBezTo>
                  <a:pt x="4434" y="2724"/>
                  <a:pt x="4529" y="2661"/>
                  <a:pt x="4624" y="2598"/>
                </a:cubicBezTo>
                <a:close/>
                <a:moveTo>
                  <a:pt x="8488" y="2693"/>
                </a:moveTo>
                <a:lnTo>
                  <a:pt x="8488" y="2693"/>
                </a:lnTo>
                <a:cubicBezTo>
                  <a:pt x="8456" y="2756"/>
                  <a:pt x="8424" y="2851"/>
                  <a:pt x="8361" y="2914"/>
                </a:cubicBezTo>
                <a:cubicBezTo>
                  <a:pt x="8234" y="2946"/>
                  <a:pt x="8044" y="3041"/>
                  <a:pt x="7854" y="3136"/>
                </a:cubicBezTo>
                <a:cubicBezTo>
                  <a:pt x="8139" y="2946"/>
                  <a:pt x="8361" y="2756"/>
                  <a:pt x="8488" y="2693"/>
                </a:cubicBezTo>
                <a:close/>
                <a:moveTo>
                  <a:pt x="8488" y="3009"/>
                </a:moveTo>
                <a:cubicBezTo>
                  <a:pt x="8551" y="3009"/>
                  <a:pt x="8583" y="3009"/>
                  <a:pt x="8615" y="3041"/>
                </a:cubicBezTo>
                <a:cubicBezTo>
                  <a:pt x="8520" y="3104"/>
                  <a:pt x="8329" y="3231"/>
                  <a:pt x="8076" y="3453"/>
                </a:cubicBezTo>
                <a:cubicBezTo>
                  <a:pt x="8234" y="3263"/>
                  <a:pt x="8393" y="3136"/>
                  <a:pt x="8488" y="3009"/>
                </a:cubicBezTo>
                <a:close/>
                <a:moveTo>
                  <a:pt x="6936" y="1109"/>
                </a:moveTo>
                <a:cubicBezTo>
                  <a:pt x="6999" y="1109"/>
                  <a:pt x="7031" y="1109"/>
                  <a:pt x="7031" y="1141"/>
                </a:cubicBezTo>
                <a:cubicBezTo>
                  <a:pt x="7063" y="1172"/>
                  <a:pt x="7063" y="1204"/>
                  <a:pt x="7063" y="1236"/>
                </a:cubicBezTo>
                <a:cubicBezTo>
                  <a:pt x="7063" y="1236"/>
                  <a:pt x="7063" y="1236"/>
                  <a:pt x="7063" y="1267"/>
                </a:cubicBezTo>
                <a:cubicBezTo>
                  <a:pt x="6999" y="1362"/>
                  <a:pt x="6904" y="1521"/>
                  <a:pt x="6778" y="1647"/>
                </a:cubicBezTo>
                <a:cubicBezTo>
                  <a:pt x="6619" y="1774"/>
                  <a:pt x="6461" y="1869"/>
                  <a:pt x="6303" y="1996"/>
                </a:cubicBezTo>
                <a:cubicBezTo>
                  <a:pt x="5606" y="2503"/>
                  <a:pt x="4624" y="3168"/>
                  <a:pt x="3706" y="3864"/>
                </a:cubicBezTo>
                <a:cubicBezTo>
                  <a:pt x="4498" y="3199"/>
                  <a:pt x="5479" y="2344"/>
                  <a:pt x="6714" y="1299"/>
                </a:cubicBezTo>
                <a:cubicBezTo>
                  <a:pt x="6809" y="1204"/>
                  <a:pt x="6873" y="1141"/>
                  <a:pt x="6936" y="1109"/>
                </a:cubicBezTo>
                <a:close/>
                <a:moveTo>
                  <a:pt x="6398" y="729"/>
                </a:moveTo>
                <a:lnTo>
                  <a:pt x="6398" y="729"/>
                </a:lnTo>
                <a:cubicBezTo>
                  <a:pt x="6366" y="792"/>
                  <a:pt x="6334" y="887"/>
                  <a:pt x="6239" y="1046"/>
                </a:cubicBezTo>
                <a:cubicBezTo>
                  <a:pt x="5574" y="1521"/>
                  <a:pt x="4403" y="2503"/>
                  <a:pt x="3294" y="3484"/>
                </a:cubicBezTo>
                <a:cubicBezTo>
                  <a:pt x="2977" y="3674"/>
                  <a:pt x="2661" y="3896"/>
                  <a:pt x="2376" y="4086"/>
                </a:cubicBezTo>
                <a:lnTo>
                  <a:pt x="6398" y="729"/>
                </a:lnTo>
                <a:close/>
                <a:moveTo>
                  <a:pt x="7411" y="4054"/>
                </a:moveTo>
                <a:lnTo>
                  <a:pt x="7411" y="4054"/>
                </a:lnTo>
                <a:cubicBezTo>
                  <a:pt x="7367" y="4087"/>
                  <a:pt x="7323" y="4120"/>
                  <a:pt x="7280" y="4154"/>
                </a:cubicBezTo>
                <a:lnTo>
                  <a:pt x="7280" y="4154"/>
                </a:lnTo>
                <a:cubicBezTo>
                  <a:pt x="7326" y="4108"/>
                  <a:pt x="7357" y="4081"/>
                  <a:pt x="7411" y="4054"/>
                </a:cubicBezTo>
                <a:close/>
                <a:moveTo>
                  <a:pt x="7158" y="1774"/>
                </a:moveTo>
                <a:cubicBezTo>
                  <a:pt x="6968" y="1964"/>
                  <a:pt x="6746" y="2154"/>
                  <a:pt x="6556" y="2344"/>
                </a:cubicBezTo>
                <a:lnTo>
                  <a:pt x="4339" y="4181"/>
                </a:lnTo>
                <a:cubicBezTo>
                  <a:pt x="5036" y="3548"/>
                  <a:pt x="5733" y="2914"/>
                  <a:pt x="6271" y="2407"/>
                </a:cubicBezTo>
                <a:cubicBezTo>
                  <a:pt x="6619" y="2154"/>
                  <a:pt x="6904" y="1932"/>
                  <a:pt x="7158" y="1774"/>
                </a:cubicBezTo>
                <a:close/>
                <a:moveTo>
                  <a:pt x="3799" y="3280"/>
                </a:moveTo>
                <a:lnTo>
                  <a:pt x="3799" y="3280"/>
                </a:lnTo>
                <a:cubicBezTo>
                  <a:pt x="3299" y="3713"/>
                  <a:pt x="2774" y="4121"/>
                  <a:pt x="2249" y="4529"/>
                </a:cubicBezTo>
                <a:lnTo>
                  <a:pt x="3642" y="3389"/>
                </a:lnTo>
                <a:cubicBezTo>
                  <a:pt x="3674" y="3358"/>
                  <a:pt x="3706" y="3358"/>
                  <a:pt x="3706" y="3326"/>
                </a:cubicBezTo>
                <a:cubicBezTo>
                  <a:pt x="3740" y="3314"/>
                  <a:pt x="3771" y="3299"/>
                  <a:pt x="3799" y="3280"/>
                </a:cubicBezTo>
                <a:close/>
                <a:moveTo>
                  <a:pt x="1901" y="2946"/>
                </a:moveTo>
                <a:cubicBezTo>
                  <a:pt x="1172" y="3706"/>
                  <a:pt x="539" y="4371"/>
                  <a:pt x="381" y="4561"/>
                </a:cubicBezTo>
                <a:cubicBezTo>
                  <a:pt x="349" y="4529"/>
                  <a:pt x="349" y="4529"/>
                  <a:pt x="381" y="4498"/>
                </a:cubicBezTo>
                <a:cubicBezTo>
                  <a:pt x="381" y="4434"/>
                  <a:pt x="412" y="4339"/>
                  <a:pt x="476" y="4244"/>
                </a:cubicBezTo>
                <a:cubicBezTo>
                  <a:pt x="602" y="4118"/>
                  <a:pt x="761" y="3959"/>
                  <a:pt x="919" y="3769"/>
                </a:cubicBezTo>
                <a:cubicBezTo>
                  <a:pt x="1204" y="3548"/>
                  <a:pt x="1552" y="3263"/>
                  <a:pt x="1901" y="2946"/>
                </a:cubicBezTo>
                <a:close/>
                <a:moveTo>
                  <a:pt x="6081" y="1679"/>
                </a:moveTo>
                <a:lnTo>
                  <a:pt x="6081" y="1679"/>
                </a:lnTo>
                <a:cubicBezTo>
                  <a:pt x="4371" y="3168"/>
                  <a:pt x="3041" y="4308"/>
                  <a:pt x="2122" y="5068"/>
                </a:cubicBezTo>
                <a:cubicBezTo>
                  <a:pt x="2914" y="4308"/>
                  <a:pt x="3611" y="3643"/>
                  <a:pt x="4213" y="3073"/>
                </a:cubicBezTo>
                <a:cubicBezTo>
                  <a:pt x="4371" y="2978"/>
                  <a:pt x="4498" y="2851"/>
                  <a:pt x="4624" y="2756"/>
                </a:cubicBezTo>
                <a:cubicBezTo>
                  <a:pt x="5194" y="2376"/>
                  <a:pt x="5701" y="1996"/>
                  <a:pt x="6081" y="1679"/>
                </a:cubicBezTo>
                <a:close/>
                <a:moveTo>
                  <a:pt x="2980" y="4938"/>
                </a:moveTo>
                <a:lnTo>
                  <a:pt x="2980" y="4938"/>
                </a:lnTo>
                <a:cubicBezTo>
                  <a:pt x="2837" y="5052"/>
                  <a:pt x="2702" y="5161"/>
                  <a:pt x="2566" y="5258"/>
                </a:cubicBezTo>
                <a:cubicBezTo>
                  <a:pt x="2629" y="5194"/>
                  <a:pt x="2724" y="5131"/>
                  <a:pt x="2787" y="5068"/>
                </a:cubicBezTo>
                <a:cubicBezTo>
                  <a:pt x="2852" y="5029"/>
                  <a:pt x="2916" y="4985"/>
                  <a:pt x="2980" y="4938"/>
                </a:cubicBezTo>
                <a:close/>
                <a:moveTo>
                  <a:pt x="1726" y="4105"/>
                </a:moveTo>
                <a:lnTo>
                  <a:pt x="1726" y="4105"/>
                </a:lnTo>
                <a:cubicBezTo>
                  <a:pt x="1086" y="4689"/>
                  <a:pt x="563" y="5179"/>
                  <a:pt x="317" y="5416"/>
                </a:cubicBezTo>
                <a:cubicBezTo>
                  <a:pt x="381" y="5289"/>
                  <a:pt x="539" y="5099"/>
                  <a:pt x="792" y="4878"/>
                </a:cubicBezTo>
                <a:cubicBezTo>
                  <a:pt x="1022" y="4716"/>
                  <a:pt x="1338" y="4450"/>
                  <a:pt x="1726" y="4105"/>
                </a:cubicBezTo>
                <a:close/>
                <a:moveTo>
                  <a:pt x="8298" y="3041"/>
                </a:moveTo>
                <a:lnTo>
                  <a:pt x="8298" y="3041"/>
                </a:lnTo>
                <a:cubicBezTo>
                  <a:pt x="8203" y="3168"/>
                  <a:pt x="8076" y="3294"/>
                  <a:pt x="7949" y="3421"/>
                </a:cubicBezTo>
                <a:cubicBezTo>
                  <a:pt x="7728" y="3611"/>
                  <a:pt x="7474" y="3864"/>
                  <a:pt x="7189" y="4118"/>
                </a:cubicBezTo>
                <a:cubicBezTo>
                  <a:pt x="6560" y="4590"/>
                  <a:pt x="5805" y="5156"/>
                  <a:pt x="5080" y="5754"/>
                </a:cubicBezTo>
                <a:lnTo>
                  <a:pt x="5080" y="5754"/>
                </a:lnTo>
                <a:cubicBezTo>
                  <a:pt x="5700" y="5165"/>
                  <a:pt x="6347" y="4548"/>
                  <a:pt x="6873" y="3991"/>
                </a:cubicBezTo>
                <a:cubicBezTo>
                  <a:pt x="7443" y="3516"/>
                  <a:pt x="7949" y="3168"/>
                  <a:pt x="8298" y="3041"/>
                </a:cubicBezTo>
                <a:close/>
                <a:moveTo>
                  <a:pt x="6424" y="2032"/>
                </a:moveTo>
                <a:lnTo>
                  <a:pt x="6424" y="2032"/>
                </a:lnTo>
                <a:cubicBezTo>
                  <a:pt x="6204" y="2252"/>
                  <a:pt x="5952" y="2473"/>
                  <a:pt x="5669" y="2724"/>
                </a:cubicBezTo>
                <a:cubicBezTo>
                  <a:pt x="4751" y="3389"/>
                  <a:pt x="3674" y="4213"/>
                  <a:pt x="2756" y="4973"/>
                </a:cubicBezTo>
                <a:cubicBezTo>
                  <a:pt x="2312" y="5289"/>
                  <a:pt x="1901" y="5574"/>
                  <a:pt x="1552" y="5828"/>
                </a:cubicBezTo>
                <a:cubicBezTo>
                  <a:pt x="2756" y="4624"/>
                  <a:pt x="5068" y="2978"/>
                  <a:pt x="6366" y="2059"/>
                </a:cubicBezTo>
                <a:cubicBezTo>
                  <a:pt x="6396" y="2059"/>
                  <a:pt x="6398" y="2059"/>
                  <a:pt x="6424" y="2032"/>
                </a:cubicBezTo>
                <a:close/>
                <a:moveTo>
                  <a:pt x="2756" y="3928"/>
                </a:moveTo>
                <a:lnTo>
                  <a:pt x="2756" y="3928"/>
                </a:lnTo>
                <a:cubicBezTo>
                  <a:pt x="2724" y="3991"/>
                  <a:pt x="2661" y="4023"/>
                  <a:pt x="2629" y="4054"/>
                </a:cubicBezTo>
                <a:cubicBezTo>
                  <a:pt x="2249" y="4371"/>
                  <a:pt x="1932" y="4656"/>
                  <a:pt x="1616" y="4941"/>
                </a:cubicBezTo>
                <a:lnTo>
                  <a:pt x="539" y="5828"/>
                </a:lnTo>
                <a:cubicBezTo>
                  <a:pt x="507" y="5859"/>
                  <a:pt x="507" y="5891"/>
                  <a:pt x="539" y="5923"/>
                </a:cubicBezTo>
                <a:cubicBezTo>
                  <a:pt x="539" y="5923"/>
                  <a:pt x="507" y="5954"/>
                  <a:pt x="507" y="5954"/>
                </a:cubicBezTo>
                <a:cubicBezTo>
                  <a:pt x="507" y="5923"/>
                  <a:pt x="507" y="5891"/>
                  <a:pt x="507" y="5859"/>
                </a:cubicBezTo>
                <a:cubicBezTo>
                  <a:pt x="507" y="5733"/>
                  <a:pt x="634" y="5574"/>
                  <a:pt x="856" y="5353"/>
                </a:cubicBezTo>
                <a:lnTo>
                  <a:pt x="1426" y="4846"/>
                </a:lnTo>
                <a:cubicBezTo>
                  <a:pt x="1806" y="4561"/>
                  <a:pt x="2281" y="4244"/>
                  <a:pt x="2756" y="3928"/>
                </a:cubicBezTo>
                <a:close/>
                <a:moveTo>
                  <a:pt x="8963" y="4244"/>
                </a:moveTo>
                <a:cubicBezTo>
                  <a:pt x="8805" y="4529"/>
                  <a:pt x="8108" y="5226"/>
                  <a:pt x="7189" y="6018"/>
                </a:cubicBezTo>
                <a:cubicBezTo>
                  <a:pt x="8013" y="5226"/>
                  <a:pt x="8710" y="4498"/>
                  <a:pt x="8963" y="4244"/>
                </a:cubicBezTo>
                <a:close/>
                <a:moveTo>
                  <a:pt x="6968" y="3168"/>
                </a:moveTo>
                <a:lnTo>
                  <a:pt x="6968" y="3168"/>
                </a:lnTo>
                <a:cubicBezTo>
                  <a:pt x="6081" y="3991"/>
                  <a:pt x="4719" y="5099"/>
                  <a:pt x="3452" y="6113"/>
                </a:cubicBezTo>
                <a:lnTo>
                  <a:pt x="6968" y="3168"/>
                </a:lnTo>
                <a:close/>
                <a:moveTo>
                  <a:pt x="1395" y="5832"/>
                </a:moveTo>
                <a:cubicBezTo>
                  <a:pt x="1312" y="5924"/>
                  <a:pt x="1242" y="6011"/>
                  <a:pt x="1172" y="6081"/>
                </a:cubicBezTo>
                <a:cubicBezTo>
                  <a:pt x="1109" y="6113"/>
                  <a:pt x="1077" y="6144"/>
                  <a:pt x="1046" y="6176"/>
                </a:cubicBezTo>
                <a:cubicBezTo>
                  <a:pt x="1141" y="6081"/>
                  <a:pt x="1236" y="5954"/>
                  <a:pt x="1362" y="5859"/>
                </a:cubicBezTo>
                <a:cubicBezTo>
                  <a:pt x="1371" y="5850"/>
                  <a:pt x="1383" y="5842"/>
                  <a:pt x="1395" y="5832"/>
                </a:cubicBezTo>
                <a:close/>
                <a:moveTo>
                  <a:pt x="3072" y="4023"/>
                </a:moveTo>
                <a:lnTo>
                  <a:pt x="3072" y="4023"/>
                </a:lnTo>
                <a:cubicBezTo>
                  <a:pt x="2534" y="4529"/>
                  <a:pt x="1932" y="5131"/>
                  <a:pt x="1267" y="5796"/>
                </a:cubicBezTo>
                <a:cubicBezTo>
                  <a:pt x="887" y="6113"/>
                  <a:pt x="666" y="6271"/>
                  <a:pt x="571" y="6334"/>
                </a:cubicBezTo>
                <a:lnTo>
                  <a:pt x="571" y="6303"/>
                </a:lnTo>
                <a:cubicBezTo>
                  <a:pt x="602" y="6144"/>
                  <a:pt x="824" y="5859"/>
                  <a:pt x="1204" y="5479"/>
                </a:cubicBezTo>
                <a:cubicBezTo>
                  <a:pt x="1647" y="5131"/>
                  <a:pt x="2344" y="4593"/>
                  <a:pt x="3072" y="4023"/>
                </a:cubicBezTo>
                <a:close/>
                <a:moveTo>
                  <a:pt x="1964" y="5669"/>
                </a:moveTo>
                <a:cubicBezTo>
                  <a:pt x="1837" y="5796"/>
                  <a:pt x="1711" y="5891"/>
                  <a:pt x="1584" y="6018"/>
                </a:cubicBezTo>
                <a:cubicBezTo>
                  <a:pt x="1331" y="6208"/>
                  <a:pt x="1109" y="6398"/>
                  <a:pt x="982" y="6493"/>
                </a:cubicBezTo>
                <a:cubicBezTo>
                  <a:pt x="1046" y="6398"/>
                  <a:pt x="1141" y="6271"/>
                  <a:pt x="1236" y="6176"/>
                </a:cubicBezTo>
                <a:cubicBezTo>
                  <a:pt x="1426" y="6018"/>
                  <a:pt x="1679" y="5859"/>
                  <a:pt x="1964" y="5669"/>
                </a:cubicBezTo>
                <a:close/>
                <a:moveTo>
                  <a:pt x="8646" y="5511"/>
                </a:moveTo>
                <a:lnTo>
                  <a:pt x="8646" y="5511"/>
                </a:lnTo>
                <a:cubicBezTo>
                  <a:pt x="8583" y="5638"/>
                  <a:pt x="8361" y="5859"/>
                  <a:pt x="8044" y="6144"/>
                </a:cubicBezTo>
                <a:cubicBezTo>
                  <a:pt x="7823" y="6303"/>
                  <a:pt x="7601" y="6493"/>
                  <a:pt x="7379" y="6651"/>
                </a:cubicBezTo>
                <a:cubicBezTo>
                  <a:pt x="7886" y="6144"/>
                  <a:pt x="8456" y="5638"/>
                  <a:pt x="8646" y="5511"/>
                </a:cubicBezTo>
                <a:close/>
                <a:moveTo>
                  <a:pt x="4656" y="3769"/>
                </a:moveTo>
                <a:cubicBezTo>
                  <a:pt x="3231" y="5068"/>
                  <a:pt x="1742" y="6366"/>
                  <a:pt x="1109" y="6714"/>
                </a:cubicBezTo>
                <a:cubicBezTo>
                  <a:pt x="1204" y="6524"/>
                  <a:pt x="1394" y="6334"/>
                  <a:pt x="1616" y="6113"/>
                </a:cubicBezTo>
                <a:cubicBezTo>
                  <a:pt x="1901" y="5891"/>
                  <a:pt x="2249" y="5638"/>
                  <a:pt x="2597" y="5353"/>
                </a:cubicBezTo>
                <a:cubicBezTo>
                  <a:pt x="3231" y="4878"/>
                  <a:pt x="3991" y="4308"/>
                  <a:pt x="4656" y="3769"/>
                </a:cubicBezTo>
                <a:close/>
                <a:moveTo>
                  <a:pt x="1141" y="6493"/>
                </a:moveTo>
                <a:cubicBezTo>
                  <a:pt x="1046" y="6588"/>
                  <a:pt x="982" y="6683"/>
                  <a:pt x="951" y="6778"/>
                </a:cubicBezTo>
                <a:cubicBezTo>
                  <a:pt x="887" y="6778"/>
                  <a:pt x="856" y="6809"/>
                  <a:pt x="824" y="6809"/>
                </a:cubicBezTo>
                <a:cubicBezTo>
                  <a:pt x="824" y="6778"/>
                  <a:pt x="824" y="6778"/>
                  <a:pt x="856" y="6746"/>
                </a:cubicBezTo>
                <a:cubicBezTo>
                  <a:pt x="887" y="6714"/>
                  <a:pt x="1014" y="6619"/>
                  <a:pt x="1141" y="6493"/>
                </a:cubicBezTo>
                <a:close/>
                <a:moveTo>
                  <a:pt x="4941" y="5638"/>
                </a:moveTo>
                <a:cubicBezTo>
                  <a:pt x="4624" y="5923"/>
                  <a:pt x="4339" y="6239"/>
                  <a:pt x="4054" y="6493"/>
                </a:cubicBezTo>
                <a:lnTo>
                  <a:pt x="3991" y="6556"/>
                </a:lnTo>
                <a:cubicBezTo>
                  <a:pt x="3832" y="6683"/>
                  <a:pt x="3674" y="6778"/>
                  <a:pt x="3547" y="6873"/>
                </a:cubicBezTo>
                <a:cubicBezTo>
                  <a:pt x="3991" y="6461"/>
                  <a:pt x="4466" y="6049"/>
                  <a:pt x="4941" y="5638"/>
                </a:cubicBezTo>
                <a:close/>
                <a:moveTo>
                  <a:pt x="4783" y="3959"/>
                </a:moveTo>
                <a:lnTo>
                  <a:pt x="4783" y="3959"/>
                </a:lnTo>
                <a:cubicBezTo>
                  <a:pt x="4276" y="4434"/>
                  <a:pt x="3737" y="4909"/>
                  <a:pt x="3262" y="5353"/>
                </a:cubicBezTo>
                <a:cubicBezTo>
                  <a:pt x="2439" y="6049"/>
                  <a:pt x="1711" y="6619"/>
                  <a:pt x="1267" y="6904"/>
                </a:cubicBezTo>
                <a:lnTo>
                  <a:pt x="4783" y="3959"/>
                </a:lnTo>
                <a:close/>
                <a:moveTo>
                  <a:pt x="1584" y="6493"/>
                </a:moveTo>
                <a:lnTo>
                  <a:pt x="951" y="7031"/>
                </a:lnTo>
                <a:cubicBezTo>
                  <a:pt x="951" y="6999"/>
                  <a:pt x="951" y="6999"/>
                  <a:pt x="951" y="6999"/>
                </a:cubicBezTo>
                <a:cubicBezTo>
                  <a:pt x="982" y="6936"/>
                  <a:pt x="982" y="6904"/>
                  <a:pt x="1014" y="6841"/>
                </a:cubicBezTo>
                <a:cubicBezTo>
                  <a:pt x="1172" y="6778"/>
                  <a:pt x="1362" y="6651"/>
                  <a:pt x="1584" y="6493"/>
                </a:cubicBezTo>
                <a:close/>
                <a:moveTo>
                  <a:pt x="887" y="6904"/>
                </a:moveTo>
                <a:cubicBezTo>
                  <a:pt x="887" y="6936"/>
                  <a:pt x="856" y="6936"/>
                  <a:pt x="856" y="6968"/>
                </a:cubicBezTo>
                <a:cubicBezTo>
                  <a:pt x="856" y="6999"/>
                  <a:pt x="856" y="7031"/>
                  <a:pt x="856" y="7063"/>
                </a:cubicBezTo>
                <a:cubicBezTo>
                  <a:pt x="824" y="6999"/>
                  <a:pt x="824" y="6968"/>
                  <a:pt x="824" y="6904"/>
                </a:cubicBezTo>
                <a:close/>
                <a:moveTo>
                  <a:pt x="5263" y="5757"/>
                </a:moveTo>
                <a:lnTo>
                  <a:pt x="5263" y="5757"/>
                </a:lnTo>
                <a:cubicBezTo>
                  <a:pt x="4934" y="6035"/>
                  <a:pt x="4626" y="6296"/>
                  <a:pt x="4339" y="6556"/>
                </a:cubicBezTo>
                <a:cubicBezTo>
                  <a:pt x="3959" y="6873"/>
                  <a:pt x="3642" y="7126"/>
                  <a:pt x="3389" y="7348"/>
                </a:cubicBezTo>
                <a:cubicBezTo>
                  <a:pt x="3484" y="7253"/>
                  <a:pt x="3579" y="7158"/>
                  <a:pt x="3674" y="7063"/>
                </a:cubicBezTo>
                <a:cubicBezTo>
                  <a:pt x="4086" y="6714"/>
                  <a:pt x="4593" y="6271"/>
                  <a:pt x="5163" y="5828"/>
                </a:cubicBezTo>
                <a:cubicBezTo>
                  <a:pt x="5193" y="5807"/>
                  <a:pt x="5228" y="5783"/>
                  <a:pt x="5263" y="5757"/>
                </a:cubicBezTo>
                <a:close/>
                <a:moveTo>
                  <a:pt x="4244" y="6113"/>
                </a:moveTo>
                <a:lnTo>
                  <a:pt x="4244" y="6113"/>
                </a:lnTo>
                <a:cubicBezTo>
                  <a:pt x="3642" y="6651"/>
                  <a:pt x="3136" y="7126"/>
                  <a:pt x="2756" y="7475"/>
                </a:cubicBezTo>
                <a:cubicBezTo>
                  <a:pt x="2566" y="7601"/>
                  <a:pt x="2439" y="7728"/>
                  <a:pt x="2344" y="7791"/>
                </a:cubicBezTo>
                <a:cubicBezTo>
                  <a:pt x="2281" y="7823"/>
                  <a:pt x="2217" y="7855"/>
                  <a:pt x="2122" y="7886"/>
                </a:cubicBezTo>
                <a:lnTo>
                  <a:pt x="4244" y="6113"/>
                </a:lnTo>
                <a:close/>
                <a:moveTo>
                  <a:pt x="3357" y="6714"/>
                </a:moveTo>
                <a:cubicBezTo>
                  <a:pt x="2882" y="7126"/>
                  <a:pt x="2407" y="7538"/>
                  <a:pt x="1964" y="7918"/>
                </a:cubicBezTo>
                <a:cubicBezTo>
                  <a:pt x="1932" y="7918"/>
                  <a:pt x="1901" y="7886"/>
                  <a:pt x="1901" y="7886"/>
                </a:cubicBezTo>
                <a:cubicBezTo>
                  <a:pt x="2059" y="7760"/>
                  <a:pt x="2629" y="7285"/>
                  <a:pt x="3357" y="6714"/>
                </a:cubicBezTo>
                <a:close/>
                <a:moveTo>
                  <a:pt x="6081" y="6429"/>
                </a:moveTo>
                <a:lnTo>
                  <a:pt x="6081" y="6429"/>
                </a:lnTo>
                <a:cubicBezTo>
                  <a:pt x="5321" y="7189"/>
                  <a:pt x="4529" y="7855"/>
                  <a:pt x="3959" y="8235"/>
                </a:cubicBezTo>
                <a:lnTo>
                  <a:pt x="4054" y="8140"/>
                </a:lnTo>
                <a:lnTo>
                  <a:pt x="6081" y="6429"/>
                </a:lnTo>
                <a:close/>
                <a:moveTo>
                  <a:pt x="7791" y="5986"/>
                </a:moveTo>
                <a:cubicBezTo>
                  <a:pt x="7031" y="6778"/>
                  <a:pt x="5986" y="7823"/>
                  <a:pt x="5194" y="8393"/>
                </a:cubicBezTo>
                <a:lnTo>
                  <a:pt x="5194" y="8393"/>
                </a:lnTo>
                <a:lnTo>
                  <a:pt x="7791" y="5986"/>
                </a:lnTo>
                <a:close/>
                <a:moveTo>
                  <a:pt x="3231" y="8425"/>
                </a:moveTo>
                <a:cubicBezTo>
                  <a:pt x="3199" y="8456"/>
                  <a:pt x="3199" y="8456"/>
                  <a:pt x="3199" y="8488"/>
                </a:cubicBezTo>
                <a:lnTo>
                  <a:pt x="3136" y="8488"/>
                </a:lnTo>
                <a:lnTo>
                  <a:pt x="3231" y="8425"/>
                </a:lnTo>
                <a:close/>
                <a:moveTo>
                  <a:pt x="8424" y="3991"/>
                </a:moveTo>
                <a:lnTo>
                  <a:pt x="8424" y="3991"/>
                </a:lnTo>
                <a:cubicBezTo>
                  <a:pt x="8139" y="4308"/>
                  <a:pt x="7728" y="4783"/>
                  <a:pt x="7221" y="5289"/>
                </a:cubicBezTo>
                <a:cubicBezTo>
                  <a:pt x="6144" y="6176"/>
                  <a:pt x="4783" y="7316"/>
                  <a:pt x="4022" y="8013"/>
                </a:cubicBezTo>
                <a:lnTo>
                  <a:pt x="3516" y="8456"/>
                </a:lnTo>
                <a:cubicBezTo>
                  <a:pt x="3421" y="8488"/>
                  <a:pt x="3357" y="8520"/>
                  <a:pt x="3294" y="8520"/>
                </a:cubicBezTo>
                <a:cubicBezTo>
                  <a:pt x="3326" y="8425"/>
                  <a:pt x="3389" y="8298"/>
                  <a:pt x="3484" y="8171"/>
                </a:cubicBezTo>
                <a:lnTo>
                  <a:pt x="6524" y="5448"/>
                </a:lnTo>
                <a:cubicBezTo>
                  <a:pt x="7284" y="4846"/>
                  <a:pt x="8013" y="4308"/>
                  <a:pt x="8424" y="3991"/>
                </a:cubicBezTo>
                <a:close/>
                <a:moveTo>
                  <a:pt x="3326" y="8615"/>
                </a:moveTo>
                <a:lnTo>
                  <a:pt x="3262" y="8678"/>
                </a:lnTo>
                <a:cubicBezTo>
                  <a:pt x="3262" y="8646"/>
                  <a:pt x="3262" y="8646"/>
                  <a:pt x="3262" y="8615"/>
                </a:cubicBezTo>
                <a:close/>
                <a:moveTo>
                  <a:pt x="8203" y="6588"/>
                </a:moveTo>
                <a:cubicBezTo>
                  <a:pt x="7949" y="6841"/>
                  <a:pt x="7759" y="7063"/>
                  <a:pt x="7633" y="7221"/>
                </a:cubicBezTo>
                <a:cubicBezTo>
                  <a:pt x="6936" y="7918"/>
                  <a:pt x="6113" y="8678"/>
                  <a:pt x="5828" y="8678"/>
                </a:cubicBezTo>
                <a:cubicBezTo>
                  <a:pt x="5796" y="8678"/>
                  <a:pt x="5796" y="8678"/>
                  <a:pt x="5796" y="8646"/>
                </a:cubicBezTo>
                <a:cubicBezTo>
                  <a:pt x="5764" y="8520"/>
                  <a:pt x="6683" y="7791"/>
                  <a:pt x="7284" y="7316"/>
                </a:cubicBezTo>
                <a:cubicBezTo>
                  <a:pt x="7664" y="7031"/>
                  <a:pt x="7981" y="6778"/>
                  <a:pt x="8203" y="6588"/>
                </a:cubicBezTo>
                <a:close/>
                <a:moveTo>
                  <a:pt x="4624" y="1"/>
                </a:moveTo>
                <a:cubicBezTo>
                  <a:pt x="4561" y="1"/>
                  <a:pt x="4244" y="254"/>
                  <a:pt x="3136" y="1299"/>
                </a:cubicBezTo>
                <a:cubicBezTo>
                  <a:pt x="2344" y="2027"/>
                  <a:pt x="1077" y="3199"/>
                  <a:pt x="602" y="3516"/>
                </a:cubicBezTo>
                <a:lnTo>
                  <a:pt x="4276" y="96"/>
                </a:lnTo>
                <a:cubicBezTo>
                  <a:pt x="4276" y="96"/>
                  <a:pt x="4276" y="64"/>
                  <a:pt x="4276" y="32"/>
                </a:cubicBezTo>
                <a:lnTo>
                  <a:pt x="4244" y="32"/>
                </a:lnTo>
                <a:cubicBezTo>
                  <a:pt x="4241" y="32"/>
                  <a:pt x="4239" y="32"/>
                  <a:pt x="4236" y="32"/>
                </a:cubicBezTo>
                <a:cubicBezTo>
                  <a:pt x="4178" y="32"/>
                  <a:pt x="4110" y="61"/>
                  <a:pt x="2629" y="1331"/>
                </a:cubicBezTo>
                <a:cubicBezTo>
                  <a:pt x="2186" y="1742"/>
                  <a:pt x="1679" y="2186"/>
                  <a:pt x="1236" y="2566"/>
                </a:cubicBezTo>
                <a:lnTo>
                  <a:pt x="3769" y="159"/>
                </a:lnTo>
                <a:cubicBezTo>
                  <a:pt x="3801" y="159"/>
                  <a:pt x="3801" y="127"/>
                  <a:pt x="3769" y="96"/>
                </a:cubicBezTo>
                <a:cubicBezTo>
                  <a:pt x="3769" y="80"/>
                  <a:pt x="3761" y="72"/>
                  <a:pt x="3749" y="72"/>
                </a:cubicBezTo>
                <a:cubicBezTo>
                  <a:pt x="3737" y="72"/>
                  <a:pt x="3722" y="80"/>
                  <a:pt x="3706" y="96"/>
                </a:cubicBezTo>
                <a:lnTo>
                  <a:pt x="3360" y="369"/>
                </a:lnTo>
                <a:lnTo>
                  <a:pt x="3360" y="369"/>
                </a:lnTo>
                <a:cubicBezTo>
                  <a:pt x="3380" y="345"/>
                  <a:pt x="3389" y="329"/>
                  <a:pt x="3389" y="317"/>
                </a:cubicBezTo>
                <a:cubicBezTo>
                  <a:pt x="3389" y="317"/>
                  <a:pt x="3389" y="286"/>
                  <a:pt x="3357" y="286"/>
                </a:cubicBezTo>
                <a:cubicBezTo>
                  <a:pt x="3357" y="254"/>
                  <a:pt x="3357" y="254"/>
                  <a:pt x="3326" y="254"/>
                </a:cubicBezTo>
                <a:cubicBezTo>
                  <a:pt x="3326" y="254"/>
                  <a:pt x="3294" y="254"/>
                  <a:pt x="3294" y="286"/>
                </a:cubicBezTo>
                <a:cubicBezTo>
                  <a:pt x="3231" y="349"/>
                  <a:pt x="3136" y="412"/>
                  <a:pt x="3072" y="476"/>
                </a:cubicBezTo>
                <a:cubicBezTo>
                  <a:pt x="2914" y="602"/>
                  <a:pt x="2692" y="761"/>
                  <a:pt x="2502" y="951"/>
                </a:cubicBezTo>
                <a:cubicBezTo>
                  <a:pt x="2312" y="1077"/>
                  <a:pt x="2154" y="1204"/>
                  <a:pt x="1996" y="1331"/>
                </a:cubicBezTo>
                <a:cubicBezTo>
                  <a:pt x="2122" y="1172"/>
                  <a:pt x="2217" y="1046"/>
                  <a:pt x="2217" y="951"/>
                </a:cubicBezTo>
                <a:cubicBezTo>
                  <a:pt x="2217" y="887"/>
                  <a:pt x="2217" y="856"/>
                  <a:pt x="2186" y="824"/>
                </a:cubicBezTo>
                <a:lnTo>
                  <a:pt x="2122" y="824"/>
                </a:lnTo>
                <a:cubicBezTo>
                  <a:pt x="1869" y="1077"/>
                  <a:pt x="1552" y="1362"/>
                  <a:pt x="1457" y="1394"/>
                </a:cubicBezTo>
                <a:lnTo>
                  <a:pt x="1426" y="1394"/>
                </a:lnTo>
                <a:cubicBezTo>
                  <a:pt x="1394" y="1426"/>
                  <a:pt x="1394" y="1457"/>
                  <a:pt x="1426" y="1457"/>
                </a:cubicBezTo>
                <a:cubicBezTo>
                  <a:pt x="1426" y="1489"/>
                  <a:pt x="1457" y="1489"/>
                  <a:pt x="1457" y="1489"/>
                </a:cubicBezTo>
                <a:cubicBezTo>
                  <a:pt x="1552" y="1489"/>
                  <a:pt x="1869" y="1204"/>
                  <a:pt x="2091" y="982"/>
                </a:cubicBezTo>
                <a:lnTo>
                  <a:pt x="2091" y="982"/>
                </a:lnTo>
                <a:cubicBezTo>
                  <a:pt x="2059" y="1141"/>
                  <a:pt x="1774" y="1457"/>
                  <a:pt x="1489" y="1742"/>
                </a:cubicBezTo>
                <a:cubicBezTo>
                  <a:pt x="1077" y="2059"/>
                  <a:pt x="761" y="2344"/>
                  <a:pt x="602" y="2534"/>
                </a:cubicBezTo>
                <a:cubicBezTo>
                  <a:pt x="571" y="2566"/>
                  <a:pt x="571" y="2566"/>
                  <a:pt x="539" y="2566"/>
                </a:cubicBezTo>
                <a:cubicBezTo>
                  <a:pt x="539" y="2598"/>
                  <a:pt x="539" y="2598"/>
                  <a:pt x="539" y="2598"/>
                </a:cubicBezTo>
                <a:lnTo>
                  <a:pt x="539" y="2629"/>
                </a:lnTo>
                <a:cubicBezTo>
                  <a:pt x="476" y="2693"/>
                  <a:pt x="444" y="2724"/>
                  <a:pt x="444" y="2788"/>
                </a:cubicBezTo>
                <a:cubicBezTo>
                  <a:pt x="444" y="2819"/>
                  <a:pt x="476" y="2851"/>
                  <a:pt x="476" y="2851"/>
                </a:cubicBezTo>
                <a:cubicBezTo>
                  <a:pt x="476" y="2883"/>
                  <a:pt x="507" y="2883"/>
                  <a:pt x="507" y="2883"/>
                </a:cubicBezTo>
                <a:lnTo>
                  <a:pt x="539" y="2883"/>
                </a:lnTo>
                <a:lnTo>
                  <a:pt x="2376" y="1362"/>
                </a:lnTo>
                <a:lnTo>
                  <a:pt x="2376" y="1362"/>
                </a:lnTo>
                <a:lnTo>
                  <a:pt x="159" y="3421"/>
                </a:lnTo>
                <a:cubicBezTo>
                  <a:pt x="159" y="3421"/>
                  <a:pt x="159" y="3453"/>
                  <a:pt x="159" y="3484"/>
                </a:cubicBezTo>
                <a:lnTo>
                  <a:pt x="191" y="3484"/>
                </a:lnTo>
                <a:cubicBezTo>
                  <a:pt x="286" y="3484"/>
                  <a:pt x="602" y="3231"/>
                  <a:pt x="2502" y="1584"/>
                </a:cubicBezTo>
                <a:lnTo>
                  <a:pt x="2502" y="1584"/>
                </a:lnTo>
                <a:lnTo>
                  <a:pt x="349" y="3579"/>
                </a:lnTo>
                <a:cubicBezTo>
                  <a:pt x="349" y="3611"/>
                  <a:pt x="349" y="3643"/>
                  <a:pt x="349" y="3643"/>
                </a:cubicBezTo>
                <a:cubicBezTo>
                  <a:pt x="381" y="3674"/>
                  <a:pt x="381" y="3674"/>
                  <a:pt x="412" y="3674"/>
                </a:cubicBezTo>
                <a:cubicBezTo>
                  <a:pt x="539" y="3674"/>
                  <a:pt x="824" y="3484"/>
                  <a:pt x="1267" y="3104"/>
                </a:cubicBezTo>
                <a:lnTo>
                  <a:pt x="1267" y="3104"/>
                </a:lnTo>
                <a:cubicBezTo>
                  <a:pt x="1" y="4276"/>
                  <a:pt x="32" y="4308"/>
                  <a:pt x="64" y="4339"/>
                </a:cubicBezTo>
                <a:cubicBezTo>
                  <a:pt x="64" y="4371"/>
                  <a:pt x="96" y="4371"/>
                  <a:pt x="96" y="4371"/>
                </a:cubicBezTo>
                <a:lnTo>
                  <a:pt x="127" y="4371"/>
                </a:lnTo>
                <a:cubicBezTo>
                  <a:pt x="96" y="4403"/>
                  <a:pt x="96" y="4434"/>
                  <a:pt x="96" y="4466"/>
                </a:cubicBezTo>
                <a:cubicBezTo>
                  <a:pt x="64" y="4498"/>
                  <a:pt x="96" y="4529"/>
                  <a:pt x="96" y="4529"/>
                </a:cubicBezTo>
                <a:cubicBezTo>
                  <a:pt x="127" y="4561"/>
                  <a:pt x="127" y="4561"/>
                  <a:pt x="159" y="4561"/>
                </a:cubicBezTo>
                <a:cubicBezTo>
                  <a:pt x="159" y="4561"/>
                  <a:pt x="159" y="4561"/>
                  <a:pt x="191" y="4529"/>
                </a:cubicBezTo>
                <a:cubicBezTo>
                  <a:pt x="191" y="4529"/>
                  <a:pt x="222" y="4498"/>
                  <a:pt x="254" y="4466"/>
                </a:cubicBezTo>
                <a:cubicBezTo>
                  <a:pt x="254" y="4561"/>
                  <a:pt x="254" y="4624"/>
                  <a:pt x="286" y="4656"/>
                </a:cubicBezTo>
                <a:cubicBezTo>
                  <a:pt x="317" y="4688"/>
                  <a:pt x="317" y="4688"/>
                  <a:pt x="349" y="4688"/>
                </a:cubicBezTo>
                <a:lnTo>
                  <a:pt x="381" y="4688"/>
                </a:lnTo>
                <a:cubicBezTo>
                  <a:pt x="412" y="4656"/>
                  <a:pt x="1711" y="3199"/>
                  <a:pt x="3041" y="1964"/>
                </a:cubicBezTo>
                <a:cubicBezTo>
                  <a:pt x="3262" y="1774"/>
                  <a:pt x="3516" y="1552"/>
                  <a:pt x="3769" y="1331"/>
                </a:cubicBezTo>
                <a:cubicBezTo>
                  <a:pt x="4434" y="824"/>
                  <a:pt x="5004" y="444"/>
                  <a:pt x="5226" y="286"/>
                </a:cubicBezTo>
                <a:cubicBezTo>
                  <a:pt x="5289" y="254"/>
                  <a:pt x="5353" y="254"/>
                  <a:pt x="5384" y="254"/>
                </a:cubicBezTo>
                <a:cubicBezTo>
                  <a:pt x="5416" y="254"/>
                  <a:pt x="5448" y="254"/>
                  <a:pt x="5448" y="286"/>
                </a:cubicBezTo>
                <a:cubicBezTo>
                  <a:pt x="4751" y="856"/>
                  <a:pt x="349" y="4434"/>
                  <a:pt x="317" y="4941"/>
                </a:cubicBezTo>
                <a:cubicBezTo>
                  <a:pt x="317" y="4973"/>
                  <a:pt x="317" y="5004"/>
                  <a:pt x="317" y="5004"/>
                </a:cubicBezTo>
                <a:lnTo>
                  <a:pt x="349" y="5036"/>
                </a:lnTo>
                <a:lnTo>
                  <a:pt x="254" y="5099"/>
                </a:lnTo>
                <a:cubicBezTo>
                  <a:pt x="222" y="5131"/>
                  <a:pt x="222" y="5163"/>
                  <a:pt x="254" y="5163"/>
                </a:cubicBezTo>
                <a:cubicBezTo>
                  <a:pt x="254" y="5194"/>
                  <a:pt x="286" y="5194"/>
                  <a:pt x="317" y="5194"/>
                </a:cubicBezTo>
                <a:lnTo>
                  <a:pt x="476" y="5036"/>
                </a:lnTo>
                <a:lnTo>
                  <a:pt x="507" y="5036"/>
                </a:lnTo>
                <a:cubicBezTo>
                  <a:pt x="317" y="5258"/>
                  <a:pt x="222" y="5416"/>
                  <a:pt x="191" y="5511"/>
                </a:cubicBezTo>
                <a:cubicBezTo>
                  <a:pt x="191" y="5543"/>
                  <a:pt x="222" y="5574"/>
                  <a:pt x="222" y="5574"/>
                </a:cubicBezTo>
                <a:cubicBezTo>
                  <a:pt x="222" y="5606"/>
                  <a:pt x="254" y="5606"/>
                  <a:pt x="254" y="5606"/>
                </a:cubicBezTo>
                <a:lnTo>
                  <a:pt x="317" y="5606"/>
                </a:lnTo>
                <a:cubicBezTo>
                  <a:pt x="2376" y="3643"/>
                  <a:pt x="5733" y="634"/>
                  <a:pt x="6239" y="507"/>
                </a:cubicBezTo>
                <a:lnTo>
                  <a:pt x="6239" y="507"/>
                </a:lnTo>
                <a:cubicBezTo>
                  <a:pt x="5923" y="887"/>
                  <a:pt x="3421" y="3041"/>
                  <a:pt x="1299" y="4814"/>
                </a:cubicBezTo>
                <a:cubicBezTo>
                  <a:pt x="1109" y="4973"/>
                  <a:pt x="919" y="5131"/>
                  <a:pt x="792" y="5289"/>
                </a:cubicBezTo>
                <a:cubicBezTo>
                  <a:pt x="634" y="5416"/>
                  <a:pt x="507" y="5511"/>
                  <a:pt x="349" y="5638"/>
                </a:cubicBezTo>
                <a:cubicBezTo>
                  <a:pt x="317" y="5669"/>
                  <a:pt x="317" y="5701"/>
                  <a:pt x="349" y="5701"/>
                </a:cubicBezTo>
                <a:cubicBezTo>
                  <a:pt x="381" y="5733"/>
                  <a:pt x="412" y="5733"/>
                  <a:pt x="412" y="5733"/>
                </a:cubicBezTo>
                <a:lnTo>
                  <a:pt x="444" y="5701"/>
                </a:lnTo>
                <a:lnTo>
                  <a:pt x="444" y="5701"/>
                </a:lnTo>
                <a:cubicBezTo>
                  <a:pt x="412" y="5764"/>
                  <a:pt x="381" y="5796"/>
                  <a:pt x="381" y="5859"/>
                </a:cubicBezTo>
                <a:cubicBezTo>
                  <a:pt x="381" y="5923"/>
                  <a:pt x="381" y="6018"/>
                  <a:pt x="444" y="6081"/>
                </a:cubicBezTo>
                <a:cubicBezTo>
                  <a:pt x="444" y="6081"/>
                  <a:pt x="476" y="6113"/>
                  <a:pt x="476" y="6113"/>
                </a:cubicBezTo>
                <a:cubicBezTo>
                  <a:pt x="507" y="6113"/>
                  <a:pt x="507" y="6081"/>
                  <a:pt x="507" y="6081"/>
                </a:cubicBezTo>
                <a:cubicBezTo>
                  <a:pt x="539" y="6049"/>
                  <a:pt x="571" y="6049"/>
                  <a:pt x="602" y="6018"/>
                </a:cubicBezTo>
                <a:lnTo>
                  <a:pt x="602" y="6018"/>
                </a:lnTo>
                <a:cubicBezTo>
                  <a:pt x="507" y="6113"/>
                  <a:pt x="476" y="6208"/>
                  <a:pt x="476" y="6303"/>
                </a:cubicBezTo>
                <a:cubicBezTo>
                  <a:pt x="444" y="6366"/>
                  <a:pt x="476" y="6398"/>
                  <a:pt x="507" y="6429"/>
                </a:cubicBezTo>
                <a:cubicBezTo>
                  <a:pt x="507" y="6461"/>
                  <a:pt x="539" y="6461"/>
                  <a:pt x="539" y="6461"/>
                </a:cubicBezTo>
                <a:cubicBezTo>
                  <a:pt x="571" y="6461"/>
                  <a:pt x="602" y="6429"/>
                  <a:pt x="697" y="6366"/>
                </a:cubicBezTo>
                <a:lnTo>
                  <a:pt x="697" y="6366"/>
                </a:lnTo>
                <a:cubicBezTo>
                  <a:pt x="634" y="6429"/>
                  <a:pt x="602" y="6461"/>
                  <a:pt x="571" y="6493"/>
                </a:cubicBezTo>
                <a:cubicBezTo>
                  <a:pt x="571" y="6493"/>
                  <a:pt x="571" y="6524"/>
                  <a:pt x="571" y="6524"/>
                </a:cubicBezTo>
                <a:cubicBezTo>
                  <a:pt x="571" y="6556"/>
                  <a:pt x="602" y="6556"/>
                  <a:pt x="602" y="6556"/>
                </a:cubicBezTo>
                <a:lnTo>
                  <a:pt x="634" y="6556"/>
                </a:lnTo>
                <a:cubicBezTo>
                  <a:pt x="666" y="6524"/>
                  <a:pt x="792" y="6461"/>
                  <a:pt x="951" y="6334"/>
                </a:cubicBezTo>
                <a:lnTo>
                  <a:pt x="951" y="6334"/>
                </a:lnTo>
                <a:cubicBezTo>
                  <a:pt x="856" y="6493"/>
                  <a:pt x="792" y="6588"/>
                  <a:pt x="761" y="6714"/>
                </a:cubicBezTo>
                <a:cubicBezTo>
                  <a:pt x="729" y="6746"/>
                  <a:pt x="697" y="6778"/>
                  <a:pt x="697" y="6778"/>
                </a:cubicBezTo>
                <a:cubicBezTo>
                  <a:pt x="697" y="6809"/>
                  <a:pt x="697" y="6841"/>
                  <a:pt x="697" y="6841"/>
                </a:cubicBezTo>
                <a:cubicBezTo>
                  <a:pt x="697" y="6936"/>
                  <a:pt x="729" y="7031"/>
                  <a:pt x="792" y="7126"/>
                </a:cubicBezTo>
                <a:cubicBezTo>
                  <a:pt x="792" y="7126"/>
                  <a:pt x="824" y="7158"/>
                  <a:pt x="887" y="7158"/>
                </a:cubicBezTo>
                <a:lnTo>
                  <a:pt x="982" y="7158"/>
                </a:lnTo>
                <a:cubicBezTo>
                  <a:pt x="1172" y="7094"/>
                  <a:pt x="1552" y="6841"/>
                  <a:pt x="1996" y="6493"/>
                </a:cubicBezTo>
                <a:lnTo>
                  <a:pt x="1996" y="6493"/>
                </a:lnTo>
                <a:cubicBezTo>
                  <a:pt x="1489" y="6968"/>
                  <a:pt x="1172" y="7316"/>
                  <a:pt x="1109" y="7348"/>
                </a:cubicBezTo>
                <a:cubicBezTo>
                  <a:pt x="1077" y="7380"/>
                  <a:pt x="1077" y="7411"/>
                  <a:pt x="1109" y="7443"/>
                </a:cubicBezTo>
                <a:lnTo>
                  <a:pt x="1172" y="7443"/>
                </a:lnTo>
                <a:lnTo>
                  <a:pt x="6176" y="2883"/>
                </a:lnTo>
                <a:cubicBezTo>
                  <a:pt x="6999" y="2186"/>
                  <a:pt x="7664" y="1711"/>
                  <a:pt x="7918" y="1647"/>
                </a:cubicBezTo>
                <a:lnTo>
                  <a:pt x="7918" y="1647"/>
                </a:lnTo>
                <a:lnTo>
                  <a:pt x="1236" y="7538"/>
                </a:lnTo>
                <a:cubicBezTo>
                  <a:pt x="1236" y="7538"/>
                  <a:pt x="1236" y="7570"/>
                  <a:pt x="1236" y="7601"/>
                </a:cubicBezTo>
                <a:cubicBezTo>
                  <a:pt x="1251" y="7617"/>
                  <a:pt x="1267" y="7625"/>
                  <a:pt x="1279" y="7625"/>
                </a:cubicBezTo>
                <a:cubicBezTo>
                  <a:pt x="1291" y="7625"/>
                  <a:pt x="1299" y="7617"/>
                  <a:pt x="1299" y="7601"/>
                </a:cubicBezTo>
                <a:lnTo>
                  <a:pt x="7918" y="2059"/>
                </a:lnTo>
                <a:lnTo>
                  <a:pt x="7918" y="2059"/>
                </a:lnTo>
                <a:cubicBezTo>
                  <a:pt x="7886" y="2154"/>
                  <a:pt x="7791" y="2281"/>
                  <a:pt x="7664" y="2439"/>
                </a:cubicBezTo>
                <a:lnTo>
                  <a:pt x="1457" y="7633"/>
                </a:lnTo>
                <a:cubicBezTo>
                  <a:pt x="1457" y="7665"/>
                  <a:pt x="1457" y="7696"/>
                  <a:pt x="1457" y="7728"/>
                </a:cubicBezTo>
                <a:lnTo>
                  <a:pt x="1521" y="7728"/>
                </a:lnTo>
                <a:cubicBezTo>
                  <a:pt x="1774" y="7570"/>
                  <a:pt x="6493" y="3991"/>
                  <a:pt x="7728" y="2534"/>
                </a:cubicBezTo>
                <a:lnTo>
                  <a:pt x="8234" y="2122"/>
                </a:lnTo>
                <a:lnTo>
                  <a:pt x="8234" y="2122"/>
                </a:lnTo>
                <a:cubicBezTo>
                  <a:pt x="7981" y="2851"/>
                  <a:pt x="3516" y="6493"/>
                  <a:pt x="1774" y="7823"/>
                </a:cubicBezTo>
                <a:cubicBezTo>
                  <a:pt x="1774" y="7855"/>
                  <a:pt x="1742" y="7855"/>
                  <a:pt x="1742" y="7886"/>
                </a:cubicBezTo>
                <a:cubicBezTo>
                  <a:pt x="1742" y="7886"/>
                  <a:pt x="1742" y="7886"/>
                  <a:pt x="1774" y="7918"/>
                </a:cubicBezTo>
                <a:cubicBezTo>
                  <a:pt x="1806" y="7950"/>
                  <a:pt x="1869" y="7981"/>
                  <a:pt x="1932" y="8013"/>
                </a:cubicBezTo>
                <a:lnTo>
                  <a:pt x="1996" y="8013"/>
                </a:lnTo>
                <a:cubicBezTo>
                  <a:pt x="2027" y="8013"/>
                  <a:pt x="2122" y="7981"/>
                  <a:pt x="2186" y="7981"/>
                </a:cubicBezTo>
                <a:cubicBezTo>
                  <a:pt x="2186" y="7981"/>
                  <a:pt x="2154" y="8013"/>
                  <a:pt x="2154" y="8013"/>
                </a:cubicBezTo>
                <a:cubicBezTo>
                  <a:pt x="2154" y="8045"/>
                  <a:pt x="2154" y="8045"/>
                  <a:pt x="2186" y="8076"/>
                </a:cubicBezTo>
                <a:lnTo>
                  <a:pt x="2249" y="8076"/>
                </a:lnTo>
                <a:cubicBezTo>
                  <a:pt x="2344" y="7981"/>
                  <a:pt x="2439" y="7886"/>
                  <a:pt x="2534" y="7823"/>
                </a:cubicBezTo>
                <a:cubicBezTo>
                  <a:pt x="2724" y="7696"/>
                  <a:pt x="2914" y="7570"/>
                  <a:pt x="3136" y="7411"/>
                </a:cubicBezTo>
                <a:lnTo>
                  <a:pt x="3136" y="7411"/>
                </a:lnTo>
                <a:cubicBezTo>
                  <a:pt x="2787" y="7728"/>
                  <a:pt x="2566" y="7981"/>
                  <a:pt x="2502" y="8140"/>
                </a:cubicBezTo>
                <a:cubicBezTo>
                  <a:pt x="2471" y="8203"/>
                  <a:pt x="2471" y="8203"/>
                  <a:pt x="2471" y="8235"/>
                </a:cubicBezTo>
                <a:lnTo>
                  <a:pt x="2502" y="8235"/>
                </a:lnTo>
                <a:cubicBezTo>
                  <a:pt x="2502" y="8266"/>
                  <a:pt x="2502" y="8266"/>
                  <a:pt x="2502" y="8298"/>
                </a:cubicBezTo>
                <a:lnTo>
                  <a:pt x="2597" y="8298"/>
                </a:lnTo>
                <a:cubicBezTo>
                  <a:pt x="4719" y="6461"/>
                  <a:pt x="7854" y="3801"/>
                  <a:pt x="8456" y="3358"/>
                </a:cubicBezTo>
                <a:lnTo>
                  <a:pt x="8456" y="3358"/>
                </a:lnTo>
                <a:cubicBezTo>
                  <a:pt x="8234" y="3643"/>
                  <a:pt x="7284" y="4498"/>
                  <a:pt x="6144" y="5511"/>
                </a:cubicBezTo>
                <a:lnTo>
                  <a:pt x="2566" y="8520"/>
                </a:lnTo>
                <a:cubicBezTo>
                  <a:pt x="2534" y="8520"/>
                  <a:pt x="2534" y="8551"/>
                  <a:pt x="2566" y="8583"/>
                </a:cubicBezTo>
                <a:cubicBezTo>
                  <a:pt x="2566" y="8599"/>
                  <a:pt x="2574" y="8607"/>
                  <a:pt x="2586" y="8607"/>
                </a:cubicBezTo>
                <a:cubicBezTo>
                  <a:pt x="2597" y="8607"/>
                  <a:pt x="2613" y="8599"/>
                  <a:pt x="2629" y="8583"/>
                </a:cubicBezTo>
                <a:cubicBezTo>
                  <a:pt x="2787" y="8456"/>
                  <a:pt x="3326" y="8013"/>
                  <a:pt x="4022" y="7443"/>
                </a:cubicBezTo>
                <a:lnTo>
                  <a:pt x="4022" y="7443"/>
                </a:lnTo>
                <a:cubicBezTo>
                  <a:pt x="3801" y="7665"/>
                  <a:pt x="3579" y="7886"/>
                  <a:pt x="3421" y="8076"/>
                </a:cubicBezTo>
                <a:lnTo>
                  <a:pt x="3041" y="8456"/>
                </a:lnTo>
                <a:cubicBezTo>
                  <a:pt x="3009" y="8456"/>
                  <a:pt x="3009" y="8488"/>
                  <a:pt x="3041" y="8520"/>
                </a:cubicBezTo>
                <a:cubicBezTo>
                  <a:pt x="3072" y="8551"/>
                  <a:pt x="3104" y="8583"/>
                  <a:pt x="3136" y="8583"/>
                </a:cubicBezTo>
                <a:lnTo>
                  <a:pt x="3136" y="8615"/>
                </a:lnTo>
                <a:cubicBezTo>
                  <a:pt x="3136" y="8678"/>
                  <a:pt x="3167" y="8741"/>
                  <a:pt x="3199" y="8773"/>
                </a:cubicBezTo>
                <a:cubicBezTo>
                  <a:pt x="3199" y="8805"/>
                  <a:pt x="3231" y="8805"/>
                  <a:pt x="3231" y="8805"/>
                </a:cubicBezTo>
                <a:lnTo>
                  <a:pt x="3262" y="8805"/>
                </a:lnTo>
                <a:lnTo>
                  <a:pt x="3516" y="8583"/>
                </a:lnTo>
                <a:lnTo>
                  <a:pt x="3516" y="8583"/>
                </a:lnTo>
                <a:cubicBezTo>
                  <a:pt x="3484" y="8615"/>
                  <a:pt x="3484" y="8646"/>
                  <a:pt x="3484" y="8646"/>
                </a:cubicBezTo>
                <a:cubicBezTo>
                  <a:pt x="3484" y="8678"/>
                  <a:pt x="3484" y="8710"/>
                  <a:pt x="3484" y="8710"/>
                </a:cubicBezTo>
                <a:cubicBezTo>
                  <a:pt x="3547" y="8773"/>
                  <a:pt x="3579" y="8805"/>
                  <a:pt x="3674" y="8805"/>
                </a:cubicBezTo>
                <a:cubicBezTo>
                  <a:pt x="3706" y="8805"/>
                  <a:pt x="3769" y="8773"/>
                  <a:pt x="3832" y="8773"/>
                </a:cubicBezTo>
                <a:cubicBezTo>
                  <a:pt x="3801" y="8805"/>
                  <a:pt x="3737" y="8836"/>
                  <a:pt x="3706" y="8836"/>
                </a:cubicBezTo>
                <a:cubicBezTo>
                  <a:pt x="3706" y="8868"/>
                  <a:pt x="3706" y="8868"/>
                  <a:pt x="3706" y="8900"/>
                </a:cubicBezTo>
                <a:cubicBezTo>
                  <a:pt x="3706" y="8900"/>
                  <a:pt x="3706" y="8900"/>
                  <a:pt x="3706" y="8931"/>
                </a:cubicBezTo>
                <a:cubicBezTo>
                  <a:pt x="3706" y="8931"/>
                  <a:pt x="3737" y="8963"/>
                  <a:pt x="3769" y="8963"/>
                </a:cubicBezTo>
                <a:cubicBezTo>
                  <a:pt x="3864" y="8963"/>
                  <a:pt x="4244" y="8678"/>
                  <a:pt x="4751" y="8235"/>
                </a:cubicBezTo>
                <a:lnTo>
                  <a:pt x="4751" y="8235"/>
                </a:lnTo>
                <a:lnTo>
                  <a:pt x="4149" y="8773"/>
                </a:lnTo>
                <a:cubicBezTo>
                  <a:pt x="4117" y="8805"/>
                  <a:pt x="4117" y="8836"/>
                  <a:pt x="4149" y="8868"/>
                </a:cubicBezTo>
                <a:cubicBezTo>
                  <a:pt x="4181" y="8900"/>
                  <a:pt x="4244" y="8931"/>
                  <a:pt x="4339" y="8931"/>
                </a:cubicBezTo>
                <a:cubicBezTo>
                  <a:pt x="4434" y="8931"/>
                  <a:pt x="4529" y="8900"/>
                  <a:pt x="4656" y="8836"/>
                </a:cubicBezTo>
                <a:cubicBezTo>
                  <a:pt x="4688" y="8868"/>
                  <a:pt x="4688" y="8868"/>
                  <a:pt x="4719" y="8868"/>
                </a:cubicBezTo>
                <a:cubicBezTo>
                  <a:pt x="4783" y="8868"/>
                  <a:pt x="4878" y="8836"/>
                  <a:pt x="4973" y="8773"/>
                </a:cubicBezTo>
                <a:lnTo>
                  <a:pt x="4973" y="8773"/>
                </a:lnTo>
                <a:cubicBezTo>
                  <a:pt x="4941" y="8836"/>
                  <a:pt x="4878" y="8868"/>
                  <a:pt x="4846" y="8900"/>
                </a:cubicBezTo>
                <a:cubicBezTo>
                  <a:pt x="4814" y="8931"/>
                  <a:pt x="4814" y="8931"/>
                  <a:pt x="4846" y="8963"/>
                </a:cubicBezTo>
                <a:cubicBezTo>
                  <a:pt x="4846" y="8995"/>
                  <a:pt x="4878" y="8995"/>
                  <a:pt x="4878" y="8995"/>
                </a:cubicBezTo>
                <a:lnTo>
                  <a:pt x="4909" y="8995"/>
                </a:lnTo>
                <a:cubicBezTo>
                  <a:pt x="4973" y="8931"/>
                  <a:pt x="5163" y="8773"/>
                  <a:pt x="5416" y="8551"/>
                </a:cubicBezTo>
                <a:cubicBezTo>
                  <a:pt x="5416" y="8551"/>
                  <a:pt x="5416" y="8583"/>
                  <a:pt x="5416" y="8583"/>
                </a:cubicBezTo>
                <a:cubicBezTo>
                  <a:pt x="5416" y="8615"/>
                  <a:pt x="5416" y="8678"/>
                  <a:pt x="5448" y="8710"/>
                </a:cubicBezTo>
                <a:cubicBezTo>
                  <a:pt x="5479" y="8710"/>
                  <a:pt x="5479" y="8741"/>
                  <a:pt x="5479" y="8741"/>
                </a:cubicBezTo>
                <a:cubicBezTo>
                  <a:pt x="5511" y="8741"/>
                  <a:pt x="5511" y="8710"/>
                  <a:pt x="5543" y="8710"/>
                </a:cubicBezTo>
                <a:lnTo>
                  <a:pt x="5733" y="8551"/>
                </a:lnTo>
                <a:lnTo>
                  <a:pt x="5733" y="8551"/>
                </a:lnTo>
                <a:cubicBezTo>
                  <a:pt x="5701" y="8583"/>
                  <a:pt x="5669" y="8615"/>
                  <a:pt x="5669" y="8646"/>
                </a:cubicBezTo>
                <a:cubicBezTo>
                  <a:pt x="5669" y="8678"/>
                  <a:pt x="5701" y="8710"/>
                  <a:pt x="5701" y="8741"/>
                </a:cubicBezTo>
                <a:cubicBezTo>
                  <a:pt x="5733" y="8741"/>
                  <a:pt x="5764" y="8773"/>
                  <a:pt x="5828" y="8773"/>
                </a:cubicBezTo>
                <a:cubicBezTo>
                  <a:pt x="6049" y="8773"/>
                  <a:pt x="6588" y="8361"/>
                  <a:pt x="7094" y="7855"/>
                </a:cubicBezTo>
                <a:lnTo>
                  <a:pt x="7094" y="7855"/>
                </a:lnTo>
                <a:cubicBezTo>
                  <a:pt x="7031" y="7981"/>
                  <a:pt x="7063" y="8013"/>
                  <a:pt x="7063" y="8013"/>
                </a:cubicBezTo>
                <a:cubicBezTo>
                  <a:pt x="7094" y="8045"/>
                  <a:pt x="7094" y="8045"/>
                  <a:pt x="7126" y="8045"/>
                </a:cubicBezTo>
                <a:cubicBezTo>
                  <a:pt x="7221" y="8045"/>
                  <a:pt x="7474" y="7791"/>
                  <a:pt x="7664" y="7601"/>
                </a:cubicBezTo>
                <a:cubicBezTo>
                  <a:pt x="7696" y="7570"/>
                  <a:pt x="7696" y="7538"/>
                  <a:pt x="7664" y="7506"/>
                </a:cubicBezTo>
                <a:lnTo>
                  <a:pt x="7601" y="7506"/>
                </a:lnTo>
                <a:cubicBezTo>
                  <a:pt x="7443" y="7665"/>
                  <a:pt x="7284" y="7823"/>
                  <a:pt x="7189" y="7886"/>
                </a:cubicBezTo>
                <a:cubicBezTo>
                  <a:pt x="7284" y="7791"/>
                  <a:pt x="7474" y="7538"/>
                  <a:pt x="7696" y="7285"/>
                </a:cubicBezTo>
                <a:cubicBezTo>
                  <a:pt x="8076" y="6904"/>
                  <a:pt x="8393" y="6556"/>
                  <a:pt x="8488" y="6461"/>
                </a:cubicBezTo>
                <a:cubicBezTo>
                  <a:pt x="8488" y="6461"/>
                  <a:pt x="8488" y="6429"/>
                  <a:pt x="8456" y="6398"/>
                </a:cubicBezTo>
                <a:cubicBezTo>
                  <a:pt x="8583" y="6239"/>
                  <a:pt x="8678" y="6144"/>
                  <a:pt x="8678" y="6081"/>
                </a:cubicBezTo>
                <a:cubicBezTo>
                  <a:pt x="8678" y="6049"/>
                  <a:pt x="8678" y="6018"/>
                  <a:pt x="8678" y="6018"/>
                </a:cubicBezTo>
                <a:cubicBezTo>
                  <a:pt x="8662" y="6002"/>
                  <a:pt x="8646" y="5994"/>
                  <a:pt x="8630" y="5994"/>
                </a:cubicBezTo>
                <a:cubicBezTo>
                  <a:pt x="8615" y="5994"/>
                  <a:pt x="8599" y="6002"/>
                  <a:pt x="8583" y="6018"/>
                </a:cubicBezTo>
                <a:lnTo>
                  <a:pt x="5511" y="8583"/>
                </a:lnTo>
                <a:cubicBezTo>
                  <a:pt x="5511" y="8551"/>
                  <a:pt x="5543" y="8488"/>
                  <a:pt x="5606" y="8425"/>
                </a:cubicBezTo>
                <a:cubicBezTo>
                  <a:pt x="6113" y="7981"/>
                  <a:pt x="6841" y="7380"/>
                  <a:pt x="7474" y="6809"/>
                </a:cubicBezTo>
                <a:cubicBezTo>
                  <a:pt x="7981" y="6366"/>
                  <a:pt x="8424" y="5986"/>
                  <a:pt x="8615" y="5859"/>
                </a:cubicBezTo>
                <a:cubicBezTo>
                  <a:pt x="8615" y="5859"/>
                  <a:pt x="8646" y="5828"/>
                  <a:pt x="8678" y="5828"/>
                </a:cubicBezTo>
                <a:cubicBezTo>
                  <a:pt x="8678" y="5796"/>
                  <a:pt x="8678" y="5796"/>
                  <a:pt x="8678" y="5796"/>
                </a:cubicBezTo>
                <a:cubicBezTo>
                  <a:pt x="8678" y="5764"/>
                  <a:pt x="8678" y="5764"/>
                  <a:pt x="8678" y="5733"/>
                </a:cubicBezTo>
                <a:lnTo>
                  <a:pt x="8615" y="5733"/>
                </a:lnTo>
                <a:cubicBezTo>
                  <a:pt x="8583" y="5733"/>
                  <a:pt x="8583" y="5764"/>
                  <a:pt x="8520" y="5796"/>
                </a:cubicBezTo>
                <a:cubicBezTo>
                  <a:pt x="8646" y="5638"/>
                  <a:pt x="8741" y="5543"/>
                  <a:pt x="8741" y="5479"/>
                </a:cubicBezTo>
                <a:cubicBezTo>
                  <a:pt x="8741" y="5448"/>
                  <a:pt x="8741" y="5416"/>
                  <a:pt x="8710" y="5416"/>
                </a:cubicBezTo>
                <a:cubicBezTo>
                  <a:pt x="8710" y="5384"/>
                  <a:pt x="8678" y="5384"/>
                  <a:pt x="8678" y="5384"/>
                </a:cubicBezTo>
                <a:cubicBezTo>
                  <a:pt x="8583" y="5384"/>
                  <a:pt x="8329" y="5606"/>
                  <a:pt x="7759" y="6144"/>
                </a:cubicBezTo>
                <a:cubicBezTo>
                  <a:pt x="8361" y="5511"/>
                  <a:pt x="8805" y="5036"/>
                  <a:pt x="8836" y="4973"/>
                </a:cubicBezTo>
                <a:cubicBezTo>
                  <a:pt x="8868" y="4941"/>
                  <a:pt x="8868" y="4909"/>
                  <a:pt x="8836" y="4909"/>
                </a:cubicBezTo>
                <a:cubicBezTo>
                  <a:pt x="8820" y="4894"/>
                  <a:pt x="8805" y="4886"/>
                  <a:pt x="8793" y="4886"/>
                </a:cubicBezTo>
                <a:cubicBezTo>
                  <a:pt x="8781" y="4886"/>
                  <a:pt x="8773" y="4894"/>
                  <a:pt x="8773" y="4909"/>
                </a:cubicBezTo>
                <a:lnTo>
                  <a:pt x="4688" y="8710"/>
                </a:lnTo>
                <a:cubicBezTo>
                  <a:pt x="4561" y="8805"/>
                  <a:pt x="4434" y="8836"/>
                  <a:pt x="4339" y="8836"/>
                </a:cubicBezTo>
                <a:cubicBezTo>
                  <a:pt x="4308" y="8836"/>
                  <a:pt x="4276" y="8836"/>
                  <a:pt x="4244" y="8805"/>
                </a:cubicBezTo>
                <a:lnTo>
                  <a:pt x="8868" y="4656"/>
                </a:lnTo>
                <a:cubicBezTo>
                  <a:pt x="8900" y="4624"/>
                  <a:pt x="8900" y="4593"/>
                  <a:pt x="8900" y="4561"/>
                </a:cubicBezTo>
                <a:lnTo>
                  <a:pt x="8836" y="4561"/>
                </a:lnTo>
                <a:cubicBezTo>
                  <a:pt x="8963" y="4403"/>
                  <a:pt x="9058" y="4276"/>
                  <a:pt x="9058" y="4181"/>
                </a:cubicBezTo>
                <a:cubicBezTo>
                  <a:pt x="9058" y="4149"/>
                  <a:pt x="9058" y="4086"/>
                  <a:pt x="9026" y="4086"/>
                </a:cubicBezTo>
                <a:cubicBezTo>
                  <a:pt x="9026" y="4054"/>
                  <a:pt x="8995" y="4054"/>
                  <a:pt x="8995" y="4054"/>
                </a:cubicBezTo>
                <a:lnTo>
                  <a:pt x="8963" y="4054"/>
                </a:lnTo>
                <a:cubicBezTo>
                  <a:pt x="8139" y="4941"/>
                  <a:pt x="6873" y="6208"/>
                  <a:pt x="5796" y="7189"/>
                </a:cubicBezTo>
                <a:cubicBezTo>
                  <a:pt x="5226" y="7633"/>
                  <a:pt x="4688" y="8076"/>
                  <a:pt x="4213" y="8456"/>
                </a:cubicBezTo>
                <a:cubicBezTo>
                  <a:pt x="3959" y="8615"/>
                  <a:pt x="3769" y="8678"/>
                  <a:pt x="3642" y="8678"/>
                </a:cubicBezTo>
                <a:cubicBezTo>
                  <a:pt x="3611" y="8678"/>
                  <a:pt x="3579" y="8678"/>
                  <a:pt x="3579" y="8646"/>
                </a:cubicBezTo>
                <a:cubicBezTo>
                  <a:pt x="3579" y="8615"/>
                  <a:pt x="3611" y="8551"/>
                  <a:pt x="3706" y="8488"/>
                </a:cubicBezTo>
                <a:cubicBezTo>
                  <a:pt x="4529" y="8076"/>
                  <a:pt x="5891" y="6778"/>
                  <a:pt x="6999" y="5638"/>
                </a:cubicBezTo>
                <a:lnTo>
                  <a:pt x="8836" y="4086"/>
                </a:lnTo>
                <a:cubicBezTo>
                  <a:pt x="8868" y="4086"/>
                  <a:pt x="8868" y="4054"/>
                  <a:pt x="8868" y="4023"/>
                </a:cubicBezTo>
                <a:cubicBezTo>
                  <a:pt x="8852" y="4007"/>
                  <a:pt x="8836" y="3999"/>
                  <a:pt x="8820" y="3999"/>
                </a:cubicBezTo>
                <a:cubicBezTo>
                  <a:pt x="8805" y="3999"/>
                  <a:pt x="8789" y="4007"/>
                  <a:pt x="8773" y="4023"/>
                </a:cubicBezTo>
                <a:cubicBezTo>
                  <a:pt x="8646" y="4118"/>
                  <a:pt x="8298" y="4403"/>
                  <a:pt x="7823" y="4783"/>
                </a:cubicBezTo>
                <a:cubicBezTo>
                  <a:pt x="8393" y="4181"/>
                  <a:pt x="8773" y="3769"/>
                  <a:pt x="8805" y="3706"/>
                </a:cubicBezTo>
                <a:cubicBezTo>
                  <a:pt x="8836" y="3674"/>
                  <a:pt x="8836" y="3643"/>
                  <a:pt x="8805" y="3643"/>
                </a:cubicBezTo>
                <a:cubicBezTo>
                  <a:pt x="8805" y="3611"/>
                  <a:pt x="8773" y="3611"/>
                  <a:pt x="8741" y="3611"/>
                </a:cubicBezTo>
                <a:cubicBezTo>
                  <a:pt x="8678" y="3674"/>
                  <a:pt x="8203" y="4023"/>
                  <a:pt x="7538" y="4529"/>
                </a:cubicBezTo>
                <a:lnTo>
                  <a:pt x="8646" y="3516"/>
                </a:lnTo>
                <a:cubicBezTo>
                  <a:pt x="8678" y="3516"/>
                  <a:pt x="8678" y="3484"/>
                  <a:pt x="8646" y="3453"/>
                </a:cubicBezTo>
                <a:cubicBezTo>
                  <a:pt x="8646" y="3437"/>
                  <a:pt x="8638" y="3429"/>
                  <a:pt x="8626" y="3429"/>
                </a:cubicBezTo>
                <a:cubicBezTo>
                  <a:pt x="8615" y="3429"/>
                  <a:pt x="8599" y="3437"/>
                  <a:pt x="8583" y="3453"/>
                </a:cubicBezTo>
                <a:lnTo>
                  <a:pt x="8108" y="3864"/>
                </a:lnTo>
                <a:cubicBezTo>
                  <a:pt x="8393" y="3548"/>
                  <a:pt x="8583" y="3326"/>
                  <a:pt x="8583" y="3263"/>
                </a:cubicBezTo>
                <a:cubicBezTo>
                  <a:pt x="8583" y="3231"/>
                  <a:pt x="8583" y="3199"/>
                  <a:pt x="8583" y="3199"/>
                </a:cubicBezTo>
                <a:cubicBezTo>
                  <a:pt x="8583" y="3199"/>
                  <a:pt x="8551" y="3168"/>
                  <a:pt x="8551" y="3168"/>
                </a:cubicBezTo>
                <a:cubicBezTo>
                  <a:pt x="8615" y="3136"/>
                  <a:pt x="8646" y="3104"/>
                  <a:pt x="8710" y="3073"/>
                </a:cubicBezTo>
                <a:cubicBezTo>
                  <a:pt x="8710" y="3073"/>
                  <a:pt x="8741" y="3041"/>
                  <a:pt x="8741" y="3041"/>
                </a:cubicBezTo>
                <a:cubicBezTo>
                  <a:pt x="8741" y="3009"/>
                  <a:pt x="8710" y="3009"/>
                  <a:pt x="8710" y="2978"/>
                </a:cubicBezTo>
                <a:cubicBezTo>
                  <a:pt x="8678" y="2946"/>
                  <a:pt x="8615" y="2914"/>
                  <a:pt x="8551" y="2914"/>
                </a:cubicBezTo>
                <a:cubicBezTo>
                  <a:pt x="8678" y="2724"/>
                  <a:pt x="8710" y="2629"/>
                  <a:pt x="8678" y="2598"/>
                </a:cubicBezTo>
                <a:cubicBezTo>
                  <a:pt x="8678" y="2598"/>
                  <a:pt x="8646" y="2566"/>
                  <a:pt x="8615" y="2566"/>
                </a:cubicBezTo>
                <a:lnTo>
                  <a:pt x="8583" y="2566"/>
                </a:lnTo>
                <a:cubicBezTo>
                  <a:pt x="8583" y="2503"/>
                  <a:pt x="8583" y="2471"/>
                  <a:pt x="8551" y="2407"/>
                </a:cubicBezTo>
                <a:lnTo>
                  <a:pt x="8456" y="2407"/>
                </a:lnTo>
                <a:lnTo>
                  <a:pt x="7886" y="2914"/>
                </a:lnTo>
                <a:cubicBezTo>
                  <a:pt x="7949" y="2851"/>
                  <a:pt x="7981" y="2788"/>
                  <a:pt x="8044" y="2756"/>
                </a:cubicBezTo>
                <a:cubicBezTo>
                  <a:pt x="8108" y="2661"/>
                  <a:pt x="8171" y="2598"/>
                  <a:pt x="8203" y="2566"/>
                </a:cubicBezTo>
                <a:lnTo>
                  <a:pt x="8234" y="2534"/>
                </a:lnTo>
                <a:lnTo>
                  <a:pt x="8203" y="2534"/>
                </a:lnTo>
                <a:cubicBezTo>
                  <a:pt x="8234" y="2503"/>
                  <a:pt x="8234" y="2503"/>
                  <a:pt x="8234" y="2471"/>
                </a:cubicBezTo>
                <a:lnTo>
                  <a:pt x="8139" y="2471"/>
                </a:lnTo>
                <a:cubicBezTo>
                  <a:pt x="8139" y="2471"/>
                  <a:pt x="8076" y="2566"/>
                  <a:pt x="7918" y="2724"/>
                </a:cubicBezTo>
                <a:cubicBezTo>
                  <a:pt x="7823" y="2819"/>
                  <a:pt x="7664" y="2946"/>
                  <a:pt x="7474" y="3104"/>
                </a:cubicBezTo>
                <a:cubicBezTo>
                  <a:pt x="7981" y="2629"/>
                  <a:pt x="8298" y="2249"/>
                  <a:pt x="8329" y="2059"/>
                </a:cubicBezTo>
                <a:cubicBezTo>
                  <a:pt x="8329" y="2027"/>
                  <a:pt x="8329" y="1996"/>
                  <a:pt x="8298" y="1964"/>
                </a:cubicBezTo>
                <a:cubicBezTo>
                  <a:pt x="8266" y="1964"/>
                  <a:pt x="8266" y="1932"/>
                  <a:pt x="8266" y="1932"/>
                </a:cubicBezTo>
                <a:cubicBezTo>
                  <a:pt x="8234" y="1932"/>
                  <a:pt x="8234" y="1964"/>
                  <a:pt x="8234" y="1964"/>
                </a:cubicBezTo>
                <a:lnTo>
                  <a:pt x="7949" y="2186"/>
                </a:lnTo>
                <a:cubicBezTo>
                  <a:pt x="7981" y="2122"/>
                  <a:pt x="7981" y="2091"/>
                  <a:pt x="8013" y="2059"/>
                </a:cubicBezTo>
                <a:cubicBezTo>
                  <a:pt x="8013" y="1996"/>
                  <a:pt x="7981" y="1964"/>
                  <a:pt x="7981" y="1932"/>
                </a:cubicBezTo>
                <a:cubicBezTo>
                  <a:pt x="7949" y="1932"/>
                  <a:pt x="7949" y="1901"/>
                  <a:pt x="7918" y="1901"/>
                </a:cubicBezTo>
                <a:cubicBezTo>
                  <a:pt x="7918" y="1901"/>
                  <a:pt x="7918" y="1901"/>
                  <a:pt x="7886" y="1932"/>
                </a:cubicBezTo>
                <a:lnTo>
                  <a:pt x="4371" y="4878"/>
                </a:lnTo>
                <a:lnTo>
                  <a:pt x="4371" y="4878"/>
                </a:lnTo>
                <a:lnTo>
                  <a:pt x="8044" y="1647"/>
                </a:lnTo>
                <a:cubicBezTo>
                  <a:pt x="8076" y="1616"/>
                  <a:pt x="8076" y="1584"/>
                  <a:pt x="8044" y="1552"/>
                </a:cubicBezTo>
                <a:cubicBezTo>
                  <a:pt x="8044" y="1552"/>
                  <a:pt x="8013" y="1521"/>
                  <a:pt x="7981" y="1521"/>
                </a:cubicBezTo>
                <a:cubicBezTo>
                  <a:pt x="7854" y="1521"/>
                  <a:pt x="7569" y="1679"/>
                  <a:pt x="7221" y="1932"/>
                </a:cubicBezTo>
                <a:lnTo>
                  <a:pt x="7601" y="1584"/>
                </a:lnTo>
                <a:cubicBezTo>
                  <a:pt x="7633" y="1552"/>
                  <a:pt x="7633" y="1521"/>
                  <a:pt x="7601" y="1489"/>
                </a:cubicBezTo>
                <a:lnTo>
                  <a:pt x="7569" y="1489"/>
                </a:lnTo>
                <a:cubicBezTo>
                  <a:pt x="7633" y="1426"/>
                  <a:pt x="7664" y="1394"/>
                  <a:pt x="7696" y="1362"/>
                </a:cubicBezTo>
                <a:cubicBezTo>
                  <a:pt x="7696" y="1362"/>
                  <a:pt x="7696" y="1331"/>
                  <a:pt x="7696" y="1299"/>
                </a:cubicBezTo>
                <a:cubicBezTo>
                  <a:pt x="7675" y="1299"/>
                  <a:pt x="7654" y="1285"/>
                  <a:pt x="7642" y="1285"/>
                </a:cubicBezTo>
                <a:cubicBezTo>
                  <a:pt x="7636" y="1285"/>
                  <a:pt x="7633" y="1289"/>
                  <a:pt x="7633" y="1299"/>
                </a:cubicBezTo>
                <a:cubicBezTo>
                  <a:pt x="7569" y="1331"/>
                  <a:pt x="7253" y="1552"/>
                  <a:pt x="6809" y="1869"/>
                </a:cubicBezTo>
                <a:lnTo>
                  <a:pt x="6809" y="1869"/>
                </a:lnTo>
                <a:cubicBezTo>
                  <a:pt x="7063" y="1647"/>
                  <a:pt x="7253" y="1457"/>
                  <a:pt x="7348" y="1331"/>
                </a:cubicBezTo>
                <a:cubicBezTo>
                  <a:pt x="7443" y="1267"/>
                  <a:pt x="7474" y="1236"/>
                  <a:pt x="7474" y="1204"/>
                </a:cubicBezTo>
                <a:cubicBezTo>
                  <a:pt x="7474" y="1204"/>
                  <a:pt x="7474" y="1172"/>
                  <a:pt x="7474" y="1172"/>
                </a:cubicBezTo>
                <a:cubicBezTo>
                  <a:pt x="7474" y="1141"/>
                  <a:pt x="7443" y="1141"/>
                  <a:pt x="7443" y="1141"/>
                </a:cubicBezTo>
                <a:cubicBezTo>
                  <a:pt x="7411" y="1141"/>
                  <a:pt x="7411" y="1141"/>
                  <a:pt x="7411" y="1172"/>
                </a:cubicBezTo>
                <a:cubicBezTo>
                  <a:pt x="7348" y="1204"/>
                  <a:pt x="7316" y="1236"/>
                  <a:pt x="7284" y="1267"/>
                </a:cubicBezTo>
                <a:cubicBezTo>
                  <a:pt x="7253" y="1299"/>
                  <a:pt x="7158" y="1362"/>
                  <a:pt x="7094" y="1426"/>
                </a:cubicBezTo>
                <a:cubicBezTo>
                  <a:pt x="7126" y="1362"/>
                  <a:pt x="7126" y="1331"/>
                  <a:pt x="7126" y="1299"/>
                </a:cubicBezTo>
                <a:cubicBezTo>
                  <a:pt x="7189" y="1204"/>
                  <a:pt x="7221" y="1109"/>
                  <a:pt x="7221" y="1046"/>
                </a:cubicBezTo>
                <a:cubicBezTo>
                  <a:pt x="7253" y="951"/>
                  <a:pt x="7221" y="887"/>
                  <a:pt x="7158" y="824"/>
                </a:cubicBezTo>
                <a:cubicBezTo>
                  <a:pt x="7158" y="824"/>
                  <a:pt x="7158" y="792"/>
                  <a:pt x="7126" y="792"/>
                </a:cubicBezTo>
                <a:cubicBezTo>
                  <a:pt x="7126" y="792"/>
                  <a:pt x="7126" y="792"/>
                  <a:pt x="6904" y="982"/>
                </a:cubicBezTo>
                <a:cubicBezTo>
                  <a:pt x="6841" y="982"/>
                  <a:pt x="6778" y="1014"/>
                  <a:pt x="6714" y="1046"/>
                </a:cubicBezTo>
                <a:cubicBezTo>
                  <a:pt x="6714" y="982"/>
                  <a:pt x="6746" y="951"/>
                  <a:pt x="6746" y="919"/>
                </a:cubicBezTo>
                <a:cubicBezTo>
                  <a:pt x="6746" y="887"/>
                  <a:pt x="6746" y="856"/>
                  <a:pt x="6746" y="856"/>
                </a:cubicBezTo>
                <a:cubicBezTo>
                  <a:pt x="6778" y="824"/>
                  <a:pt x="6778" y="824"/>
                  <a:pt x="6778" y="792"/>
                </a:cubicBezTo>
                <a:cubicBezTo>
                  <a:pt x="6778" y="792"/>
                  <a:pt x="6778" y="761"/>
                  <a:pt x="6778" y="761"/>
                </a:cubicBezTo>
                <a:cubicBezTo>
                  <a:pt x="6746" y="761"/>
                  <a:pt x="6746" y="729"/>
                  <a:pt x="6714" y="729"/>
                </a:cubicBezTo>
                <a:lnTo>
                  <a:pt x="6683" y="729"/>
                </a:lnTo>
                <a:cubicBezTo>
                  <a:pt x="6683" y="713"/>
                  <a:pt x="6675" y="705"/>
                  <a:pt x="6663" y="705"/>
                </a:cubicBezTo>
                <a:cubicBezTo>
                  <a:pt x="6651" y="705"/>
                  <a:pt x="6635" y="713"/>
                  <a:pt x="6619" y="729"/>
                </a:cubicBezTo>
                <a:lnTo>
                  <a:pt x="6461" y="856"/>
                </a:lnTo>
                <a:cubicBezTo>
                  <a:pt x="6461" y="856"/>
                  <a:pt x="6429" y="856"/>
                  <a:pt x="6398" y="887"/>
                </a:cubicBezTo>
                <a:cubicBezTo>
                  <a:pt x="6429" y="824"/>
                  <a:pt x="6461" y="761"/>
                  <a:pt x="6461" y="729"/>
                </a:cubicBezTo>
                <a:cubicBezTo>
                  <a:pt x="6461" y="666"/>
                  <a:pt x="6461" y="634"/>
                  <a:pt x="6429" y="602"/>
                </a:cubicBezTo>
                <a:cubicBezTo>
                  <a:pt x="6429" y="571"/>
                  <a:pt x="6398" y="571"/>
                  <a:pt x="6398" y="571"/>
                </a:cubicBezTo>
                <a:lnTo>
                  <a:pt x="6366" y="571"/>
                </a:lnTo>
                <a:lnTo>
                  <a:pt x="5859" y="1014"/>
                </a:lnTo>
                <a:cubicBezTo>
                  <a:pt x="6398" y="507"/>
                  <a:pt x="6366" y="476"/>
                  <a:pt x="6334" y="444"/>
                </a:cubicBezTo>
                <a:cubicBezTo>
                  <a:pt x="6334" y="444"/>
                  <a:pt x="6303" y="412"/>
                  <a:pt x="6271" y="412"/>
                </a:cubicBezTo>
                <a:cubicBezTo>
                  <a:pt x="5913" y="412"/>
                  <a:pt x="4005" y="2050"/>
                  <a:pt x="2416" y="3479"/>
                </a:cubicBezTo>
                <a:lnTo>
                  <a:pt x="2416" y="3479"/>
                </a:lnTo>
                <a:cubicBezTo>
                  <a:pt x="2786" y="3139"/>
                  <a:pt x="3198" y="2756"/>
                  <a:pt x="3642" y="2344"/>
                </a:cubicBezTo>
                <a:cubicBezTo>
                  <a:pt x="3674" y="2312"/>
                  <a:pt x="3706" y="2281"/>
                  <a:pt x="3737" y="2249"/>
                </a:cubicBezTo>
                <a:cubicBezTo>
                  <a:pt x="4466" y="1647"/>
                  <a:pt x="5258" y="982"/>
                  <a:pt x="6018" y="381"/>
                </a:cubicBezTo>
                <a:cubicBezTo>
                  <a:pt x="6049" y="381"/>
                  <a:pt x="6049" y="349"/>
                  <a:pt x="6049" y="349"/>
                </a:cubicBezTo>
                <a:cubicBezTo>
                  <a:pt x="6049" y="317"/>
                  <a:pt x="6049" y="317"/>
                  <a:pt x="6018" y="317"/>
                </a:cubicBezTo>
                <a:cubicBezTo>
                  <a:pt x="6018" y="286"/>
                  <a:pt x="6018" y="286"/>
                  <a:pt x="5986" y="286"/>
                </a:cubicBezTo>
                <a:lnTo>
                  <a:pt x="5954" y="286"/>
                </a:lnTo>
                <a:cubicBezTo>
                  <a:pt x="5923" y="317"/>
                  <a:pt x="5891" y="349"/>
                  <a:pt x="5828" y="381"/>
                </a:cubicBezTo>
                <a:cubicBezTo>
                  <a:pt x="5828" y="381"/>
                  <a:pt x="5796" y="349"/>
                  <a:pt x="5796" y="349"/>
                </a:cubicBezTo>
                <a:cubicBezTo>
                  <a:pt x="5606" y="349"/>
                  <a:pt x="5036" y="887"/>
                  <a:pt x="3801" y="2059"/>
                </a:cubicBezTo>
                <a:cubicBezTo>
                  <a:pt x="2724" y="2978"/>
                  <a:pt x="1426" y="4086"/>
                  <a:pt x="412" y="4941"/>
                </a:cubicBezTo>
                <a:cubicBezTo>
                  <a:pt x="381" y="4656"/>
                  <a:pt x="3547" y="1932"/>
                  <a:pt x="5574" y="317"/>
                </a:cubicBezTo>
                <a:cubicBezTo>
                  <a:pt x="5574" y="286"/>
                  <a:pt x="5606" y="286"/>
                  <a:pt x="5606" y="254"/>
                </a:cubicBezTo>
                <a:cubicBezTo>
                  <a:pt x="5606" y="254"/>
                  <a:pt x="5606" y="254"/>
                  <a:pt x="5574" y="222"/>
                </a:cubicBezTo>
                <a:cubicBezTo>
                  <a:pt x="5543" y="191"/>
                  <a:pt x="5479" y="159"/>
                  <a:pt x="5384" y="159"/>
                </a:cubicBezTo>
                <a:lnTo>
                  <a:pt x="5353" y="159"/>
                </a:lnTo>
                <a:cubicBezTo>
                  <a:pt x="5353" y="127"/>
                  <a:pt x="5353" y="127"/>
                  <a:pt x="5353" y="127"/>
                </a:cubicBezTo>
                <a:cubicBezTo>
                  <a:pt x="5321" y="64"/>
                  <a:pt x="5258" y="32"/>
                  <a:pt x="5163" y="32"/>
                </a:cubicBezTo>
                <a:cubicBezTo>
                  <a:pt x="4941" y="32"/>
                  <a:pt x="4593" y="222"/>
                  <a:pt x="4181" y="539"/>
                </a:cubicBezTo>
                <a:cubicBezTo>
                  <a:pt x="4339" y="381"/>
                  <a:pt x="4498" y="254"/>
                  <a:pt x="4656" y="96"/>
                </a:cubicBezTo>
                <a:cubicBezTo>
                  <a:pt x="4688" y="96"/>
                  <a:pt x="4688" y="64"/>
                  <a:pt x="4656" y="32"/>
                </a:cubicBezTo>
                <a:cubicBezTo>
                  <a:pt x="4656" y="32"/>
                  <a:pt x="4656" y="1"/>
                  <a:pt x="4624" y="1"/>
                </a:cubicBezTo>
                <a:close/>
              </a:path>
            </a:pathLst>
          </a:cu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973;p37"/>
          <p:cNvSpPr/>
          <p:nvPr/>
        </p:nvSpPr>
        <p:spPr>
          <a:xfrm>
            <a:off x="1716540" y="4825488"/>
            <a:ext cx="7427460" cy="47480"/>
          </a:xfrm>
          <a:custGeom>
            <a:avLst/>
            <a:gdLst/>
            <a:ahLst/>
            <a:cxnLst/>
            <a:rect l="l" t="t" r="r" b="b"/>
            <a:pathLst>
              <a:path w="232927" h="1489" extrusionOk="0">
                <a:moveTo>
                  <a:pt x="232926" y="0"/>
                </a:moveTo>
                <a:lnTo>
                  <a:pt x="232926" y="0"/>
                </a:lnTo>
                <a:cubicBezTo>
                  <a:pt x="219277" y="32"/>
                  <a:pt x="114674" y="63"/>
                  <a:pt x="109005" y="95"/>
                </a:cubicBezTo>
                <a:cubicBezTo>
                  <a:pt x="93709" y="190"/>
                  <a:pt x="78413" y="253"/>
                  <a:pt x="63117" y="317"/>
                </a:cubicBezTo>
                <a:cubicBezTo>
                  <a:pt x="48169" y="412"/>
                  <a:pt x="33221" y="475"/>
                  <a:pt x="18273" y="538"/>
                </a:cubicBezTo>
                <a:cubicBezTo>
                  <a:pt x="12161" y="570"/>
                  <a:pt x="6081" y="570"/>
                  <a:pt x="0" y="602"/>
                </a:cubicBezTo>
                <a:cubicBezTo>
                  <a:pt x="95" y="887"/>
                  <a:pt x="190" y="1204"/>
                  <a:pt x="254" y="1489"/>
                </a:cubicBezTo>
                <a:cubicBezTo>
                  <a:pt x="16848" y="1425"/>
                  <a:pt x="33411" y="1330"/>
                  <a:pt x="50006" y="1267"/>
                </a:cubicBezTo>
                <a:cubicBezTo>
                  <a:pt x="65239" y="1172"/>
                  <a:pt x="80471" y="1109"/>
                  <a:pt x="95704" y="1045"/>
                </a:cubicBezTo>
                <a:cubicBezTo>
                  <a:pt x="105522" y="982"/>
                  <a:pt x="218865" y="918"/>
                  <a:pt x="232483" y="887"/>
                </a:cubicBezTo>
                <a:cubicBezTo>
                  <a:pt x="232610" y="570"/>
                  <a:pt x="232768" y="285"/>
                  <a:pt x="23292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Google Shape;974;p37"/>
          <p:cNvSpPr/>
          <p:nvPr/>
        </p:nvSpPr>
        <p:spPr>
          <a:xfrm>
            <a:off x="1715519" y="4924087"/>
            <a:ext cx="7404246" cy="47480"/>
          </a:xfrm>
          <a:custGeom>
            <a:avLst/>
            <a:gdLst/>
            <a:ahLst/>
            <a:cxnLst/>
            <a:rect l="l" t="t" r="r" b="b"/>
            <a:pathLst>
              <a:path w="232199" h="1489" extrusionOk="0">
                <a:moveTo>
                  <a:pt x="232103" y="0"/>
                </a:moveTo>
                <a:cubicBezTo>
                  <a:pt x="218296" y="32"/>
                  <a:pt x="104699" y="64"/>
                  <a:pt x="94659" y="95"/>
                </a:cubicBezTo>
                <a:cubicBezTo>
                  <a:pt x="81200" y="159"/>
                  <a:pt x="67772" y="254"/>
                  <a:pt x="54313" y="317"/>
                </a:cubicBezTo>
                <a:cubicBezTo>
                  <a:pt x="41487" y="412"/>
                  <a:pt x="28629" y="475"/>
                  <a:pt x="15804" y="539"/>
                </a:cubicBezTo>
                <a:cubicBezTo>
                  <a:pt x="10610" y="570"/>
                  <a:pt x="5448" y="602"/>
                  <a:pt x="254" y="634"/>
                </a:cubicBezTo>
                <a:cubicBezTo>
                  <a:pt x="191" y="919"/>
                  <a:pt x="96" y="1204"/>
                  <a:pt x="1" y="1489"/>
                </a:cubicBezTo>
                <a:cubicBezTo>
                  <a:pt x="1584" y="1489"/>
                  <a:pt x="3136" y="1457"/>
                  <a:pt x="4719" y="1457"/>
                </a:cubicBezTo>
                <a:cubicBezTo>
                  <a:pt x="18622" y="1362"/>
                  <a:pt x="32556" y="1299"/>
                  <a:pt x="46459" y="1235"/>
                </a:cubicBezTo>
                <a:cubicBezTo>
                  <a:pt x="48043" y="1225"/>
                  <a:pt x="49626" y="1221"/>
                  <a:pt x="51195" y="1221"/>
                </a:cubicBezTo>
                <a:cubicBezTo>
                  <a:pt x="54334" y="1221"/>
                  <a:pt x="57417" y="1235"/>
                  <a:pt x="60330" y="1235"/>
                </a:cubicBezTo>
                <a:cubicBezTo>
                  <a:pt x="68121" y="1140"/>
                  <a:pt x="75531" y="1077"/>
                  <a:pt x="82942" y="1014"/>
                </a:cubicBezTo>
                <a:cubicBezTo>
                  <a:pt x="87946" y="982"/>
                  <a:pt x="92949" y="982"/>
                  <a:pt x="97953" y="982"/>
                </a:cubicBezTo>
                <a:cubicBezTo>
                  <a:pt x="107200" y="919"/>
                  <a:pt x="212722" y="855"/>
                  <a:pt x="232198" y="792"/>
                </a:cubicBezTo>
                <a:cubicBezTo>
                  <a:pt x="232167" y="539"/>
                  <a:pt x="232135" y="254"/>
                  <a:pt x="23210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" name="Google Shape;975;p37"/>
          <p:cNvSpPr/>
          <p:nvPr/>
        </p:nvSpPr>
        <p:spPr>
          <a:xfrm>
            <a:off x="1284289" y="4727591"/>
            <a:ext cx="446393" cy="415909"/>
          </a:xfrm>
          <a:custGeom>
            <a:avLst/>
            <a:gdLst/>
            <a:ahLst/>
            <a:cxnLst/>
            <a:rect l="l" t="t" r="r" b="b"/>
            <a:pathLst>
              <a:path w="13999" h="13043" extrusionOk="0">
                <a:moveTo>
                  <a:pt x="7942" y="907"/>
                </a:moveTo>
                <a:cubicBezTo>
                  <a:pt x="9910" y="907"/>
                  <a:pt x="11720" y="2091"/>
                  <a:pt x="12574" y="4026"/>
                </a:cubicBezTo>
                <a:cubicBezTo>
                  <a:pt x="12637" y="4184"/>
                  <a:pt x="12700" y="4342"/>
                  <a:pt x="12764" y="4501"/>
                </a:cubicBezTo>
                <a:cubicBezTo>
                  <a:pt x="12795" y="4659"/>
                  <a:pt x="12827" y="4786"/>
                  <a:pt x="12859" y="4913"/>
                </a:cubicBezTo>
                <a:cubicBezTo>
                  <a:pt x="12985" y="5388"/>
                  <a:pt x="13049" y="5894"/>
                  <a:pt x="13144" y="6401"/>
                </a:cubicBezTo>
                <a:cubicBezTo>
                  <a:pt x="13112" y="6908"/>
                  <a:pt x="13049" y="7383"/>
                  <a:pt x="12922" y="7858"/>
                </a:cubicBezTo>
                <a:cubicBezTo>
                  <a:pt x="12827" y="8143"/>
                  <a:pt x="12732" y="8459"/>
                  <a:pt x="12605" y="8713"/>
                </a:cubicBezTo>
                <a:cubicBezTo>
                  <a:pt x="11877" y="10328"/>
                  <a:pt x="10515" y="11531"/>
                  <a:pt x="8773" y="12006"/>
                </a:cubicBezTo>
                <a:cubicBezTo>
                  <a:pt x="8421" y="12101"/>
                  <a:pt x="8032" y="12151"/>
                  <a:pt x="7626" y="12151"/>
                </a:cubicBezTo>
                <a:cubicBezTo>
                  <a:pt x="6135" y="12151"/>
                  <a:pt x="4410" y="11478"/>
                  <a:pt x="3390" y="9885"/>
                </a:cubicBezTo>
                <a:cubicBezTo>
                  <a:pt x="1711" y="7319"/>
                  <a:pt x="2376" y="3741"/>
                  <a:pt x="4846" y="1936"/>
                </a:cubicBezTo>
                <a:cubicBezTo>
                  <a:pt x="5845" y="1230"/>
                  <a:pt x="6915" y="907"/>
                  <a:pt x="7942" y="907"/>
                </a:cubicBezTo>
                <a:close/>
                <a:moveTo>
                  <a:pt x="7790" y="0"/>
                </a:moveTo>
                <a:cubicBezTo>
                  <a:pt x="7119" y="0"/>
                  <a:pt x="6476" y="181"/>
                  <a:pt x="5860" y="416"/>
                </a:cubicBezTo>
                <a:cubicBezTo>
                  <a:pt x="1584" y="1999"/>
                  <a:pt x="1" y="7668"/>
                  <a:pt x="3326" y="11183"/>
                </a:cubicBezTo>
                <a:cubicBezTo>
                  <a:pt x="4441" y="12384"/>
                  <a:pt x="5841" y="13043"/>
                  <a:pt x="7431" y="13043"/>
                </a:cubicBezTo>
                <a:cubicBezTo>
                  <a:pt x="7602" y="13043"/>
                  <a:pt x="7775" y="13035"/>
                  <a:pt x="7950" y="13020"/>
                </a:cubicBezTo>
                <a:cubicBezTo>
                  <a:pt x="10832" y="12798"/>
                  <a:pt x="12700" y="10930"/>
                  <a:pt x="13524" y="8713"/>
                </a:cubicBezTo>
                <a:cubicBezTo>
                  <a:pt x="13619" y="8428"/>
                  <a:pt x="13714" y="8143"/>
                  <a:pt x="13777" y="7858"/>
                </a:cubicBezTo>
                <a:cubicBezTo>
                  <a:pt x="13904" y="7319"/>
                  <a:pt x="13967" y="6813"/>
                  <a:pt x="13999" y="6274"/>
                </a:cubicBezTo>
                <a:cubicBezTo>
                  <a:pt x="13967" y="5831"/>
                  <a:pt x="13904" y="5356"/>
                  <a:pt x="13809" y="4913"/>
                </a:cubicBezTo>
                <a:cubicBezTo>
                  <a:pt x="13745" y="4628"/>
                  <a:pt x="13650" y="4311"/>
                  <a:pt x="13555" y="4026"/>
                </a:cubicBezTo>
                <a:cubicBezTo>
                  <a:pt x="13397" y="3582"/>
                  <a:pt x="13175" y="3171"/>
                  <a:pt x="12922" y="2759"/>
                </a:cubicBezTo>
                <a:cubicBezTo>
                  <a:pt x="11719" y="986"/>
                  <a:pt x="10040" y="99"/>
                  <a:pt x="7950" y="4"/>
                </a:cubicBezTo>
                <a:cubicBezTo>
                  <a:pt x="7896" y="2"/>
                  <a:pt x="7843" y="0"/>
                  <a:pt x="77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" name="Google Shape;969;p37"/>
          <p:cNvSpPr/>
          <p:nvPr/>
        </p:nvSpPr>
        <p:spPr>
          <a:xfrm>
            <a:off x="7452952" y="129765"/>
            <a:ext cx="287817" cy="286828"/>
          </a:xfrm>
          <a:custGeom>
            <a:avLst/>
            <a:gdLst/>
            <a:ahLst/>
            <a:cxnLst/>
            <a:rect l="l" t="t" r="r" b="b"/>
            <a:pathLst>
              <a:path w="9026" h="8995" extrusionOk="0">
                <a:moveTo>
                  <a:pt x="7126" y="951"/>
                </a:moveTo>
                <a:cubicBezTo>
                  <a:pt x="7126" y="951"/>
                  <a:pt x="7126" y="1014"/>
                  <a:pt x="7126" y="1046"/>
                </a:cubicBezTo>
                <a:cubicBezTo>
                  <a:pt x="7126" y="1046"/>
                  <a:pt x="7126" y="1077"/>
                  <a:pt x="7126" y="1077"/>
                </a:cubicBezTo>
                <a:lnTo>
                  <a:pt x="7094" y="1077"/>
                </a:lnTo>
                <a:cubicBezTo>
                  <a:pt x="7094" y="1046"/>
                  <a:pt x="7062" y="1014"/>
                  <a:pt x="7031" y="1014"/>
                </a:cubicBezTo>
                <a:cubicBezTo>
                  <a:pt x="7062" y="982"/>
                  <a:pt x="7094" y="951"/>
                  <a:pt x="7126" y="951"/>
                </a:cubicBezTo>
                <a:close/>
                <a:moveTo>
                  <a:pt x="6619" y="982"/>
                </a:moveTo>
                <a:cubicBezTo>
                  <a:pt x="6619" y="1014"/>
                  <a:pt x="6587" y="1077"/>
                  <a:pt x="6556" y="1109"/>
                </a:cubicBezTo>
                <a:cubicBezTo>
                  <a:pt x="6492" y="1141"/>
                  <a:pt x="6397" y="1204"/>
                  <a:pt x="6302" y="1236"/>
                </a:cubicBezTo>
                <a:cubicBezTo>
                  <a:pt x="6461" y="1141"/>
                  <a:pt x="6556" y="1046"/>
                  <a:pt x="6619" y="982"/>
                </a:cubicBezTo>
                <a:close/>
                <a:moveTo>
                  <a:pt x="6746" y="1141"/>
                </a:moveTo>
                <a:lnTo>
                  <a:pt x="6746" y="1141"/>
                </a:lnTo>
                <a:cubicBezTo>
                  <a:pt x="6714" y="1141"/>
                  <a:pt x="6682" y="1172"/>
                  <a:pt x="6651" y="1204"/>
                </a:cubicBezTo>
                <a:cubicBezTo>
                  <a:pt x="6556" y="1299"/>
                  <a:pt x="6461" y="1394"/>
                  <a:pt x="6366" y="1457"/>
                </a:cubicBezTo>
                <a:cubicBezTo>
                  <a:pt x="6461" y="1362"/>
                  <a:pt x="6556" y="1267"/>
                  <a:pt x="6619" y="1172"/>
                </a:cubicBezTo>
                <a:cubicBezTo>
                  <a:pt x="6651" y="1172"/>
                  <a:pt x="6714" y="1141"/>
                  <a:pt x="6746" y="1141"/>
                </a:cubicBezTo>
                <a:close/>
                <a:moveTo>
                  <a:pt x="5225" y="159"/>
                </a:moveTo>
                <a:cubicBezTo>
                  <a:pt x="5225" y="159"/>
                  <a:pt x="5194" y="191"/>
                  <a:pt x="5194" y="191"/>
                </a:cubicBezTo>
                <a:cubicBezTo>
                  <a:pt x="5130" y="222"/>
                  <a:pt x="5067" y="254"/>
                  <a:pt x="4972" y="286"/>
                </a:cubicBezTo>
                <a:cubicBezTo>
                  <a:pt x="4972" y="286"/>
                  <a:pt x="4972" y="254"/>
                  <a:pt x="4972" y="254"/>
                </a:cubicBezTo>
                <a:cubicBezTo>
                  <a:pt x="4956" y="238"/>
                  <a:pt x="4940" y="230"/>
                  <a:pt x="4929" y="230"/>
                </a:cubicBezTo>
                <a:cubicBezTo>
                  <a:pt x="4917" y="230"/>
                  <a:pt x="4909" y="238"/>
                  <a:pt x="4909" y="254"/>
                </a:cubicBezTo>
                <a:cubicBezTo>
                  <a:pt x="4655" y="412"/>
                  <a:pt x="3610" y="1236"/>
                  <a:pt x="2565" y="2091"/>
                </a:cubicBezTo>
                <a:cubicBezTo>
                  <a:pt x="3610" y="1077"/>
                  <a:pt x="4719" y="159"/>
                  <a:pt x="5162" y="159"/>
                </a:cubicBezTo>
                <a:close/>
                <a:moveTo>
                  <a:pt x="6366" y="1331"/>
                </a:moveTo>
                <a:cubicBezTo>
                  <a:pt x="6081" y="1584"/>
                  <a:pt x="5669" y="1901"/>
                  <a:pt x="5194" y="2249"/>
                </a:cubicBezTo>
                <a:cubicBezTo>
                  <a:pt x="5225" y="2186"/>
                  <a:pt x="5289" y="2122"/>
                  <a:pt x="5352" y="2091"/>
                </a:cubicBezTo>
                <a:cubicBezTo>
                  <a:pt x="5764" y="1742"/>
                  <a:pt x="6081" y="1489"/>
                  <a:pt x="6366" y="1331"/>
                </a:cubicBezTo>
                <a:close/>
                <a:moveTo>
                  <a:pt x="2185" y="1299"/>
                </a:moveTo>
                <a:lnTo>
                  <a:pt x="2185" y="1299"/>
                </a:lnTo>
                <a:cubicBezTo>
                  <a:pt x="1710" y="1742"/>
                  <a:pt x="1267" y="2122"/>
                  <a:pt x="982" y="2376"/>
                </a:cubicBezTo>
                <a:cubicBezTo>
                  <a:pt x="1140" y="2217"/>
                  <a:pt x="1362" y="2027"/>
                  <a:pt x="1552" y="1837"/>
                </a:cubicBezTo>
                <a:cubicBezTo>
                  <a:pt x="1774" y="1647"/>
                  <a:pt x="1995" y="1457"/>
                  <a:pt x="2185" y="1299"/>
                </a:cubicBezTo>
                <a:close/>
                <a:moveTo>
                  <a:pt x="633" y="2693"/>
                </a:moveTo>
                <a:lnTo>
                  <a:pt x="596" y="2711"/>
                </a:lnTo>
                <a:lnTo>
                  <a:pt x="596" y="2711"/>
                </a:lnTo>
                <a:cubicBezTo>
                  <a:pt x="602" y="2702"/>
                  <a:pt x="602" y="2693"/>
                  <a:pt x="602" y="2693"/>
                </a:cubicBezTo>
                <a:close/>
                <a:moveTo>
                  <a:pt x="8487" y="2534"/>
                </a:moveTo>
                <a:cubicBezTo>
                  <a:pt x="8519" y="2566"/>
                  <a:pt x="8519" y="2566"/>
                  <a:pt x="8487" y="2598"/>
                </a:cubicBezTo>
                <a:cubicBezTo>
                  <a:pt x="8424" y="2629"/>
                  <a:pt x="8361" y="2661"/>
                  <a:pt x="8266" y="2724"/>
                </a:cubicBezTo>
                <a:lnTo>
                  <a:pt x="8487" y="2534"/>
                </a:lnTo>
                <a:close/>
                <a:moveTo>
                  <a:pt x="8614" y="2661"/>
                </a:moveTo>
                <a:cubicBezTo>
                  <a:pt x="8614" y="2693"/>
                  <a:pt x="8582" y="2724"/>
                  <a:pt x="8582" y="2756"/>
                </a:cubicBezTo>
                <a:cubicBezTo>
                  <a:pt x="8582" y="2724"/>
                  <a:pt x="8582" y="2693"/>
                  <a:pt x="8582" y="2661"/>
                </a:cubicBezTo>
                <a:close/>
                <a:moveTo>
                  <a:pt x="4592" y="2598"/>
                </a:moveTo>
                <a:lnTo>
                  <a:pt x="4465" y="2724"/>
                </a:lnTo>
                <a:cubicBezTo>
                  <a:pt x="4434" y="2756"/>
                  <a:pt x="4402" y="2756"/>
                  <a:pt x="4339" y="2788"/>
                </a:cubicBezTo>
                <a:cubicBezTo>
                  <a:pt x="4434" y="2724"/>
                  <a:pt x="4529" y="2661"/>
                  <a:pt x="4592" y="2598"/>
                </a:cubicBezTo>
                <a:close/>
                <a:moveTo>
                  <a:pt x="8487" y="2693"/>
                </a:moveTo>
                <a:lnTo>
                  <a:pt x="8487" y="2693"/>
                </a:lnTo>
                <a:cubicBezTo>
                  <a:pt x="8456" y="2756"/>
                  <a:pt x="8424" y="2851"/>
                  <a:pt x="8361" y="2914"/>
                </a:cubicBezTo>
                <a:cubicBezTo>
                  <a:pt x="8234" y="2946"/>
                  <a:pt x="8044" y="3041"/>
                  <a:pt x="7822" y="3136"/>
                </a:cubicBezTo>
                <a:cubicBezTo>
                  <a:pt x="8107" y="2946"/>
                  <a:pt x="8361" y="2756"/>
                  <a:pt x="8487" y="2693"/>
                </a:cubicBezTo>
                <a:close/>
                <a:moveTo>
                  <a:pt x="8487" y="3009"/>
                </a:moveTo>
                <a:cubicBezTo>
                  <a:pt x="8551" y="3009"/>
                  <a:pt x="8582" y="3009"/>
                  <a:pt x="8614" y="3041"/>
                </a:cubicBezTo>
                <a:cubicBezTo>
                  <a:pt x="8519" y="3104"/>
                  <a:pt x="8329" y="3231"/>
                  <a:pt x="8044" y="3453"/>
                </a:cubicBezTo>
                <a:cubicBezTo>
                  <a:pt x="8234" y="3263"/>
                  <a:pt x="8392" y="3136"/>
                  <a:pt x="8487" y="3009"/>
                </a:cubicBezTo>
                <a:close/>
                <a:moveTo>
                  <a:pt x="6936" y="1109"/>
                </a:moveTo>
                <a:cubicBezTo>
                  <a:pt x="6967" y="1109"/>
                  <a:pt x="6999" y="1109"/>
                  <a:pt x="7031" y="1141"/>
                </a:cubicBezTo>
                <a:cubicBezTo>
                  <a:pt x="7031" y="1172"/>
                  <a:pt x="7062" y="1204"/>
                  <a:pt x="7062" y="1236"/>
                </a:cubicBezTo>
                <a:cubicBezTo>
                  <a:pt x="7062" y="1236"/>
                  <a:pt x="7062" y="1236"/>
                  <a:pt x="7031" y="1267"/>
                </a:cubicBezTo>
                <a:cubicBezTo>
                  <a:pt x="6967" y="1362"/>
                  <a:pt x="6872" y="1521"/>
                  <a:pt x="6746" y="1647"/>
                </a:cubicBezTo>
                <a:cubicBezTo>
                  <a:pt x="6619" y="1774"/>
                  <a:pt x="6461" y="1869"/>
                  <a:pt x="6302" y="1996"/>
                </a:cubicBezTo>
                <a:cubicBezTo>
                  <a:pt x="5574" y="2503"/>
                  <a:pt x="4624" y="3168"/>
                  <a:pt x="3705" y="3864"/>
                </a:cubicBezTo>
                <a:cubicBezTo>
                  <a:pt x="4497" y="3199"/>
                  <a:pt x="5479" y="2344"/>
                  <a:pt x="6714" y="1299"/>
                </a:cubicBezTo>
                <a:cubicBezTo>
                  <a:pt x="6809" y="1204"/>
                  <a:pt x="6872" y="1141"/>
                  <a:pt x="6936" y="1109"/>
                </a:cubicBezTo>
                <a:close/>
                <a:moveTo>
                  <a:pt x="6366" y="729"/>
                </a:moveTo>
                <a:cubicBezTo>
                  <a:pt x="6366" y="792"/>
                  <a:pt x="6302" y="887"/>
                  <a:pt x="6207" y="1046"/>
                </a:cubicBezTo>
                <a:cubicBezTo>
                  <a:pt x="5574" y="1521"/>
                  <a:pt x="4402" y="2503"/>
                  <a:pt x="3294" y="3484"/>
                </a:cubicBezTo>
                <a:cubicBezTo>
                  <a:pt x="2977" y="3674"/>
                  <a:pt x="2660" y="3896"/>
                  <a:pt x="2375" y="4086"/>
                </a:cubicBezTo>
                <a:lnTo>
                  <a:pt x="6366" y="729"/>
                </a:lnTo>
                <a:close/>
                <a:moveTo>
                  <a:pt x="7411" y="4054"/>
                </a:moveTo>
                <a:lnTo>
                  <a:pt x="7411" y="4054"/>
                </a:lnTo>
                <a:cubicBezTo>
                  <a:pt x="7360" y="4093"/>
                  <a:pt x="7309" y="4131"/>
                  <a:pt x="7258" y="4171"/>
                </a:cubicBezTo>
                <a:lnTo>
                  <a:pt x="7258" y="4171"/>
                </a:lnTo>
                <a:cubicBezTo>
                  <a:pt x="7291" y="4114"/>
                  <a:pt x="7351" y="4084"/>
                  <a:pt x="7411" y="4054"/>
                </a:cubicBezTo>
                <a:close/>
                <a:moveTo>
                  <a:pt x="7126" y="1774"/>
                </a:moveTo>
                <a:cubicBezTo>
                  <a:pt x="6967" y="1964"/>
                  <a:pt x="6746" y="2154"/>
                  <a:pt x="6524" y="2344"/>
                </a:cubicBezTo>
                <a:lnTo>
                  <a:pt x="4339" y="4181"/>
                </a:lnTo>
                <a:cubicBezTo>
                  <a:pt x="5035" y="3548"/>
                  <a:pt x="5700" y="2914"/>
                  <a:pt x="6271" y="2407"/>
                </a:cubicBezTo>
                <a:cubicBezTo>
                  <a:pt x="6619" y="2154"/>
                  <a:pt x="6904" y="1932"/>
                  <a:pt x="7126" y="1774"/>
                </a:cubicBezTo>
                <a:close/>
                <a:moveTo>
                  <a:pt x="3862" y="3225"/>
                </a:moveTo>
                <a:cubicBezTo>
                  <a:pt x="3343" y="3678"/>
                  <a:pt x="2796" y="4104"/>
                  <a:pt x="2249" y="4529"/>
                </a:cubicBezTo>
                <a:lnTo>
                  <a:pt x="3642" y="3389"/>
                </a:lnTo>
                <a:cubicBezTo>
                  <a:pt x="3642" y="3358"/>
                  <a:pt x="3674" y="3358"/>
                  <a:pt x="3705" y="3326"/>
                </a:cubicBezTo>
                <a:cubicBezTo>
                  <a:pt x="3749" y="3304"/>
                  <a:pt x="3809" y="3267"/>
                  <a:pt x="3862" y="3225"/>
                </a:cubicBezTo>
                <a:close/>
                <a:moveTo>
                  <a:pt x="1900" y="2946"/>
                </a:moveTo>
                <a:cubicBezTo>
                  <a:pt x="1140" y="3706"/>
                  <a:pt x="538" y="4371"/>
                  <a:pt x="348" y="4561"/>
                </a:cubicBezTo>
                <a:cubicBezTo>
                  <a:pt x="348" y="4529"/>
                  <a:pt x="348" y="4529"/>
                  <a:pt x="348" y="4498"/>
                </a:cubicBezTo>
                <a:cubicBezTo>
                  <a:pt x="380" y="4434"/>
                  <a:pt x="412" y="4339"/>
                  <a:pt x="475" y="4244"/>
                </a:cubicBezTo>
                <a:cubicBezTo>
                  <a:pt x="570" y="4118"/>
                  <a:pt x="728" y="3959"/>
                  <a:pt x="918" y="3769"/>
                </a:cubicBezTo>
                <a:cubicBezTo>
                  <a:pt x="1203" y="3548"/>
                  <a:pt x="1520" y="3263"/>
                  <a:pt x="1900" y="2946"/>
                </a:cubicBezTo>
                <a:close/>
                <a:moveTo>
                  <a:pt x="6081" y="1679"/>
                </a:moveTo>
                <a:cubicBezTo>
                  <a:pt x="4370" y="3168"/>
                  <a:pt x="3040" y="4308"/>
                  <a:pt x="2122" y="5068"/>
                </a:cubicBezTo>
                <a:cubicBezTo>
                  <a:pt x="2914" y="4308"/>
                  <a:pt x="3610" y="3643"/>
                  <a:pt x="4212" y="3073"/>
                </a:cubicBezTo>
                <a:cubicBezTo>
                  <a:pt x="4339" y="2978"/>
                  <a:pt x="4465" y="2851"/>
                  <a:pt x="4592" y="2756"/>
                </a:cubicBezTo>
                <a:cubicBezTo>
                  <a:pt x="5194" y="2376"/>
                  <a:pt x="5700" y="1996"/>
                  <a:pt x="6081" y="1679"/>
                </a:cubicBezTo>
                <a:close/>
                <a:moveTo>
                  <a:pt x="2837" y="5037"/>
                </a:moveTo>
                <a:cubicBezTo>
                  <a:pt x="2756" y="5096"/>
                  <a:pt x="2678" y="5154"/>
                  <a:pt x="2603" y="5208"/>
                </a:cubicBezTo>
                <a:lnTo>
                  <a:pt x="2603" y="5208"/>
                </a:lnTo>
                <a:cubicBezTo>
                  <a:pt x="2664" y="5161"/>
                  <a:pt x="2717" y="5114"/>
                  <a:pt x="2787" y="5068"/>
                </a:cubicBezTo>
                <a:cubicBezTo>
                  <a:pt x="2804" y="5058"/>
                  <a:pt x="2820" y="5047"/>
                  <a:pt x="2837" y="5037"/>
                </a:cubicBezTo>
                <a:close/>
                <a:moveTo>
                  <a:pt x="8266" y="3041"/>
                </a:moveTo>
                <a:lnTo>
                  <a:pt x="8266" y="3041"/>
                </a:lnTo>
                <a:cubicBezTo>
                  <a:pt x="8171" y="3168"/>
                  <a:pt x="8076" y="3294"/>
                  <a:pt x="7949" y="3421"/>
                </a:cubicBezTo>
                <a:cubicBezTo>
                  <a:pt x="7727" y="3611"/>
                  <a:pt x="7474" y="3864"/>
                  <a:pt x="7189" y="4118"/>
                </a:cubicBezTo>
                <a:cubicBezTo>
                  <a:pt x="6559" y="4590"/>
                  <a:pt x="5804" y="5156"/>
                  <a:pt x="5079" y="5754"/>
                </a:cubicBezTo>
                <a:lnTo>
                  <a:pt x="5079" y="5754"/>
                </a:lnTo>
                <a:cubicBezTo>
                  <a:pt x="5698" y="5165"/>
                  <a:pt x="6315" y="4548"/>
                  <a:pt x="6841" y="3991"/>
                </a:cubicBezTo>
                <a:cubicBezTo>
                  <a:pt x="7411" y="3516"/>
                  <a:pt x="7917" y="3168"/>
                  <a:pt x="8266" y="3041"/>
                </a:cubicBezTo>
                <a:close/>
                <a:moveTo>
                  <a:pt x="6370" y="2059"/>
                </a:moveTo>
                <a:cubicBezTo>
                  <a:pt x="6183" y="2270"/>
                  <a:pt x="5940" y="2483"/>
                  <a:pt x="5669" y="2724"/>
                </a:cubicBezTo>
                <a:cubicBezTo>
                  <a:pt x="4750" y="3389"/>
                  <a:pt x="3674" y="4213"/>
                  <a:pt x="2755" y="4973"/>
                </a:cubicBezTo>
                <a:cubicBezTo>
                  <a:pt x="2312" y="5289"/>
                  <a:pt x="1900" y="5574"/>
                  <a:pt x="1552" y="5828"/>
                </a:cubicBezTo>
                <a:cubicBezTo>
                  <a:pt x="2755" y="4624"/>
                  <a:pt x="5067" y="2978"/>
                  <a:pt x="6366" y="2059"/>
                </a:cubicBezTo>
                <a:cubicBezTo>
                  <a:pt x="6366" y="2059"/>
                  <a:pt x="6367" y="2059"/>
                  <a:pt x="6370" y="2059"/>
                </a:cubicBezTo>
                <a:close/>
                <a:moveTo>
                  <a:pt x="2755" y="3928"/>
                </a:moveTo>
                <a:lnTo>
                  <a:pt x="2755" y="3928"/>
                </a:lnTo>
                <a:cubicBezTo>
                  <a:pt x="2724" y="3991"/>
                  <a:pt x="2660" y="4023"/>
                  <a:pt x="2629" y="4054"/>
                </a:cubicBezTo>
                <a:cubicBezTo>
                  <a:pt x="2249" y="4371"/>
                  <a:pt x="1900" y="4656"/>
                  <a:pt x="1615" y="4941"/>
                </a:cubicBezTo>
                <a:lnTo>
                  <a:pt x="538" y="5828"/>
                </a:lnTo>
                <a:cubicBezTo>
                  <a:pt x="507" y="5859"/>
                  <a:pt x="507" y="5891"/>
                  <a:pt x="538" y="5923"/>
                </a:cubicBezTo>
                <a:cubicBezTo>
                  <a:pt x="507" y="5923"/>
                  <a:pt x="507" y="5954"/>
                  <a:pt x="507" y="5954"/>
                </a:cubicBezTo>
                <a:cubicBezTo>
                  <a:pt x="475" y="5923"/>
                  <a:pt x="475" y="5891"/>
                  <a:pt x="475" y="5859"/>
                </a:cubicBezTo>
                <a:cubicBezTo>
                  <a:pt x="507" y="5733"/>
                  <a:pt x="633" y="5574"/>
                  <a:pt x="823" y="5353"/>
                </a:cubicBezTo>
                <a:lnTo>
                  <a:pt x="1425" y="4846"/>
                </a:lnTo>
                <a:cubicBezTo>
                  <a:pt x="1805" y="4561"/>
                  <a:pt x="2280" y="4244"/>
                  <a:pt x="2755" y="3928"/>
                </a:cubicBezTo>
                <a:close/>
                <a:moveTo>
                  <a:pt x="8931" y="4244"/>
                </a:moveTo>
                <a:lnTo>
                  <a:pt x="8931" y="4244"/>
                </a:lnTo>
                <a:cubicBezTo>
                  <a:pt x="8804" y="4529"/>
                  <a:pt x="8076" y="5226"/>
                  <a:pt x="7189" y="6018"/>
                </a:cubicBezTo>
                <a:cubicBezTo>
                  <a:pt x="8012" y="5226"/>
                  <a:pt x="8709" y="4498"/>
                  <a:pt x="8931" y="4244"/>
                </a:cubicBezTo>
                <a:close/>
                <a:moveTo>
                  <a:pt x="6967" y="3168"/>
                </a:moveTo>
                <a:lnTo>
                  <a:pt x="6967" y="3168"/>
                </a:lnTo>
                <a:cubicBezTo>
                  <a:pt x="6081" y="3991"/>
                  <a:pt x="4719" y="5099"/>
                  <a:pt x="3452" y="6113"/>
                </a:cubicBezTo>
                <a:lnTo>
                  <a:pt x="6967" y="3168"/>
                </a:lnTo>
                <a:close/>
                <a:moveTo>
                  <a:pt x="1488" y="5733"/>
                </a:moveTo>
                <a:cubicBezTo>
                  <a:pt x="1362" y="5860"/>
                  <a:pt x="1267" y="5986"/>
                  <a:pt x="1172" y="6081"/>
                </a:cubicBezTo>
                <a:cubicBezTo>
                  <a:pt x="1108" y="6113"/>
                  <a:pt x="1077" y="6144"/>
                  <a:pt x="1013" y="6176"/>
                </a:cubicBezTo>
                <a:cubicBezTo>
                  <a:pt x="1140" y="6081"/>
                  <a:pt x="1235" y="5954"/>
                  <a:pt x="1330" y="5859"/>
                </a:cubicBezTo>
                <a:cubicBezTo>
                  <a:pt x="1393" y="5828"/>
                  <a:pt x="1425" y="5796"/>
                  <a:pt x="1488" y="5733"/>
                </a:cubicBezTo>
                <a:close/>
                <a:moveTo>
                  <a:pt x="3072" y="4023"/>
                </a:moveTo>
                <a:cubicBezTo>
                  <a:pt x="2534" y="4529"/>
                  <a:pt x="1932" y="5131"/>
                  <a:pt x="1267" y="5796"/>
                </a:cubicBezTo>
                <a:cubicBezTo>
                  <a:pt x="887" y="6113"/>
                  <a:pt x="665" y="6271"/>
                  <a:pt x="570" y="6334"/>
                </a:cubicBezTo>
                <a:lnTo>
                  <a:pt x="570" y="6303"/>
                </a:lnTo>
                <a:cubicBezTo>
                  <a:pt x="570" y="6144"/>
                  <a:pt x="823" y="5859"/>
                  <a:pt x="1172" y="5479"/>
                </a:cubicBezTo>
                <a:cubicBezTo>
                  <a:pt x="1647" y="5131"/>
                  <a:pt x="2344" y="4593"/>
                  <a:pt x="3072" y="4023"/>
                </a:cubicBezTo>
                <a:close/>
                <a:moveTo>
                  <a:pt x="1932" y="5669"/>
                </a:moveTo>
                <a:lnTo>
                  <a:pt x="1932" y="5669"/>
                </a:lnTo>
                <a:cubicBezTo>
                  <a:pt x="1805" y="5796"/>
                  <a:pt x="1679" y="5891"/>
                  <a:pt x="1583" y="6018"/>
                </a:cubicBezTo>
                <a:cubicBezTo>
                  <a:pt x="1298" y="6208"/>
                  <a:pt x="1108" y="6398"/>
                  <a:pt x="982" y="6493"/>
                </a:cubicBezTo>
                <a:cubicBezTo>
                  <a:pt x="1045" y="6398"/>
                  <a:pt x="1108" y="6271"/>
                  <a:pt x="1235" y="6176"/>
                </a:cubicBezTo>
                <a:cubicBezTo>
                  <a:pt x="1425" y="6018"/>
                  <a:pt x="1679" y="5859"/>
                  <a:pt x="1932" y="5669"/>
                </a:cubicBezTo>
                <a:close/>
                <a:moveTo>
                  <a:pt x="8614" y="5511"/>
                </a:moveTo>
                <a:lnTo>
                  <a:pt x="8614" y="5511"/>
                </a:lnTo>
                <a:cubicBezTo>
                  <a:pt x="8582" y="5638"/>
                  <a:pt x="8361" y="5859"/>
                  <a:pt x="8012" y="6144"/>
                </a:cubicBezTo>
                <a:cubicBezTo>
                  <a:pt x="7822" y="6303"/>
                  <a:pt x="7601" y="6493"/>
                  <a:pt x="7347" y="6651"/>
                </a:cubicBezTo>
                <a:cubicBezTo>
                  <a:pt x="7886" y="6144"/>
                  <a:pt x="8456" y="5638"/>
                  <a:pt x="8614" y="5511"/>
                </a:cubicBezTo>
                <a:close/>
                <a:moveTo>
                  <a:pt x="4655" y="3769"/>
                </a:moveTo>
                <a:cubicBezTo>
                  <a:pt x="3230" y="5068"/>
                  <a:pt x="1742" y="6366"/>
                  <a:pt x="1077" y="6714"/>
                </a:cubicBezTo>
                <a:cubicBezTo>
                  <a:pt x="1203" y="6524"/>
                  <a:pt x="1393" y="6334"/>
                  <a:pt x="1615" y="6113"/>
                </a:cubicBezTo>
                <a:cubicBezTo>
                  <a:pt x="1900" y="5891"/>
                  <a:pt x="2249" y="5638"/>
                  <a:pt x="2565" y="5353"/>
                </a:cubicBezTo>
                <a:cubicBezTo>
                  <a:pt x="3230" y="4878"/>
                  <a:pt x="3959" y="4308"/>
                  <a:pt x="4655" y="3769"/>
                </a:cubicBezTo>
                <a:close/>
                <a:moveTo>
                  <a:pt x="1140" y="6493"/>
                </a:moveTo>
                <a:lnTo>
                  <a:pt x="1140" y="6493"/>
                </a:lnTo>
                <a:cubicBezTo>
                  <a:pt x="1045" y="6588"/>
                  <a:pt x="982" y="6683"/>
                  <a:pt x="918" y="6778"/>
                </a:cubicBezTo>
                <a:cubicBezTo>
                  <a:pt x="887" y="6778"/>
                  <a:pt x="855" y="6809"/>
                  <a:pt x="823" y="6809"/>
                </a:cubicBezTo>
                <a:lnTo>
                  <a:pt x="823" y="6746"/>
                </a:lnTo>
                <a:cubicBezTo>
                  <a:pt x="887" y="6714"/>
                  <a:pt x="982" y="6619"/>
                  <a:pt x="1140" y="6493"/>
                </a:cubicBezTo>
                <a:close/>
                <a:moveTo>
                  <a:pt x="4909" y="5638"/>
                </a:moveTo>
                <a:lnTo>
                  <a:pt x="4909" y="5638"/>
                </a:lnTo>
                <a:cubicBezTo>
                  <a:pt x="4624" y="5923"/>
                  <a:pt x="4339" y="6239"/>
                  <a:pt x="4054" y="6493"/>
                </a:cubicBezTo>
                <a:lnTo>
                  <a:pt x="3990" y="6556"/>
                </a:lnTo>
                <a:cubicBezTo>
                  <a:pt x="3832" y="6683"/>
                  <a:pt x="3674" y="6778"/>
                  <a:pt x="3547" y="6873"/>
                </a:cubicBezTo>
                <a:cubicBezTo>
                  <a:pt x="3990" y="6461"/>
                  <a:pt x="4465" y="6049"/>
                  <a:pt x="4909" y="5638"/>
                </a:cubicBezTo>
                <a:close/>
                <a:moveTo>
                  <a:pt x="4782" y="3959"/>
                </a:moveTo>
                <a:cubicBezTo>
                  <a:pt x="4244" y="4434"/>
                  <a:pt x="3737" y="4909"/>
                  <a:pt x="3230" y="5353"/>
                </a:cubicBezTo>
                <a:cubicBezTo>
                  <a:pt x="2439" y="6049"/>
                  <a:pt x="1710" y="6619"/>
                  <a:pt x="1267" y="6904"/>
                </a:cubicBezTo>
                <a:lnTo>
                  <a:pt x="4782" y="3959"/>
                </a:lnTo>
                <a:close/>
                <a:moveTo>
                  <a:pt x="1583" y="6493"/>
                </a:moveTo>
                <a:lnTo>
                  <a:pt x="950" y="7031"/>
                </a:lnTo>
                <a:cubicBezTo>
                  <a:pt x="950" y="6999"/>
                  <a:pt x="950" y="6999"/>
                  <a:pt x="950" y="6999"/>
                </a:cubicBezTo>
                <a:cubicBezTo>
                  <a:pt x="950" y="6936"/>
                  <a:pt x="982" y="6904"/>
                  <a:pt x="1013" y="6841"/>
                </a:cubicBezTo>
                <a:cubicBezTo>
                  <a:pt x="1140" y="6778"/>
                  <a:pt x="1362" y="6651"/>
                  <a:pt x="1583" y="6493"/>
                </a:cubicBezTo>
                <a:close/>
                <a:moveTo>
                  <a:pt x="887" y="6904"/>
                </a:moveTo>
                <a:cubicBezTo>
                  <a:pt x="855" y="6936"/>
                  <a:pt x="855" y="6936"/>
                  <a:pt x="855" y="6968"/>
                </a:cubicBezTo>
                <a:cubicBezTo>
                  <a:pt x="855" y="6999"/>
                  <a:pt x="855" y="7031"/>
                  <a:pt x="855" y="7063"/>
                </a:cubicBezTo>
                <a:cubicBezTo>
                  <a:pt x="823" y="6999"/>
                  <a:pt x="792" y="6968"/>
                  <a:pt x="823" y="6904"/>
                </a:cubicBezTo>
                <a:close/>
                <a:moveTo>
                  <a:pt x="5305" y="5722"/>
                </a:moveTo>
                <a:cubicBezTo>
                  <a:pt x="4959" y="6013"/>
                  <a:pt x="4637" y="6285"/>
                  <a:pt x="4339" y="6556"/>
                </a:cubicBezTo>
                <a:cubicBezTo>
                  <a:pt x="3959" y="6873"/>
                  <a:pt x="3642" y="7126"/>
                  <a:pt x="3389" y="7348"/>
                </a:cubicBezTo>
                <a:cubicBezTo>
                  <a:pt x="3452" y="7253"/>
                  <a:pt x="3547" y="7158"/>
                  <a:pt x="3642" y="7063"/>
                </a:cubicBezTo>
                <a:cubicBezTo>
                  <a:pt x="4085" y="6714"/>
                  <a:pt x="4592" y="6271"/>
                  <a:pt x="5130" y="5828"/>
                </a:cubicBezTo>
                <a:cubicBezTo>
                  <a:pt x="5190" y="5798"/>
                  <a:pt x="5249" y="5762"/>
                  <a:pt x="5305" y="5722"/>
                </a:cubicBezTo>
                <a:close/>
                <a:moveTo>
                  <a:pt x="4212" y="6113"/>
                </a:moveTo>
                <a:lnTo>
                  <a:pt x="4212" y="6113"/>
                </a:lnTo>
                <a:cubicBezTo>
                  <a:pt x="3642" y="6651"/>
                  <a:pt x="3104" y="7126"/>
                  <a:pt x="2755" y="7475"/>
                </a:cubicBezTo>
                <a:cubicBezTo>
                  <a:pt x="2565" y="7601"/>
                  <a:pt x="2439" y="7728"/>
                  <a:pt x="2344" y="7791"/>
                </a:cubicBezTo>
                <a:cubicBezTo>
                  <a:pt x="2280" y="7823"/>
                  <a:pt x="2185" y="7855"/>
                  <a:pt x="2122" y="7886"/>
                </a:cubicBezTo>
                <a:lnTo>
                  <a:pt x="4212" y="6113"/>
                </a:lnTo>
                <a:close/>
                <a:moveTo>
                  <a:pt x="3357" y="6714"/>
                </a:moveTo>
                <a:cubicBezTo>
                  <a:pt x="2882" y="7126"/>
                  <a:pt x="2375" y="7538"/>
                  <a:pt x="1932" y="7918"/>
                </a:cubicBezTo>
                <a:cubicBezTo>
                  <a:pt x="1932" y="7918"/>
                  <a:pt x="1900" y="7886"/>
                  <a:pt x="1869" y="7886"/>
                </a:cubicBezTo>
                <a:cubicBezTo>
                  <a:pt x="2059" y="7760"/>
                  <a:pt x="2629" y="7285"/>
                  <a:pt x="3357" y="6714"/>
                </a:cubicBezTo>
                <a:close/>
                <a:moveTo>
                  <a:pt x="6049" y="6429"/>
                </a:moveTo>
                <a:lnTo>
                  <a:pt x="6049" y="6429"/>
                </a:lnTo>
                <a:cubicBezTo>
                  <a:pt x="5289" y="7189"/>
                  <a:pt x="4529" y="7855"/>
                  <a:pt x="3959" y="8235"/>
                </a:cubicBezTo>
                <a:lnTo>
                  <a:pt x="4054" y="8140"/>
                </a:lnTo>
                <a:lnTo>
                  <a:pt x="6049" y="6429"/>
                </a:lnTo>
                <a:close/>
                <a:moveTo>
                  <a:pt x="7759" y="5986"/>
                </a:moveTo>
                <a:lnTo>
                  <a:pt x="7759" y="5986"/>
                </a:lnTo>
                <a:cubicBezTo>
                  <a:pt x="6999" y="6778"/>
                  <a:pt x="5954" y="7823"/>
                  <a:pt x="5194" y="8393"/>
                </a:cubicBezTo>
                <a:lnTo>
                  <a:pt x="7759" y="5986"/>
                </a:lnTo>
                <a:close/>
                <a:moveTo>
                  <a:pt x="3199" y="8425"/>
                </a:moveTo>
                <a:cubicBezTo>
                  <a:pt x="3199" y="8456"/>
                  <a:pt x="3199" y="8456"/>
                  <a:pt x="3167" y="8488"/>
                </a:cubicBezTo>
                <a:lnTo>
                  <a:pt x="3135" y="8488"/>
                </a:lnTo>
                <a:lnTo>
                  <a:pt x="3199" y="8425"/>
                </a:lnTo>
                <a:close/>
                <a:moveTo>
                  <a:pt x="8424" y="3991"/>
                </a:moveTo>
                <a:cubicBezTo>
                  <a:pt x="8139" y="4308"/>
                  <a:pt x="7696" y="4783"/>
                  <a:pt x="7221" y="5289"/>
                </a:cubicBezTo>
                <a:cubicBezTo>
                  <a:pt x="6112" y="6176"/>
                  <a:pt x="4782" y="7316"/>
                  <a:pt x="4022" y="8013"/>
                </a:cubicBezTo>
                <a:lnTo>
                  <a:pt x="3484" y="8456"/>
                </a:lnTo>
                <a:cubicBezTo>
                  <a:pt x="3420" y="8488"/>
                  <a:pt x="3325" y="8520"/>
                  <a:pt x="3262" y="8520"/>
                </a:cubicBezTo>
                <a:cubicBezTo>
                  <a:pt x="3325" y="8425"/>
                  <a:pt x="3389" y="8298"/>
                  <a:pt x="3484" y="8171"/>
                </a:cubicBezTo>
                <a:lnTo>
                  <a:pt x="6524" y="5448"/>
                </a:lnTo>
                <a:cubicBezTo>
                  <a:pt x="7284" y="4846"/>
                  <a:pt x="7981" y="4308"/>
                  <a:pt x="8424" y="3991"/>
                </a:cubicBezTo>
                <a:close/>
                <a:moveTo>
                  <a:pt x="3325" y="8615"/>
                </a:moveTo>
                <a:lnTo>
                  <a:pt x="3262" y="8678"/>
                </a:lnTo>
                <a:cubicBezTo>
                  <a:pt x="3230" y="8646"/>
                  <a:pt x="3230" y="8646"/>
                  <a:pt x="3262" y="8615"/>
                </a:cubicBezTo>
                <a:close/>
                <a:moveTo>
                  <a:pt x="8202" y="6588"/>
                </a:moveTo>
                <a:cubicBezTo>
                  <a:pt x="7949" y="6841"/>
                  <a:pt x="7759" y="7063"/>
                  <a:pt x="7601" y="7221"/>
                </a:cubicBezTo>
                <a:cubicBezTo>
                  <a:pt x="6936" y="7918"/>
                  <a:pt x="6112" y="8678"/>
                  <a:pt x="5827" y="8678"/>
                </a:cubicBezTo>
                <a:cubicBezTo>
                  <a:pt x="5795" y="8678"/>
                  <a:pt x="5795" y="8678"/>
                  <a:pt x="5764" y="8646"/>
                </a:cubicBezTo>
                <a:cubicBezTo>
                  <a:pt x="5764" y="8520"/>
                  <a:pt x="6682" y="7791"/>
                  <a:pt x="7284" y="7316"/>
                </a:cubicBezTo>
                <a:cubicBezTo>
                  <a:pt x="7664" y="7031"/>
                  <a:pt x="7981" y="6778"/>
                  <a:pt x="8202" y="6588"/>
                </a:cubicBezTo>
                <a:close/>
                <a:moveTo>
                  <a:pt x="4212" y="1"/>
                </a:moveTo>
                <a:cubicBezTo>
                  <a:pt x="4180" y="1"/>
                  <a:pt x="4180" y="1"/>
                  <a:pt x="2629" y="1331"/>
                </a:cubicBezTo>
                <a:cubicBezTo>
                  <a:pt x="2185" y="1711"/>
                  <a:pt x="1647" y="2186"/>
                  <a:pt x="1203" y="2566"/>
                </a:cubicBezTo>
                <a:lnTo>
                  <a:pt x="3769" y="159"/>
                </a:lnTo>
                <a:cubicBezTo>
                  <a:pt x="3769" y="127"/>
                  <a:pt x="3800" y="96"/>
                  <a:pt x="3769" y="96"/>
                </a:cubicBezTo>
                <a:cubicBezTo>
                  <a:pt x="3753" y="80"/>
                  <a:pt x="3737" y="72"/>
                  <a:pt x="3725" y="72"/>
                </a:cubicBezTo>
                <a:cubicBezTo>
                  <a:pt x="3713" y="72"/>
                  <a:pt x="3705" y="80"/>
                  <a:pt x="3705" y="96"/>
                </a:cubicBezTo>
                <a:lnTo>
                  <a:pt x="3304" y="412"/>
                </a:lnTo>
                <a:lnTo>
                  <a:pt x="3304" y="412"/>
                </a:lnTo>
                <a:cubicBezTo>
                  <a:pt x="3347" y="363"/>
                  <a:pt x="3357" y="335"/>
                  <a:pt x="3357" y="317"/>
                </a:cubicBezTo>
                <a:cubicBezTo>
                  <a:pt x="3389" y="317"/>
                  <a:pt x="3357" y="286"/>
                  <a:pt x="3357" y="286"/>
                </a:cubicBezTo>
                <a:cubicBezTo>
                  <a:pt x="3357" y="254"/>
                  <a:pt x="3325" y="254"/>
                  <a:pt x="3325" y="254"/>
                </a:cubicBezTo>
                <a:cubicBezTo>
                  <a:pt x="3294" y="254"/>
                  <a:pt x="3294" y="254"/>
                  <a:pt x="3294" y="286"/>
                </a:cubicBezTo>
                <a:cubicBezTo>
                  <a:pt x="3199" y="349"/>
                  <a:pt x="3135" y="412"/>
                  <a:pt x="3072" y="476"/>
                </a:cubicBezTo>
                <a:cubicBezTo>
                  <a:pt x="2914" y="602"/>
                  <a:pt x="2692" y="761"/>
                  <a:pt x="2470" y="951"/>
                </a:cubicBezTo>
                <a:cubicBezTo>
                  <a:pt x="2312" y="1077"/>
                  <a:pt x="2154" y="1204"/>
                  <a:pt x="1995" y="1331"/>
                </a:cubicBezTo>
                <a:cubicBezTo>
                  <a:pt x="2122" y="1172"/>
                  <a:pt x="2185" y="1046"/>
                  <a:pt x="2217" y="951"/>
                </a:cubicBezTo>
                <a:cubicBezTo>
                  <a:pt x="2217" y="887"/>
                  <a:pt x="2185" y="856"/>
                  <a:pt x="2185" y="824"/>
                </a:cubicBezTo>
                <a:cubicBezTo>
                  <a:pt x="2154" y="824"/>
                  <a:pt x="2154" y="792"/>
                  <a:pt x="2122" y="792"/>
                </a:cubicBezTo>
                <a:cubicBezTo>
                  <a:pt x="2122" y="792"/>
                  <a:pt x="2122" y="824"/>
                  <a:pt x="2090" y="824"/>
                </a:cubicBezTo>
                <a:cubicBezTo>
                  <a:pt x="1837" y="1077"/>
                  <a:pt x="1552" y="1362"/>
                  <a:pt x="1457" y="1394"/>
                </a:cubicBezTo>
                <a:lnTo>
                  <a:pt x="1425" y="1394"/>
                </a:lnTo>
                <a:cubicBezTo>
                  <a:pt x="1393" y="1426"/>
                  <a:pt x="1393" y="1457"/>
                  <a:pt x="1393" y="1457"/>
                </a:cubicBezTo>
                <a:cubicBezTo>
                  <a:pt x="1425" y="1489"/>
                  <a:pt x="1425" y="1489"/>
                  <a:pt x="1457" y="1489"/>
                </a:cubicBezTo>
                <a:cubicBezTo>
                  <a:pt x="1552" y="1489"/>
                  <a:pt x="1869" y="1204"/>
                  <a:pt x="2090" y="982"/>
                </a:cubicBezTo>
                <a:lnTo>
                  <a:pt x="2090" y="982"/>
                </a:lnTo>
                <a:cubicBezTo>
                  <a:pt x="2027" y="1141"/>
                  <a:pt x="1774" y="1426"/>
                  <a:pt x="1457" y="1742"/>
                </a:cubicBezTo>
                <a:cubicBezTo>
                  <a:pt x="1077" y="2059"/>
                  <a:pt x="760" y="2344"/>
                  <a:pt x="570" y="2534"/>
                </a:cubicBezTo>
                <a:cubicBezTo>
                  <a:pt x="570" y="2534"/>
                  <a:pt x="538" y="2566"/>
                  <a:pt x="538" y="2566"/>
                </a:cubicBezTo>
                <a:cubicBezTo>
                  <a:pt x="538" y="2598"/>
                  <a:pt x="507" y="2598"/>
                  <a:pt x="507" y="2598"/>
                </a:cubicBezTo>
                <a:lnTo>
                  <a:pt x="507" y="2629"/>
                </a:lnTo>
                <a:cubicBezTo>
                  <a:pt x="475" y="2693"/>
                  <a:pt x="443" y="2724"/>
                  <a:pt x="443" y="2788"/>
                </a:cubicBezTo>
                <a:cubicBezTo>
                  <a:pt x="443" y="2819"/>
                  <a:pt x="443" y="2851"/>
                  <a:pt x="475" y="2851"/>
                </a:cubicBezTo>
                <a:cubicBezTo>
                  <a:pt x="475" y="2883"/>
                  <a:pt x="475" y="2883"/>
                  <a:pt x="507" y="2883"/>
                </a:cubicBezTo>
                <a:lnTo>
                  <a:pt x="538" y="2883"/>
                </a:lnTo>
                <a:lnTo>
                  <a:pt x="2344" y="1331"/>
                </a:lnTo>
                <a:lnTo>
                  <a:pt x="158" y="3389"/>
                </a:lnTo>
                <a:cubicBezTo>
                  <a:pt x="127" y="3421"/>
                  <a:pt x="127" y="3453"/>
                  <a:pt x="158" y="3484"/>
                </a:cubicBezTo>
                <a:lnTo>
                  <a:pt x="190" y="3484"/>
                </a:lnTo>
                <a:cubicBezTo>
                  <a:pt x="253" y="3484"/>
                  <a:pt x="602" y="3231"/>
                  <a:pt x="2502" y="1584"/>
                </a:cubicBezTo>
                <a:lnTo>
                  <a:pt x="2502" y="1584"/>
                </a:lnTo>
                <a:lnTo>
                  <a:pt x="348" y="3579"/>
                </a:lnTo>
                <a:cubicBezTo>
                  <a:pt x="317" y="3611"/>
                  <a:pt x="317" y="3643"/>
                  <a:pt x="348" y="3643"/>
                </a:cubicBezTo>
                <a:cubicBezTo>
                  <a:pt x="348" y="3674"/>
                  <a:pt x="380" y="3674"/>
                  <a:pt x="412" y="3674"/>
                </a:cubicBezTo>
                <a:cubicBezTo>
                  <a:pt x="507" y="3674"/>
                  <a:pt x="823" y="3484"/>
                  <a:pt x="1267" y="3104"/>
                </a:cubicBezTo>
                <a:lnTo>
                  <a:pt x="1267" y="3104"/>
                </a:lnTo>
                <a:cubicBezTo>
                  <a:pt x="0" y="4276"/>
                  <a:pt x="32" y="4308"/>
                  <a:pt x="63" y="4339"/>
                </a:cubicBezTo>
                <a:cubicBezTo>
                  <a:pt x="63" y="4371"/>
                  <a:pt x="63" y="4371"/>
                  <a:pt x="95" y="4371"/>
                </a:cubicBezTo>
                <a:cubicBezTo>
                  <a:pt x="95" y="4403"/>
                  <a:pt x="95" y="4434"/>
                  <a:pt x="63" y="4466"/>
                </a:cubicBezTo>
                <a:cubicBezTo>
                  <a:pt x="63" y="4498"/>
                  <a:pt x="95" y="4529"/>
                  <a:pt x="95" y="4529"/>
                </a:cubicBezTo>
                <a:cubicBezTo>
                  <a:pt x="95" y="4529"/>
                  <a:pt x="127" y="4561"/>
                  <a:pt x="127" y="4561"/>
                </a:cubicBezTo>
                <a:cubicBezTo>
                  <a:pt x="158" y="4561"/>
                  <a:pt x="158" y="4561"/>
                  <a:pt x="190" y="4529"/>
                </a:cubicBezTo>
                <a:cubicBezTo>
                  <a:pt x="190" y="4529"/>
                  <a:pt x="190" y="4498"/>
                  <a:pt x="253" y="4466"/>
                </a:cubicBezTo>
                <a:lnTo>
                  <a:pt x="253" y="4466"/>
                </a:lnTo>
                <a:cubicBezTo>
                  <a:pt x="222" y="4561"/>
                  <a:pt x="253" y="4624"/>
                  <a:pt x="285" y="4656"/>
                </a:cubicBezTo>
                <a:cubicBezTo>
                  <a:pt x="317" y="4688"/>
                  <a:pt x="317" y="4688"/>
                  <a:pt x="317" y="4688"/>
                </a:cubicBezTo>
                <a:cubicBezTo>
                  <a:pt x="348" y="4688"/>
                  <a:pt x="348" y="4688"/>
                  <a:pt x="380" y="4656"/>
                </a:cubicBezTo>
                <a:cubicBezTo>
                  <a:pt x="380" y="4656"/>
                  <a:pt x="1710" y="3199"/>
                  <a:pt x="3009" y="1964"/>
                </a:cubicBezTo>
                <a:cubicBezTo>
                  <a:pt x="3262" y="1774"/>
                  <a:pt x="3515" y="1552"/>
                  <a:pt x="3769" y="1331"/>
                </a:cubicBezTo>
                <a:cubicBezTo>
                  <a:pt x="4434" y="824"/>
                  <a:pt x="5004" y="444"/>
                  <a:pt x="5225" y="286"/>
                </a:cubicBezTo>
                <a:cubicBezTo>
                  <a:pt x="5289" y="254"/>
                  <a:pt x="5352" y="254"/>
                  <a:pt x="5384" y="254"/>
                </a:cubicBezTo>
                <a:lnTo>
                  <a:pt x="5447" y="254"/>
                </a:lnTo>
                <a:cubicBezTo>
                  <a:pt x="4750" y="856"/>
                  <a:pt x="348" y="4434"/>
                  <a:pt x="317" y="4941"/>
                </a:cubicBezTo>
                <a:cubicBezTo>
                  <a:pt x="285" y="4973"/>
                  <a:pt x="317" y="5004"/>
                  <a:pt x="317" y="5004"/>
                </a:cubicBezTo>
                <a:lnTo>
                  <a:pt x="222" y="5099"/>
                </a:lnTo>
                <a:cubicBezTo>
                  <a:pt x="222" y="5131"/>
                  <a:pt x="222" y="5163"/>
                  <a:pt x="222" y="5163"/>
                </a:cubicBezTo>
                <a:cubicBezTo>
                  <a:pt x="238" y="5179"/>
                  <a:pt x="253" y="5186"/>
                  <a:pt x="269" y="5186"/>
                </a:cubicBezTo>
                <a:cubicBezTo>
                  <a:pt x="285" y="5186"/>
                  <a:pt x="301" y="5179"/>
                  <a:pt x="317" y="5163"/>
                </a:cubicBezTo>
                <a:lnTo>
                  <a:pt x="443" y="5036"/>
                </a:lnTo>
                <a:lnTo>
                  <a:pt x="507" y="5036"/>
                </a:lnTo>
                <a:cubicBezTo>
                  <a:pt x="317" y="5258"/>
                  <a:pt x="190" y="5416"/>
                  <a:pt x="190" y="5511"/>
                </a:cubicBezTo>
                <a:cubicBezTo>
                  <a:pt x="190" y="5543"/>
                  <a:pt x="222" y="5574"/>
                  <a:pt x="222" y="5574"/>
                </a:cubicBezTo>
                <a:cubicBezTo>
                  <a:pt x="222" y="5606"/>
                  <a:pt x="253" y="5606"/>
                  <a:pt x="253" y="5606"/>
                </a:cubicBezTo>
                <a:cubicBezTo>
                  <a:pt x="285" y="5606"/>
                  <a:pt x="285" y="5606"/>
                  <a:pt x="285" y="5574"/>
                </a:cubicBezTo>
                <a:cubicBezTo>
                  <a:pt x="2375" y="3643"/>
                  <a:pt x="5732" y="634"/>
                  <a:pt x="6207" y="507"/>
                </a:cubicBezTo>
                <a:lnTo>
                  <a:pt x="6207" y="507"/>
                </a:lnTo>
                <a:cubicBezTo>
                  <a:pt x="5922" y="887"/>
                  <a:pt x="3420" y="3041"/>
                  <a:pt x="1298" y="4814"/>
                </a:cubicBezTo>
                <a:cubicBezTo>
                  <a:pt x="1108" y="4973"/>
                  <a:pt x="918" y="5131"/>
                  <a:pt x="760" y="5289"/>
                </a:cubicBezTo>
                <a:cubicBezTo>
                  <a:pt x="633" y="5384"/>
                  <a:pt x="475" y="5511"/>
                  <a:pt x="348" y="5638"/>
                </a:cubicBezTo>
                <a:cubicBezTo>
                  <a:pt x="317" y="5669"/>
                  <a:pt x="317" y="5701"/>
                  <a:pt x="348" y="5701"/>
                </a:cubicBezTo>
                <a:cubicBezTo>
                  <a:pt x="348" y="5717"/>
                  <a:pt x="356" y="5725"/>
                  <a:pt x="368" y="5725"/>
                </a:cubicBezTo>
                <a:cubicBezTo>
                  <a:pt x="380" y="5725"/>
                  <a:pt x="396" y="5717"/>
                  <a:pt x="412" y="5701"/>
                </a:cubicBezTo>
                <a:lnTo>
                  <a:pt x="443" y="5701"/>
                </a:lnTo>
                <a:cubicBezTo>
                  <a:pt x="412" y="5764"/>
                  <a:pt x="380" y="5796"/>
                  <a:pt x="380" y="5859"/>
                </a:cubicBezTo>
                <a:cubicBezTo>
                  <a:pt x="380" y="5923"/>
                  <a:pt x="380" y="6018"/>
                  <a:pt x="443" y="6081"/>
                </a:cubicBezTo>
                <a:lnTo>
                  <a:pt x="507" y="6081"/>
                </a:lnTo>
                <a:cubicBezTo>
                  <a:pt x="538" y="6049"/>
                  <a:pt x="570" y="6018"/>
                  <a:pt x="602" y="6018"/>
                </a:cubicBezTo>
                <a:cubicBezTo>
                  <a:pt x="507" y="6113"/>
                  <a:pt x="475" y="6208"/>
                  <a:pt x="443" y="6303"/>
                </a:cubicBezTo>
                <a:cubicBezTo>
                  <a:pt x="443" y="6334"/>
                  <a:pt x="475" y="6398"/>
                  <a:pt x="507" y="6429"/>
                </a:cubicBezTo>
                <a:cubicBezTo>
                  <a:pt x="507" y="6429"/>
                  <a:pt x="507" y="6461"/>
                  <a:pt x="538" y="6461"/>
                </a:cubicBezTo>
                <a:cubicBezTo>
                  <a:pt x="538" y="6461"/>
                  <a:pt x="602" y="6429"/>
                  <a:pt x="697" y="6366"/>
                </a:cubicBezTo>
                <a:lnTo>
                  <a:pt x="697" y="6366"/>
                </a:lnTo>
                <a:cubicBezTo>
                  <a:pt x="633" y="6429"/>
                  <a:pt x="602" y="6461"/>
                  <a:pt x="570" y="6461"/>
                </a:cubicBezTo>
                <a:cubicBezTo>
                  <a:pt x="570" y="6493"/>
                  <a:pt x="538" y="6524"/>
                  <a:pt x="570" y="6524"/>
                </a:cubicBezTo>
                <a:cubicBezTo>
                  <a:pt x="570" y="6556"/>
                  <a:pt x="570" y="6556"/>
                  <a:pt x="602" y="6556"/>
                </a:cubicBezTo>
                <a:lnTo>
                  <a:pt x="633" y="6556"/>
                </a:lnTo>
                <a:cubicBezTo>
                  <a:pt x="665" y="6524"/>
                  <a:pt x="760" y="6461"/>
                  <a:pt x="950" y="6334"/>
                </a:cubicBezTo>
                <a:lnTo>
                  <a:pt x="950" y="6334"/>
                </a:lnTo>
                <a:cubicBezTo>
                  <a:pt x="855" y="6461"/>
                  <a:pt x="792" y="6588"/>
                  <a:pt x="728" y="6714"/>
                </a:cubicBezTo>
                <a:cubicBezTo>
                  <a:pt x="697" y="6746"/>
                  <a:pt x="697" y="6778"/>
                  <a:pt x="697" y="6778"/>
                </a:cubicBezTo>
                <a:cubicBezTo>
                  <a:pt x="697" y="6809"/>
                  <a:pt x="697" y="6809"/>
                  <a:pt x="697" y="6841"/>
                </a:cubicBezTo>
                <a:cubicBezTo>
                  <a:pt x="697" y="6936"/>
                  <a:pt x="728" y="7031"/>
                  <a:pt x="760" y="7094"/>
                </a:cubicBezTo>
                <a:cubicBezTo>
                  <a:pt x="792" y="7126"/>
                  <a:pt x="823" y="7158"/>
                  <a:pt x="887" y="7158"/>
                </a:cubicBezTo>
                <a:lnTo>
                  <a:pt x="950" y="7158"/>
                </a:lnTo>
                <a:lnTo>
                  <a:pt x="982" y="7126"/>
                </a:lnTo>
                <a:cubicBezTo>
                  <a:pt x="1172" y="7094"/>
                  <a:pt x="1552" y="6841"/>
                  <a:pt x="1995" y="6493"/>
                </a:cubicBezTo>
                <a:lnTo>
                  <a:pt x="1995" y="6493"/>
                </a:lnTo>
                <a:cubicBezTo>
                  <a:pt x="1488" y="6968"/>
                  <a:pt x="1140" y="7285"/>
                  <a:pt x="1077" y="7348"/>
                </a:cubicBezTo>
                <a:cubicBezTo>
                  <a:pt x="1077" y="7380"/>
                  <a:pt x="1077" y="7411"/>
                  <a:pt x="1077" y="7411"/>
                </a:cubicBezTo>
                <a:cubicBezTo>
                  <a:pt x="1093" y="7427"/>
                  <a:pt x="1108" y="7435"/>
                  <a:pt x="1124" y="7435"/>
                </a:cubicBezTo>
                <a:cubicBezTo>
                  <a:pt x="1140" y="7435"/>
                  <a:pt x="1156" y="7427"/>
                  <a:pt x="1172" y="7411"/>
                </a:cubicBezTo>
                <a:lnTo>
                  <a:pt x="6176" y="2883"/>
                </a:lnTo>
                <a:cubicBezTo>
                  <a:pt x="6999" y="2186"/>
                  <a:pt x="7664" y="1711"/>
                  <a:pt x="7917" y="1647"/>
                </a:cubicBezTo>
                <a:lnTo>
                  <a:pt x="7917" y="1647"/>
                </a:lnTo>
                <a:lnTo>
                  <a:pt x="1235" y="7538"/>
                </a:lnTo>
                <a:cubicBezTo>
                  <a:pt x="1203" y="7538"/>
                  <a:pt x="1203" y="7570"/>
                  <a:pt x="1235" y="7601"/>
                </a:cubicBezTo>
                <a:cubicBezTo>
                  <a:pt x="1235" y="7601"/>
                  <a:pt x="1249" y="7615"/>
                  <a:pt x="1268" y="7615"/>
                </a:cubicBezTo>
                <a:cubicBezTo>
                  <a:pt x="1277" y="7615"/>
                  <a:pt x="1288" y="7612"/>
                  <a:pt x="1298" y="7601"/>
                </a:cubicBezTo>
                <a:lnTo>
                  <a:pt x="7886" y="2059"/>
                </a:lnTo>
                <a:lnTo>
                  <a:pt x="7886" y="2059"/>
                </a:lnTo>
                <a:cubicBezTo>
                  <a:pt x="7886" y="2154"/>
                  <a:pt x="7791" y="2281"/>
                  <a:pt x="7664" y="2439"/>
                </a:cubicBezTo>
                <a:lnTo>
                  <a:pt x="1457" y="7633"/>
                </a:lnTo>
                <a:cubicBezTo>
                  <a:pt x="1425" y="7665"/>
                  <a:pt x="1425" y="7696"/>
                  <a:pt x="1457" y="7696"/>
                </a:cubicBezTo>
                <a:cubicBezTo>
                  <a:pt x="1457" y="7728"/>
                  <a:pt x="1488" y="7728"/>
                  <a:pt x="1520" y="7728"/>
                </a:cubicBezTo>
                <a:cubicBezTo>
                  <a:pt x="1742" y="7538"/>
                  <a:pt x="6461" y="3991"/>
                  <a:pt x="7696" y="2534"/>
                </a:cubicBezTo>
                <a:lnTo>
                  <a:pt x="8202" y="2091"/>
                </a:lnTo>
                <a:lnTo>
                  <a:pt x="8202" y="2091"/>
                </a:lnTo>
                <a:cubicBezTo>
                  <a:pt x="7981" y="2819"/>
                  <a:pt x="3515" y="6461"/>
                  <a:pt x="1774" y="7823"/>
                </a:cubicBezTo>
                <a:cubicBezTo>
                  <a:pt x="1742" y="7855"/>
                  <a:pt x="1742" y="7855"/>
                  <a:pt x="1742" y="7886"/>
                </a:cubicBezTo>
                <a:cubicBezTo>
                  <a:pt x="1742" y="7886"/>
                  <a:pt x="1742" y="7886"/>
                  <a:pt x="1774" y="7918"/>
                </a:cubicBezTo>
                <a:cubicBezTo>
                  <a:pt x="1805" y="7950"/>
                  <a:pt x="1837" y="7981"/>
                  <a:pt x="1900" y="8013"/>
                </a:cubicBezTo>
                <a:lnTo>
                  <a:pt x="1964" y="8013"/>
                </a:lnTo>
                <a:cubicBezTo>
                  <a:pt x="2027" y="8013"/>
                  <a:pt x="2090" y="7981"/>
                  <a:pt x="2185" y="7981"/>
                </a:cubicBezTo>
                <a:lnTo>
                  <a:pt x="2185" y="7981"/>
                </a:lnTo>
                <a:cubicBezTo>
                  <a:pt x="2154" y="7981"/>
                  <a:pt x="2154" y="8013"/>
                  <a:pt x="2154" y="8013"/>
                </a:cubicBezTo>
                <a:cubicBezTo>
                  <a:pt x="2154" y="8045"/>
                  <a:pt x="2154" y="8045"/>
                  <a:pt x="2185" y="8076"/>
                </a:cubicBezTo>
                <a:lnTo>
                  <a:pt x="2249" y="8076"/>
                </a:lnTo>
                <a:cubicBezTo>
                  <a:pt x="2344" y="7981"/>
                  <a:pt x="2439" y="7886"/>
                  <a:pt x="2534" y="7823"/>
                </a:cubicBezTo>
                <a:cubicBezTo>
                  <a:pt x="2692" y="7696"/>
                  <a:pt x="2914" y="7570"/>
                  <a:pt x="3135" y="7411"/>
                </a:cubicBezTo>
                <a:lnTo>
                  <a:pt x="3135" y="7411"/>
                </a:lnTo>
                <a:cubicBezTo>
                  <a:pt x="2787" y="7728"/>
                  <a:pt x="2565" y="7981"/>
                  <a:pt x="2502" y="8140"/>
                </a:cubicBezTo>
                <a:cubicBezTo>
                  <a:pt x="2439" y="8203"/>
                  <a:pt x="2470" y="8203"/>
                  <a:pt x="2470" y="8235"/>
                </a:cubicBezTo>
                <a:lnTo>
                  <a:pt x="2502" y="8235"/>
                </a:lnTo>
                <a:cubicBezTo>
                  <a:pt x="2502" y="8266"/>
                  <a:pt x="2502" y="8266"/>
                  <a:pt x="2502" y="8298"/>
                </a:cubicBezTo>
                <a:lnTo>
                  <a:pt x="2565" y="8298"/>
                </a:lnTo>
                <a:cubicBezTo>
                  <a:pt x="4687" y="6461"/>
                  <a:pt x="7822" y="3801"/>
                  <a:pt x="8456" y="3358"/>
                </a:cubicBezTo>
                <a:lnTo>
                  <a:pt x="8456" y="3358"/>
                </a:lnTo>
                <a:cubicBezTo>
                  <a:pt x="8234" y="3643"/>
                  <a:pt x="7284" y="4498"/>
                  <a:pt x="6144" y="5511"/>
                </a:cubicBezTo>
                <a:lnTo>
                  <a:pt x="2565" y="8520"/>
                </a:lnTo>
                <a:cubicBezTo>
                  <a:pt x="2534" y="8520"/>
                  <a:pt x="2534" y="8551"/>
                  <a:pt x="2565" y="8583"/>
                </a:cubicBezTo>
                <a:cubicBezTo>
                  <a:pt x="2565" y="8599"/>
                  <a:pt x="2573" y="8607"/>
                  <a:pt x="2585" y="8607"/>
                </a:cubicBezTo>
                <a:cubicBezTo>
                  <a:pt x="2597" y="8607"/>
                  <a:pt x="2613" y="8599"/>
                  <a:pt x="2629" y="8583"/>
                </a:cubicBezTo>
                <a:cubicBezTo>
                  <a:pt x="2787" y="8456"/>
                  <a:pt x="3325" y="8013"/>
                  <a:pt x="4022" y="7443"/>
                </a:cubicBezTo>
                <a:lnTo>
                  <a:pt x="4022" y="7443"/>
                </a:lnTo>
                <a:cubicBezTo>
                  <a:pt x="3769" y="7665"/>
                  <a:pt x="3579" y="7886"/>
                  <a:pt x="3420" y="8076"/>
                </a:cubicBezTo>
                <a:lnTo>
                  <a:pt x="3009" y="8456"/>
                </a:lnTo>
                <a:cubicBezTo>
                  <a:pt x="3009" y="8456"/>
                  <a:pt x="3009" y="8488"/>
                  <a:pt x="3009" y="8520"/>
                </a:cubicBezTo>
                <a:cubicBezTo>
                  <a:pt x="3040" y="8551"/>
                  <a:pt x="3104" y="8583"/>
                  <a:pt x="3135" y="8583"/>
                </a:cubicBezTo>
                <a:lnTo>
                  <a:pt x="3135" y="8615"/>
                </a:lnTo>
                <a:cubicBezTo>
                  <a:pt x="3135" y="8678"/>
                  <a:pt x="3135" y="8741"/>
                  <a:pt x="3199" y="8773"/>
                </a:cubicBezTo>
                <a:cubicBezTo>
                  <a:pt x="3199" y="8805"/>
                  <a:pt x="3199" y="8805"/>
                  <a:pt x="3230" y="8805"/>
                </a:cubicBezTo>
                <a:lnTo>
                  <a:pt x="3262" y="8805"/>
                </a:lnTo>
                <a:lnTo>
                  <a:pt x="3515" y="8583"/>
                </a:lnTo>
                <a:lnTo>
                  <a:pt x="3515" y="8583"/>
                </a:lnTo>
                <a:cubicBezTo>
                  <a:pt x="3484" y="8615"/>
                  <a:pt x="3484" y="8646"/>
                  <a:pt x="3484" y="8646"/>
                </a:cubicBezTo>
                <a:cubicBezTo>
                  <a:pt x="3484" y="8678"/>
                  <a:pt x="3484" y="8710"/>
                  <a:pt x="3484" y="8710"/>
                </a:cubicBezTo>
                <a:cubicBezTo>
                  <a:pt x="3515" y="8773"/>
                  <a:pt x="3579" y="8805"/>
                  <a:pt x="3642" y="8805"/>
                </a:cubicBezTo>
                <a:cubicBezTo>
                  <a:pt x="3705" y="8805"/>
                  <a:pt x="3769" y="8773"/>
                  <a:pt x="3832" y="8773"/>
                </a:cubicBezTo>
                <a:cubicBezTo>
                  <a:pt x="3769" y="8805"/>
                  <a:pt x="3737" y="8836"/>
                  <a:pt x="3705" y="8836"/>
                </a:cubicBezTo>
                <a:cubicBezTo>
                  <a:pt x="3705" y="8868"/>
                  <a:pt x="3674" y="8868"/>
                  <a:pt x="3674" y="8900"/>
                </a:cubicBezTo>
                <a:cubicBezTo>
                  <a:pt x="3674" y="8900"/>
                  <a:pt x="3705" y="8900"/>
                  <a:pt x="3705" y="8931"/>
                </a:cubicBezTo>
                <a:cubicBezTo>
                  <a:pt x="3705" y="8931"/>
                  <a:pt x="3737" y="8963"/>
                  <a:pt x="3737" y="8963"/>
                </a:cubicBezTo>
                <a:cubicBezTo>
                  <a:pt x="3832" y="8963"/>
                  <a:pt x="4212" y="8678"/>
                  <a:pt x="4750" y="8235"/>
                </a:cubicBezTo>
                <a:lnTo>
                  <a:pt x="4750" y="8235"/>
                </a:lnTo>
                <a:lnTo>
                  <a:pt x="4149" y="8773"/>
                </a:lnTo>
                <a:cubicBezTo>
                  <a:pt x="4117" y="8805"/>
                  <a:pt x="4117" y="8836"/>
                  <a:pt x="4149" y="8868"/>
                </a:cubicBezTo>
                <a:cubicBezTo>
                  <a:pt x="4180" y="8900"/>
                  <a:pt x="4244" y="8931"/>
                  <a:pt x="4339" y="8931"/>
                </a:cubicBezTo>
                <a:cubicBezTo>
                  <a:pt x="4402" y="8931"/>
                  <a:pt x="4529" y="8900"/>
                  <a:pt x="4655" y="8836"/>
                </a:cubicBezTo>
                <a:cubicBezTo>
                  <a:pt x="4655" y="8868"/>
                  <a:pt x="4687" y="8868"/>
                  <a:pt x="4719" y="8868"/>
                </a:cubicBezTo>
                <a:cubicBezTo>
                  <a:pt x="4782" y="8868"/>
                  <a:pt x="4845" y="8836"/>
                  <a:pt x="4972" y="8773"/>
                </a:cubicBezTo>
                <a:lnTo>
                  <a:pt x="4972" y="8773"/>
                </a:lnTo>
                <a:cubicBezTo>
                  <a:pt x="4909" y="8836"/>
                  <a:pt x="4877" y="8868"/>
                  <a:pt x="4845" y="8900"/>
                </a:cubicBezTo>
                <a:cubicBezTo>
                  <a:pt x="4814" y="8931"/>
                  <a:pt x="4814" y="8931"/>
                  <a:pt x="4845" y="8963"/>
                </a:cubicBezTo>
                <a:cubicBezTo>
                  <a:pt x="4845" y="8995"/>
                  <a:pt x="4845" y="8995"/>
                  <a:pt x="4877" y="8995"/>
                </a:cubicBezTo>
                <a:lnTo>
                  <a:pt x="4909" y="8995"/>
                </a:lnTo>
                <a:cubicBezTo>
                  <a:pt x="4972" y="8931"/>
                  <a:pt x="5162" y="8773"/>
                  <a:pt x="5415" y="8551"/>
                </a:cubicBezTo>
                <a:cubicBezTo>
                  <a:pt x="5415" y="8551"/>
                  <a:pt x="5415" y="8551"/>
                  <a:pt x="5415" y="8583"/>
                </a:cubicBezTo>
                <a:cubicBezTo>
                  <a:pt x="5415" y="8615"/>
                  <a:pt x="5415" y="8678"/>
                  <a:pt x="5447" y="8710"/>
                </a:cubicBezTo>
                <a:lnTo>
                  <a:pt x="5510" y="8710"/>
                </a:lnTo>
                <a:lnTo>
                  <a:pt x="5732" y="8551"/>
                </a:lnTo>
                <a:lnTo>
                  <a:pt x="5732" y="8551"/>
                </a:lnTo>
                <a:cubicBezTo>
                  <a:pt x="5700" y="8583"/>
                  <a:pt x="5669" y="8615"/>
                  <a:pt x="5669" y="8646"/>
                </a:cubicBezTo>
                <a:cubicBezTo>
                  <a:pt x="5669" y="8678"/>
                  <a:pt x="5669" y="8710"/>
                  <a:pt x="5700" y="8741"/>
                </a:cubicBezTo>
                <a:cubicBezTo>
                  <a:pt x="5700" y="8741"/>
                  <a:pt x="5732" y="8773"/>
                  <a:pt x="5795" y="8773"/>
                </a:cubicBezTo>
                <a:cubicBezTo>
                  <a:pt x="6049" y="8773"/>
                  <a:pt x="6587" y="8361"/>
                  <a:pt x="7094" y="7855"/>
                </a:cubicBezTo>
                <a:lnTo>
                  <a:pt x="7094" y="7855"/>
                </a:lnTo>
                <a:cubicBezTo>
                  <a:pt x="7031" y="7981"/>
                  <a:pt x="7062" y="8013"/>
                  <a:pt x="7062" y="8013"/>
                </a:cubicBezTo>
                <a:cubicBezTo>
                  <a:pt x="7062" y="8045"/>
                  <a:pt x="7094" y="8045"/>
                  <a:pt x="7126" y="8045"/>
                </a:cubicBezTo>
                <a:cubicBezTo>
                  <a:pt x="7189" y="8045"/>
                  <a:pt x="7442" y="7791"/>
                  <a:pt x="7664" y="7601"/>
                </a:cubicBezTo>
                <a:cubicBezTo>
                  <a:pt x="7664" y="7570"/>
                  <a:pt x="7664" y="7538"/>
                  <a:pt x="7664" y="7506"/>
                </a:cubicBezTo>
                <a:lnTo>
                  <a:pt x="7569" y="7506"/>
                </a:lnTo>
                <a:cubicBezTo>
                  <a:pt x="7442" y="7665"/>
                  <a:pt x="7284" y="7823"/>
                  <a:pt x="7189" y="7886"/>
                </a:cubicBezTo>
                <a:cubicBezTo>
                  <a:pt x="7252" y="7791"/>
                  <a:pt x="7442" y="7538"/>
                  <a:pt x="7696" y="7285"/>
                </a:cubicBezTo>
                <a:cubicBezTo>
                  <a:pt x="8076" y="6873"/>
                  <a:pt x="8392" y="6556"/>
                  <a:pt x="8456" y="6461"/>
                </a:cubicBezTo>
                <a:cubicBezTo>
                  <a:pt x="8487" y="6429"/>
                  <a:pt x="8487" y="6398"/>
                  <a:pt x="8456" y="6398"/>
                </a:cubicBezTo>
                <a:cubicBezTo>
                  <a:pt x="8456" y="6398"/>
                  <a:pt x="8424" y="6366"/>
                  <a:pt x="8424" y="6366"/>
                </a:cubicBezTo>
                <a:cubicBezTo>
                  <a:pt x="8582" y="6239"/>
                  <a:pt x="8677" y="6144"/>
                  <a:pt x="8677" y="6081"/>
                </a:cubicBezTo>
                <a:cubicBezTo>
                  <a:pt x="8677" y="6049"/>
                  <a:pt x="8677" y="6018"/>
                  <a:pt x="8646" y="6018"/>
                </a:cubicBezTo>
                <a:cubicBezTo>
                  <a:pt x="8646" y="5986"/>
                  <a:pt x="8614" y="5986"/>
                  <a:pt x="8582" y="5986"/>
                </a:cubicBezTo>
                <a:lnTo>
                  <a:pt x="5510" y="8583"/>
                </a:lnTo>
                <a:cubicBezTo>
                  <a:pt x="5510" y="8520"/>
                  <a:pt x="5542" y="8488"/>
                  <a:pt x="5574" y="8425"/>
                </a:cubicBezTo>
                <a:cubicBezTo>
                  <a:pt x="6112" y="7981"/>
                  <a:pt x="6809" y="7380"/>
                  <a:pt x="7442" y="6809"/>
                </a:cubicBezTo>
                <a:cubicBezTo>
                  <a:pt x="7981" y="6366"/>
                  <a:pt x="8424" y="5986"/>
                  <a:pt x="8582" y="5859"/>
                </a:cubicBezTo>
                <a:cubicBezTo>
                  <a:pt x="8614" y="5859"/>
                  <a:pt x="8646" y="5828"/>
                  <a:pt x="8646" y="5828"/>
                </a:cubicBezTo>
                <a:cubicBezTo>
                  <a:pt x="8677" y="5796"/>
                  <a:pt x="8677" y="5796"/>
                  <a:pt x="8677" y="5764"/>
                </a:cubicBezTo>
                <a:cubicBezTo>
                  <a:pt x="8677" y="5764"/>
                  <a:pt x="8677" y="5764"/>
                  <a:pt x="8677" y="5733"/>
                </a:cubicBezTo>
                <a:lnTo>
                  <a:pt x="8582" y="5733"/>
                </a:lnTo>
                <a:cubicBezTo>
                  <a:pt x="8582" y="5733"/>
                  <a:pt x="8551" y="5764"/>
                  <a:pt x="8519" y="5796"/>
                </a:cubicBezTo>
                <a:cubicBezTo>
                  <a:pt x="8646" y="5638"/>
                  <a:pt x="8709" y="5543"/>
                  <a:pt x="8709" y="5479"/>
                </a:cubicBezTo>
                <a:cubicBezTo>
                  <a:pt x="8709" y="5448"/>
                  <a:pt x="8709" y="5416"/>
                  <a:pt x="8709" y="5416"/>
                </a:cubicBezTo>
                <a:cubicBezTo>
                  <a:pt x="8677" y="5384"/>
                  <a:pt x="8677" y="5384"/>
                  <a:pt x="8646" y="5384"/>
                </a:cubicBezTo>
                <a:cubicBezTo>
                  <a:pt x="8551" y="5384"/>
                  <a:pt x="8297" y="5606"/>
                  <a:pt x="7727" y="6144"/>
                </a:cubicBezTo>
                <a:cubicBezTo>
                  <a:pt x="8329" y="5511"/>
                  <a:pt x="8772" y="5004"/>
                  <a:pt x="8836" y="4973"/>
                </a:cubicBezTo>
                <a:cubicBezTo>
                  <a:pt x="8836" y="4941"/>
                  <a:pt x="8836" y="4909"/>
                  <a:pt x="8836" y="4878"/>
                </a:cubicBezTo>
                <a:lnTo>
                  <a:pt x="8741" y="4878"/>
                </a:lnTo>
                <a:lnTo>
                  <a:pt x="4687" y="8710"/>
                </a:lnTo>
                <a:cubicBezTo>
                  <a:pt x="4529" y="8805"/>
                  <a:pt x="4402" y="8836"/>
                  <a:pt x="4307" y="8836"/>
                </a:cubicBezTo>
                <a:cubicBezTo>
                  <a:pt x="4275" y="8836"/>
                  <a:pt x="4244" y="8836"/>
                  <a:pt x="4244" y="8805"/>
                </a:cubicBezTo>
                <a:lnTo>
                  <a:pt x="8867" y="4624"/>
                </a:lnTo>
                <a:cubicBezTo>
                  <a:pt x="8899" y="4624"/>
                  <a:pt x="8899" y="4593"/>
                  <a:pt x="8867" y="4561"/>
                </a:cubicBezTo>
                <a:lnTo>
                  <a:pt x="8804" y="4561"/>
                </a:lnTo>
                <a:cubicBezTo>
                  <a:pt x="8962" y="4403"/>
                  <a:pt x="9026" y="4244"/>
                  <a:pt x="9026" y="4181"/>
                </a:cubicBezTo>
                <a:cubicBezTo>
                  <a:pt x="9026" y="4118"/>
                  <a:pt x="9026" y="4086"/>
                  <a:pt x="8994" y="4054"/>
                </a:cubicBezTo>
                <a:lnTo>
                  <a:pt x="8931" y="4054"/>
                </a:lnTo>
                <a:cubicBezTo>
                  <a:pt x="8107" y="4909"/>
                  <a:pt x="6872" y="6176"/>
                  <a:pt x="5764" y="7189"/>
                </a:cubicBezTo>
                <a:cubicBezTo>
                  <a:pt x="5194" y="7633"/>
                  <a:pt x="4655" y="8076"/>
                  <a:pt x="4212" y="8425"/>
                </a:cubicBezTo>
                <a:cubicBezTo>
                  <a:pt x="3959" y="8583"/>
                  <a:pt x="3769" y="8678"/>
                  <a:pt x="3642" y="8678"/>
                </a:cubicBezTo>
                <a:cubicBezTo>
                  <a:pt x="3610" y="8678"/>
                  <a:pt x="3579" y="8678"/>
                  <a:pt x="3547" y="8646"/>
                </a:cubicBezTo>
                <a:cubicBezTo>
                  <a:pt x="3547" y="8615"/>
                  <a:pt x="3610" y="8551"/>
                  <a:pt x="3674" y="8456"/>
                </a:cubicBezTo>
                <a:cubicBezTo>
                  <a:pt x="4497" y="8076"/>
                  <a:pt x="5859" y="6778"/>
                  <a:pt x="6967" y="5638"/>
                </a:cubicBezTo>
                <a:lnTo>
                  <a:pt x="8836" y="4086"/>
                </a:lnTo>
                <a:cubicBezTo>
                  <a:pt x="8867" y="4054"/>
                  <a:pt x="8867" y="4023"/>
                  <a:pt x="8836" y="4023"/>
                </a:cubicBezTo>
                <a:cubicBezTo>
                  <a:pt x="8820" y="4007"/>
                  <a:pt x="8804" y="3999"/>
                  <a:pt x="8792" y="3999"/>
                </a:cubicBezTo>
                <a:cubicBezTo>
                  <a:pt x="8780" y="3999"/>
                  <a:pt x="8772" y="4007"/>
                  <a:pt x="8772" y="4023"/>
                </a:cubicBezTo>
                <a:cubicBezTo>
                  <a:pt x="8646" y="4118"/>
                  <a:pt x="8297" y="4403"/>
                  <a:pt x="7822" y="4783"/>
                </a:cubicBezTo>
                <a:cubicBezTo>
                  <a:pt x="8361" y="4181"/>
                  <a:pt x="8741" y="3769"/>
                  <a:pt x="8804" y="3706"/>
                </a:cubicBezTo>
                <a:cubicBezTo>
                  <a:pt x="8804" y="3674"/>
                  <a:pt x="8804" y="3643"/>
                  <a:pt x="8804" y="3643"/>
                </a:cubicBezTo>
                <a:cubicBezTo>
                  <a:pt x="8772" y="3611"/>
                  <a:pt x="8741" y="3611"/>
                  <a:pt x="8741" y="3611"/>
                </a:cubicBezTo>
                <a:cubicBezTo>
                  <a:pt x="8677" y="3674"/>
                  <a:pt x="8171" y="4023"/>
                  <a:pt x="7506" y="4529"/>
                </a:cubicBezTo>
                <a:lnTo>
                  <a:pt x="8646" y="3516"/>
                </a:lnTo>
                <a:cubicBezTo>
                  <a:pt x="8646" y="3484"/>
                  <a:pt x="8646" y="3453"/>
                  <a:pt x="8646" y="3453"/>
                </a:cubicBezTo>
                <a:cubicBezTo>
                  <a:pt x="8630" y="3437"/>
                  <a:pt x="8614" y="3429"/>
                  <a:pt x="8602" y="3429"/>
                </a:cubicBezTo>
                <a:cubicBezTo>
                  <a:pt x="8590" y="3429"/>
                  <a:pt x="8582" y="3437"/>
                  <a:pt x="8582" y="3453"/>
                </a:cubicBezTo>
                <a:lnTo>
                  <a:pt x="8076" y="3833"/>
                </a:lnTo>
                <a:cubicBezTo>
                  <a:pt x="8392" y="3548"/>
                  <a:pt x="8582" y="3326"/>
                  <a:pt x="8582" y="3231"/>
                </a:cubicBezTo>
                <a:cubicBezTo>
                  <a:pt x="8582" y="3199"/>
                  <a:pt x="8551" y="3199"/>
                  <a:pt x="8551" y="3168"/>
                </a:cubicBezTo>
                <a:cubicBezTo>
                  <a:pt x="8582" y="3136"/>
                  <a:pt x="8646" y="3104"/>
                  <a:pt x="8677" y="3073"/>
                </a:cubicBezTo>
                <a:cubicBezTo>
                  <a:pt x="8709" y="3041"/>
                  <a:pt x="8709" y="3041"/>
                  <a:pt x="8709" y="3041"/>
                </a:cubicBezTo>
                <a:cubicBezTo>
                  <a:pt x="8709" y="3009"/>
                  <a:pt x="8709" y="3009"/>
                  <a:pt x="8709" y="2978"/>
                </a:cubicBezTo>
                <a:cubicBezTo>
                  <a:pt x="8646" y="2946"/>
                  <a:pt x="8614" y="2914"/>
                  <a:pt x="8551" y="2883"/>
                </a:cubicBezTo>
                <a:cubicBezTo>
                  <a:pt x="8677" y="2724"/>
                  <a:pt x="8709" y="2629"/>
                  <a:pt x="8677" y="2598"/>
                </a:cubicBezTo>
                <a:cubicBezTo>
                  <a:pt x="8646" y="2566"/>
                  <a:pt x="8646" y="2566"/>
                  <a:pt x="8582" y="2566"/>
                </a:cubicBezTo>
                <a:cubicBezTo>
                  <a:pt x="8582" y="2503"/>
                  <a:pt x="8551" y="2471"/>
                  <a:pt x="8519" y="2407"/>
                </a:cubicBezTo>
                <a:lnTo>
                  <a:pt x="8456" y="2407"/>
                </a:lnTo>
                <a:lnTo>
                  <a:pt x="7886" y="2883"/>
                </a:lnTo>
                <a:cubicBezTo>
                  <a:pt x="7917" y="2851"/>
                  <a:pt x="7981" y="2788"/>
                  <a:pt x="8012" y="2756"/>
                </a:cubicBezTo>
                <a:cubicBezTo>
                  <a:pt x="8107" y="2661"/>
                  <a:pt x="8171" y="2598"/>
                  <a:pt x="8171" y="2566"/>
                </a:cubicBezTo>
                <a:lnTo>
                  <a:pt x="8202" y="2534"/>
                </a:lnTo>
                <a:cubicBezTo>
                  <a:pt x="8234" y="2503"/>
                  <a:pt x="8202" y="2503"/>
                  <a:pt x="8202" y="2471"/>
                </a:cubicBezTo>
                <a:lnTo>
                  <a:pt x="8139" y="2471"/>
                </a:lnTo>
                <a:cubicBezTo>
                  <a:pt x="8139" y="2471"/>
                  <a:pt x="8044" y="2566"/>
                  <a:pt x="7917" y="2724"/>
                </a:cubicBezTo>
                <a:cubicBezTo>
                  <a:pt x="7791" y="2819"/>
                  <a:pt x="7632" y="2946"/>
                  <a:pt x="7474" y="3104"/>
                </a:cubicBezTo>
                <a:cubicBezTo>
                  <a:pt x="7949" y="2629"/>
                  <a:pt x="8297" y="2249"/>
                  <a:pt x="8297" y="2059"/>
                </a:cubicBezTo>
                <a:cubicBezTo>
                  <a:pt x="8297" y="2027"/>
                  <a:pt x="8297" y="1996"/>
                  <a:pt x="8266" y="1964"/>
                </a:cubicBezTo>
                <a:cubicBezTo>
                  <a:pt x="8266" y="1964"/>
                  <a:pt x="8266" y="1932"/>
                  <a:pt x="8234" y="1932"/>
                </a:cubicBezTo>
                <a:cubicBezTo>
                  <a:pt x="8234" y="1932"/>
                  <a:pt x="8202" y="1932"/>
                  <a:pt x="8202" y="1964"/>
                </a:cubicBezTo>
                <a:lnTo>
                  <a:pt x="7917" y="2186"/>
                </a:lnTo>
                <a:cubicBezTo>
                  <a:pt x="7949" y="2122"/>
                  <a:pt x="7981" y="2091"/>
                  <a:pt x="7981" y="2059"/>
                </a:cubicBezTo>
                <a:cubicBezTo>
                  <a:pt x="7981" y="1996"/>
                  <a:pt x="7981" y="1964"/>
                  <a:pt x="7949" y="1932"/>
                </a:cubicBezTo>
                <a:cubicBezTo>
                  <a:pt x="7949" y="1901"/>
                  <a:pt x="7917" y="1901"/>
                  <a:pt x="7917" y="1901"/>
                </a:cubicBezTo>
                <a:cubicBezTo>
                  <a:pt x="7917" y="1901"/>
                  <a:pt x="7886" y="1901"/>
                  <a:pt x="7886" y="1932"/>
                </a:cubicBezTo>
                <a:lnTo>
                  <a:pt x="4339" y="4878"/>
                </a:lnTo>
                <a:lnTo>
                  <a:pt x="8044" y="1616"/>
                </a:lnTo>
                <a:cubicBezTo>
                  <a:pt x="8044" y="1616"/>
                  <a:pt x="8044" y="1584"/>
                  <a:pt x="8044" y="1552"/>
                </a:cubicBezTo>
                <a:cubicBezTo>
                  <a:pt x="8012" y="1521"/>
                  <a:pt x="8012" y="1521"/>
                  <a:pt x="7949" y="1521"/>
                </a:cubicBezTo>
                <a:cubicBezTo>
                  <a:pt x="7938" y="1518"/>
                  <a:pt x="7927" y="1517"/>
                  <a:pt x="7914" y="1517"/>
                </a:cubicBezTo>
                <a:cubicBezTo>
                  <a:pt x="7779" y="1517"/>
                  <a:pt x="7537" y="1672"/>
                  <a:pt x="7189" y="1932"/>
                </a:cubicBezTo>
                <a:lnTo>
                  <a:pt x="7601" y="1552"/>
                </a:lnTo>
                <a:cubicBezTo>
                  <a:pt x="7601" y="1552"/>
                  <a:pt x="7601" y="1521"/>
                  <a:pt x="7601" y="1489"/>
                </a:cubicBezTo>
                <a:lnTo>
                  <a:pt x="7569" y="1489"/>
                </a:lnTo>
                <a:cubicBezTo>
                  <a:pt x="7632" y="1426"/>
                  <a:pt x="7664" y="1394"/>
                  <a:pt x="7664" y="1362"/>
                </a:cubicBezTo>
                <a:cubicBezTo>
                  <a:pt x="7696" y="1362"/>
                  <a:pt x="7696" y="1331"/>
                  <a:pt x="7664" y="1299"/>
                </a:cubicBezTo>
                <a:cubicBezTo>
                  <a:pt x="7664" y="1283"/>
                  <a:pt x="7656" y="1275"/>
                  <a:pt x="7644" y="1275"/>
                </a:cubicBezTo>
                <a:cubicBezTo>
                  <a:pt x="7632" y="1275"/>
                  <a:pt x="7616" y="1283"/>
                  <a:pt x="7601" y="1299"/>
                </a:cubicBezTo>
                <a:cubicBezTo>
                  <a:pt x="7537" y="1331"/>
                  <a:pt x="7252" y="1552"/>
                  <a:pt x="6777" y="1869"/>
                </a:cubicBezTo>
                <a:cubicBezTo>
                  <a:pt x="7031" y="1616"/>
                  <a:pt x="7221" y="1426"/>
                  <a:pt x="7347" y="1331"/>
                </a:cubicBezTo>
                <a:cubicBezTo>
                  <a:pt x="7442" y="1267"/>
                  <a:pt x="7474" y="1236"/>
                  <a:pt x="7474" y="1204"/>
                </a:cubicBezTo>
                <a:cubicBezTo>
                  <a:pt x="7474" y="1172"/>
                  <a:pt x="7474" y="1172"/>
                  <a:pt x="7442" y="1141"/>
                </a:cubicBezTo>
                <a:lnTo>
                  <a:pt x="7379" y="1141"/>
                </a:lnTo>
                <a:cubicBezTo>
                  <a:pt x="7347" y="1172"/>
                  <a:pt x="7316" y="1204"/>
                  <a:pt x="7284" y="1267"/>
                </a:cubicBezTo>
                <a:cubicBezTo>
                  <a:pt x="7221" y="1299"/>
                  <a:pt x="7157" y="1331"/>
                  <a:pt x="7062" y="1394"/>
                </a:cubicBezTo>
                <a:cubicBezTo>
                  <a:pt x="7094" y="1362"/>
                  <a:pt x="7126" y="1331"/>
                  <a:pt x="7126" y="1267"/>
                </a:cubicBezTo>
                <a:cubicBezTo>
                  <a:pt x="7157" y="1204"/>
                  <a:pt x="7189" y="1109"/>
                  <a:pt x="7221" y="1046"/>
                </a:cubicBezTo>
                <a:cubicBezTo>
                  <a:pt x="7221" y="951"/>
                  <a:pt x="7221" y="887"/>
                  <a:pt x="7157" y="824"/>
                </a:cubicBezTo>
                <a:cubicBezTo>
                  <a:pt x="7157" y="792"/>
                  <a:pt x="7126" y="792"/>
                  <a:pt x="7126" y="792"/>
                </a:cubicBezTo>
                <a:cubicBezTo>
                  <a:pt x="7094" y="792"/>
                  <a:pt x="7094" y="792"/>
                  <a:pt x="6872" y="982"/>
                </a:cubicBezTo>
                <a:cubicBezTo>
                  <a:pt x="6841" y="982"/>
                  <a:pt x="6777" y="982"/>
                  <a:pt x="6682" y="1014"/>
                </a:cubicBezTo>
                <a:cubicBezTo>
                  <a:pt x="6714" y="982"/>
                  <a:pt x="6714" y="951"/>
                  <a:pt x="6746" y="919"/>
                </a:cubicBezTo>
                <a:cubicBezTo>
                  <a:pt x="6746" y="887"/>
                  <a:pt x="6746" y="856"/>
                  <a:pt x="6746" y="856"/>
                </a:cubicBezTo>
                <a:cubicBezTo>
                  <a:pt x="6746" y="824"/>
                  <a:pt x="6777" y="792"/>
                  <a:pt x="6777" y="792"/>
                </a:cubicBezTo>
                <a:cubicBezTo>
                  <a:pt x="6777" y="761"/>
                  <a:pt x="6746" y="761"/>
                  <a:pt x="6746" y="761"/>
                </a:cubicBezTo>
                <a:cubicBezTo>
                  <a:pt x="6746" y="729"/>
                  <a:pt x="6714" y="729"/>
                  <a:pt x="6714" y="729"/>
                </a:cubicBezTo>
                <a:lnTo>
                  <a:pt x="6682" y="729"/>
                </a:lnTo>
                <a:cubicBezTo>
                  <a:pt x="6651" y="697"/>
                  <a:pt x="6619" y="697"/>
                  <a:pt x="6619" y="697"/>
                </a:cubicBezTo>
                <a:lnTo>
                  <a:pt x="6461" y="824"/>
                </a:lnTo>
                <a:cubicBezTo>
                  <a:pt x="6429" y="856"/>
                  <a:pt x="6429" y="856"/>
                  <a:pt x="6397" y="887"/>
                </a:cubicBezTo>
                <a:cubicBezTo>
                  <a:pt x="6429" y="824"/>
                  <a:pt x="6461" y="761"/>
                  <a:pt x="6461" y="729"/>
                </a:cubicBezTo>
                <a:cubicBezTo>
                  <a:pt x="6461" y="666"/>
                  <a:pt x="6461" y="602"/>
                  <a:pt x="6429" y="571"/>
                </a:cubicBezTo>
                <a:lnTo>
                  <a:pt x="6334" y="571"/>
                </a:lnTo>
                <a:lnTo>
                  <a:pt x="5827" y="1014"/>
                </a:lnTo>
                <a:cubicBezTo>
                  <a:pt x="6366" y="507"/>
                  <a:pt x="6366" y="476"/>
                  <a:pt x="6334" y="444"/>
                </a:cubicBezTo>
                <a:cubicBezTo>
                  <a:pt x="6302" y="412"/>
                  <a:pt x="6302" y="412"/>
                  <a:pt x="6271" y="412"/>
                </a:cubicBezTo>
                <a:lnTo>
                  <a:pt x="6239" y="412"/>
                </a:lnTo>
                <a:cubicBezTo>
                  <a:pt x="5700" y="412"/>
                  <a:pt x="1203" y="4561"/>
                  <a:pt x="317" y="5416"/>
                </a:cubicBezTo>
                <a:cubicBezTo>
                  <a:pt x="380" y="5289"/>
                  <a:pt x="538" y="5099"/>
                  <a:pt x="760" y="4878"/>
                </a:cubicBezTo>
                <a:cubicBezTo>
                  <a:pt x="1330" y="4498"/>
                  <a:pt x="2344" y="3548"/>
                  <a:pt x="3610" y="2344"/>
                </a:cubicBezTo>
                <a:cubicBezTo>
                  <a:pt x="3674" y="2312"/>
                  <a:pt x="3705" y="2281"/>
                  <a:pt x="3737" y="2249"/>
                </a:cubicBezTo>
                <a:cubicBezTo>
                  <a:pt x="4465" y="1616"/>
                  <a:pt x="5225" y="982"/>
                  <a:pt x="6017" y="381"/>
                </a:cubicBezTo>
                <a:cubicBezTo>
                  <a:pt x="6017" y="349"/>
                  <a:pt x="6017" y="349"/>
                  <a:pt x="6017" y="349"/>
                </a:cubicBezTo>
                <a:cubicBezTo>
                  <a:pt x="6017" y="317"/>
                  <a:pt x="6017" y="317"/>
                  <a:pt x="6017" y="286"/>
                </a:cubicBezTo>
                <a:lnTo>
                  <a:pt x="5954" y="286"/>
                </a:lnTo>
                <a:cubicBezTo>
                  <a:pt x="5922" y="317"/>
                  <a:pt x="5859" y="349"/>
                  <a:pt x="5827" y="381"/>
                </a:cubicBezTo>
                <a:cubicBezTo>
                  <a:pt x="5827" y="381"/>
                  <a:pt x="5795" y="349"/>
                  <a:pt x="5764" y="349"/>
                </a:cubicBezTo>
                <a:cubicBezTo>
                  <a:pt x="5605" y="349"/>
                  <a:pt x="5035" y="856"/>
                  <a:pt x="3769" y="2059"/>
                </a:cubicBezTo>
                <a:cubicBezTo>
                  <a:pt x="2692" y="2978"/>
                  <a:pt x="1425" y="4086"/>
                  <a:pt x="412" y="4941"/>
                </a:cubicBezTo>
                <a:cubicBezTo>
                  <a:pt x="380" y="4656"/>
                  <a:pt x="3547" y="1932"/>
                  <a:pt x="5574" y="286"/>
                </a:cubicBezTo>
                <a:cubicBezTo>
                  <a:pt x="5574" y="286"/>
                  <a:pt x="5574" y="286"/>
                  <a:pt x="5574" y="254"/>
                </a:cubicBezTo>
                <a:cubicBezTo>
                  <a:pt x="5574" y="254"/>
                  <a:pt x="5574" y="254"/>
                  <a:pt x="5574" y="222"/>
                </a:cubicBezTo>
                <a:cubicBezTo>
                  <a:pt x="5542" y="159"/>
                  <a:pt x="5447" y="159"/>
                  <a:pt x="5384" y="159"/>
                </a:cubicBezTo>
                <a:lnTo>
                  <a:pt x="5352" y="159"/>
                </a:lnTo>
                <a:cubicBezTo>
                  <a:pt x="5352" y="127"/>
                  <a:pt x="5352" y="127"/>
                  <a:pt x="5352" y="127"/>
                </a:cubicBezTo>
                <a:cubicBezTo>
                  <a:pt x="5289" y="64"/>
                  <a:pt x="5225" y="32"/>
                  <a:pt x="5162" y="32"/>
                </a:cubicBezTo>
                <a:lnTo>
                  <a:pt x="5130" y="32"/>
                </a:lnTo>
                <a:cubicBezTo>
                  <a:pt x="4940" y="32"/>
                  <a:pt x="4592" y="222"/>
                  <a:pt x="4180" y="539"/>
                </a:cubicBezTo>
                <a:cubicBezTo>
                  <a:pt x="4339" y="381"/>
                  <a:pt x="4497" y="222"/>
                  <a:pt x="4655" y="96"/>
                </a:cubicBezTo>
                <a:cubicBezTo>
                  <a:pt x="4687" y="64"/>
                  <a:pt x="4687" y="32"/>
                  <a:pt x="4655" y="32"/>
                </a:cubicBezTo>
                <a:cubicBezTo>
                  <a:pt x="4655" y="1"/>
                  <a:pt x="4624" y="1"/>
                  <a:pt x="4624" y="1"/>
                </a:cubicBezTo>
                <a:cubicBezTo>
                  <a:pt x="4529" y="1"/>
                  <a:pt x="4244" y="254"/>
                  <a:pt x="3135" y="1267"/>
                </a:cubicBezTo>
                <a:cubicBezTo>
                  <a:pt x="2344" y="2027"/>
                  <a:pt x="1077" y="3199"/>
                  <a:pt x="570" y="3484"/>
                </a:cubicBezTo>
                <a:lnTo>
                  <a:pt x="4244" y="96"/>
                </a:lnTo>
                <a:cubicBezTo>
                  <a:pt x="4275" y="96"/>
                  <a:pt x="4275" y="64"/>
                  <a:pt x="4244" y="32"/>
                </a:cubicBezTo>
                <a:cubicBezTo>
                  <a:pt x="4244" y="32"/>
                  <a:pt x="4244" y="1"/>
                  <a:pt x="4212" y="1"/>
                </a:cubicBezTo>
                <a:close/>
              </a:path>
            </a:pathLst>
          </a:cu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" name="Google Shape;973;p37"/>
          <p:cNvSpPr/>
          <p:nvPr/>
        </p:nvSpPr>
        <p:spPr>
          <a:xfrm>
            <a:off x="0" y="162928"/>
            <a:ext cx="7427460" cy="47480"/>
          </a:xfrm>
          <a:custGeom>
            <a:avLst/>
            <a:gdLst/>
            <a:ahLst/>
            <a:cxnLst/>
            <a:rect l="l" t="t" r="r" b="b"/>
            <a:pathLst>
              <a:path w="232927" h="1489" extrusionOk="0">
                <a:moveTo>
                  <a:pt x="232926" y="0"/>
                </a:moveTo>
                <a:lnTo>
                  <a:pt x="232926" y="0"/>
                </a:lnTo>
                <a:cubicBezTo>
                  <a:pt x="219277" y="32"/>
                  <a:pt x="114674" y="63"/>
                  <a:pt x="109005" y="95"/>
                </a:cubicBezTo>
                <a:cubicBezTo>
                  <a:pt x="93709" y="190"/>
                  <a:pt x="78413" y="253"/>
                  <a:pt x="63117" y="317"/>
                </a:cubicBezTo>
                <a:cubicBezTo>
                  <a:pt x="48169" y="412"/>
                  <a:pt x="33221" y="475"/>
                  <a:pt x="18273" y="538"/>
                </a:cubicBezTo>
                <a:cubicBezTo>
                  <a:pt x="12161" y="570"/>
                  <a:pt x="6081" y="570"/>
                  <a:pt x="0" y="602"/>
                </a:cubicBezTo>
                <a:cubicBezTo>
                  <a:pt x="95" y="887"/>
                  <a:pt x="190" y="1204"/>
                  <a:pt x="254" y="1489"/>
                </a:cubicBezTo>
                <a:cubicBezTo>
                  <a:pt x="16848" y="1425"/>
                  <a:pt x="33411" y="1330"/>
                  <a:pt x="50006" y="1267"/>
                </a:cubicBezTo>
                <a:cubicBezTo>
                  <a:pt x="65239" y="1172"/>
                  <a:pt x="80471" y="1109"/>
                  <a:pt x="95704" y="1045"/>
                </a:cubicBezTo>
                <a:cubicBezTo>
                  <a:pt x="105522" y="982"/>
                  <a:pt x="218865" y="918"/>
                  <a:pt x="232483" y="887"/>
                </a:cubicBezTo>
                <a:cubicBezTo>
                  <a:pt x="232610" y="570"/>
                  <a:pt x="232768" y="285"/>
                  <a:pt x="23292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Google Shape;974;p37"/>
          <p:cNvSpPr/>
          <p:nvPr/>
        </p:nvSpPr>
        <p:spPr>
          <a:xfrm>
            <a:off x="-1021" y="261527"/>
            <a:ext cx="7404246" cy="47480"/>
          </a:xfrm>
          <a:custGeom>
            <a:avLst/>
            <a:gdLst/>
            <a:ahLst/>
            <a:cxnLst/>
            <a:rect l="l" t="t" r="r" b="b"/>
            <a:pathLst>
              <a:path w="232199" h="1489" extrusionOk="0">
                <a:moveTo>
                  <a:pt x="232103" y="0"/>
                </a:moveTo>
                <a:cubicBezTo>
                  <a:pt x="218296" y="32"/>
                  <a:pt x="104699" y="64"/>
                  <a:pt x="94659" y="95"/>
                </a:cubicBezTo>
                <a:cubicBezTo>
                  <a:pt x="81200" y="159"/>
                  <a:pt x="67772" y="254"/>
                  <a:pt x="54313" y="317"/>
                </a:cubicBezTo>
                <a:cubicBezTo>
                  <a:pt x="41487" y="412"/>
                  <a:pt x="28629" y="475"/>
                  <a:pt x="15804" y="539"/>
                </a:cubicBezTo>
                <a:cubicBezTo>
                  <a:pt x="10610" y="570"/>
                  <a:pt x="5448" y="602"/>
                  <a:pt x="254" y="634"/>
                </a:cubicBezTo>
                <a:cubicBezTo>
                  <a:pt x="191" y="919"/>
                  <a:pt x="96" y="1204"/>
                  <a:pt x="1" y="1489"/>
                </a:cubicBezTo>
                <a:cubicBezTo>
                  <a:pt x="1584" y="1489"/>
                  <a:pt x="3136" y="1457"/>
                  <a:pt x="4719" y="1457"/>
                </a:cubicBezTo>
                <a:cubicBezTo>
                  <a:pt x="18622" y="1362"/>
                  <a:pt x="32556" y="1299"/>
                  <a:pt x="46459" y="1235"/>
                </a:cubicBezTo>
                <a:cubicBezTo>
                  <a:pt x="48043" y="1225"/>
                  <a:pt x="49626" y="1221"/>
                  <a:pt x="51195" y="1221"/>
                </a:cubicBezTo>
                <a:cubicBezTo>
                  <a:pt x="54334" y="1221"/>
                  <a:pt x="57417" y="1235"/>
                  <a:pt x="60330" y="1235"/>
                </a:cubicBezTo>
                <a:cubicBezTo>
                  <a:pt x="68121" y="1140"/>
                  <a:pt x="75531" y="1077"/>
                  <a:pt x="82942" y="1014"/>
                </a:cubicBezTo>
                <a:cubicBezTo>
                  <a:pt x="87946" y="982"/>
                  <a:pt x="92949" y="982"/>
                  <a:pt x="97953" y="982"/>
                </a:cubicBezTo>
                <a:cubicBezTo>
                  <a:pt x="107200" y="919"/>
                  <a:pt x="212722" y="855"/>
                  <a:pt x="232198" y="792"/>
                </a:cubicBezTo>
                <a:cubicBezTo>
                  <a:pt x="232167" y="539"/>
                  <a:pt x="232135" y="254"/>
                  <a:pt x="23210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" name="Google Shape;976;p37"/>
          <p:cNvSpPr/>
          <p:nvPr/>
        </p:nvSpPr>
        <p:spPr>
          <a:xfrm>
            <a:off x="7398390" y="65031"/>
            <a:ext cx="398945" cy="415909"/>
          </a:xfrm>
          <a:custGeom>
            <a:avLst/>
            <a:gdLst/>
            <a:ahLst/>
            <a:cxnLst/>
            <a:rect l="l" t="t" r="r" b="b"/>
            <a:pathLst>
              <a:path w="12511" h="13043" extrusionOk="0">
                <a:moveTo>
                  <a:pt x="6464" y="897"/>
                </a:moveTo>
                <a:cubicBezTo>
                  <a:pt x="8589" y="897"/>
                  <a:pt x="10528" y="2282"/>
                  <a:pt x="11275" y="4501"/>
                </a:cubicBezTo>
                <a:cubicBezTo>
                  <a:pt x="11465" y="5103"/>
                  <a:pt x="11528" y="5736"/>
                  <a:pt x="11655" y="6369"/>
                </a:cubicBezTo>
                <a:cubicBezTo>
                  <a:pt x="11560" y="9061"/>
                  <a:pt x="9787" y="11341"/>
                  <a:pt x="7285" y="12006"/>
                </a:cubicBezTo>
                <a:cubicBezTo>
                  <a:pt x="6933" y="12101"/>
                  <a:pt x="6546" y="12151"/>
                  <a:pt x="6141" y="12151"/>
                </a:cubicBezTo>
                <a:cubicBezTo>
                  <a:pt x="4648" y="12151"/>
                  <a:pt x="2916" y="11472"/>
                  <a:pt x="1869" y="9853"/>
                </a:cubicBezTo>
                <a:cubicBezTo>
                  <a:pt x="1521" y="9283"/>
                  <a:pt x="1236" y="8649"/>
                  <a:pt x="1109" y="8016"/>
                </a:cubicBezTo>
                <a:cubicBezTo>
                  <a:pt x="1046" y="7731"/>
                  <a:pt x="1014" y="7478"/>
                  <a:pt x="983" y="7193"/>
                </a:cubicBezTo>
                <a:cubicBezTo>
                  <a:pt x="888" y="6211"/>
                  <a:pt x="1078" y="5229"/>
                  <a:pt x="1458" y="4311"/>
                </a:cubicBezTo>
                <a:cubicBezTo>
                  <a:pt x="1616" y="3994"/>
                  <a:pt x="1774" y="3677"/>
                  <a:pt x="1964" y="3392"/>
                </a:cubicBezTo>
                <a:cubicBezTo>
                  <a:pt x="2344" y="2854"/>
                  <a:pt x="2788" y="2347"/>
                  <a:pt x="3358" y="1936"/>
                </a:cubicBezTo>
                <a:cubicBezTo>
                  <a:pt x="4361" y="1222"/>
                  <a:pt x="5434" y="897"/>
                  <a:pt x="6464" y="897"/>
                </a:cubicBezTo>
                <a:close/>
                <a:moveTo>
                  <a:pt x="6302" y="0"/>
                </a:moveTo>
                <a:cubicBezTo>
                  <a:pt x="5631" y="0"/>
                  <a:pt x="4988" y="181"/>
                  <a:pt x="4371" y="416"/>
                </a:cubicBezTo>
                <a:cubicBezTo>
                  <a:pt x="2819" y="986"/>
                  <a:pt x="1648" y="2062"/>
                  <a:pt x="919" y="3424"/>
                </a:cubicBezTo>
                <a:cubicBezTo>
                  <a:pt x="761" y="3709"/>
                  <a:pt x="603" y="3994"/>
                  <a:pt x="476" y="4311"/>
                </a:cubicBezTo>
                <a:cubicBezTo>
                  <a:pt x="128" y="5229"/>
                  <a:pt x="1" y="6211"/>
                  <a:pt x="64" y="7193"/>
                </a:cubicBezTo>
                <a:cubicBezTo>
                  <a:pt x="96" y="7478"/>
                  <a:pt x="128" y="7731"/>
                  <a:pt x="159" y="8016"/>
                </a:cubicBezTo>
                <a:cubicBezTo>
                  <a:pt x="381" y="9156"/>
                  <a:pt x="919" y="10265"/>
                  <a:pt x="1806" y="11183"/>
                </a:cubicBezTo>
                <a:cubicBezTo>
                  <a:pt x="2950" y="12384"/>
                  <a:pt x="4352" y="13043"/>
                  <a:pt x="5919" y="13043"/>
                </a:cubicBezTo>
                <a:cubicBezTo>
                  <a:pt x="6087" y="13043"/>
                  <a:pt x="6258" y="13035"/>
                  <a:pt x="6430" y="13020"/>
                </a:cubicBezTo>
                <a:cubicBezTo>
                  <a:pt x="10357" y="12703"/>
                  <a:pt x="12415" y="9441"/>
                  <a:pt x="12510" y="6274"/>
                </a:cubicBezTo>
                <a:cubicBezTo>
                  <a:pt x="12447" y="5103"/>
                  <a:pt x="12130" y="3867"/>
                  <a:pt x="11402" y="2759"/>
                </a:cubicBezTo>
                <a:cubicBezTo>
                  <a:pt x="10230" y="986"/>
                  <a:pt x="8552" y="99"/>
                  <a:pt x="6461" y="4"/>
                </a:cubicBezTo>
                <a:cubicBezTo>
                  <a:pt x="6408" y="2"/>
                  <a:pt x="6355" y="0"/>
                  <a:pt x="63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916" y="491172"/>
            <a:ext cx="5397246" cy="4218798"/>
          </a:xfrm>
          <a:prstGeom prst="rect">
            <a:avLst/>
          </a:prstGeom>
        </p:spPr>
      </p:pic>
      <p:sp>
        <p:nvSpPr>
          <p:cNvPr id="13" name="Google Shape;910;p34"/>
          <p:cNvSpPr txBox="1"/>
          <p:nvPr/>
        </p:nvSpPr>
        <p:spPr>
          <a:xfrm>
            <a:off x="8408186" y="4279466"/>
            <a:ext cx="1481959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SAMPLE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SIZE</a:t>
            </a:r>
            <a:endParaRPr sz="2000" dirty="0">
              <a:solidFill>
                <a:srgbClr val="FFFFFF"/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14" name="Google Shape;910;p34"/>
          <p:cNvSpPr txBox="1"/>
          <p:nvPr/>
        </p:nvSpPr>
        <p:spPr>
          <a:xfrm>
            <a:off x="7661952" y="4152679"/>
            <a:ext cx="945931" cy="618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tx1">
                    <a:lumMod val="85000"/>
                  </a:schemeClr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135</a:t>
            </a:r>
            <a:endParaRPr sz="3600" b="1" dirty="0">
              <a:solidFill>
                <a:schemeClr val="tx1">
                  <a:lumMod val="85000"/>
                </a:schemeClr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15" name="Google Shape;3435;p62"/>
          <p:cNvGrpSpPr/>
          <p:nvPr/>
        </p:nvGrpSpPr>
        <p:grpSpPr>
          <a:xfrm>
            <a:off x="7737175" y="4096409"/>
            <a:ext cx="2039007" cy="539969"/>
            <a:chOff x="4411970" y="2426309"/>
            <a:chExt cx="747317" cy="167425"/>
          </a:xfrm>
        </p:grpSpPr>
        <p:sp>
          <p:nvSpPr>
            <p:cNvPr id="16" name="Google Shape;3436;p62"/>
            <p:cNvSpPr/>
            <p:nvPr/>
          </p:nvSpPr>
          <p:spPr>
            <a:xfrm>
              <a:off x="4411970" y="2426309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  <p:sp>
          <p:nvSpPr>
            <p:cNvPr id="17" name="Google Shape;3437;p62"/>
            <p:cNvSpPr/>
            <p:nvPr/>
          </p:nvSpPr>
          <p:spPr>
            <a:xfrm>
              <a:off x="4564629" y="2426309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sp>
        <p:nvSpPr>
          <p:cNvPr id="18" name="Google Shape;1420;p43"/>
          <p:cNvSpPr/>
          <p:nvPr/>
        </p:nvSpPr>
        <p:spPr>
          <a:xfrm>
            <a:off x="7565466" y="4008803"/>
            <a:ext cx="785578" cy="783522"/>
          </a:xfrm>
          <a:custGeom>
            <a:avLst/>
            <a:gdLst/>
            <a:ahLst/>
            <a:cxnLst/>
            <a:rect l="l" t="t" r="r" b="b"/>
            <a:pathLst>
              <a:path w="24450" h="24386" fill="none" extrusionOk="0">
                <a:moveTo>
                  <a:pt x="24449" y="12098"/>
                </a:moveTo>
                <a:cubicBezTo>
                  <a:pt x="24449" y="14315"/>
                  <a:pt x="23563" y="16373"/>
                  <a:pt x="22518" y="18178"/>
                </a:cubicBezTo>
                <a:cubicBezTo>
                  <a:pt x="21441" y="20047"/>
                  <a:pt x="19731" y="21250"/>
                  <a:pt x="17862" y="22327"/>
                </a:cubicBezTo>
                <a:cubicBezTo>
                  <a:pt x="16057" y="23372"/>
                  <a:pt x="14189" y="24385"/>
                  <a:pt x="11940" y="24385"/>
                </a:cubicBezTo>
                <a:cubicBezTo>
                  <a:pt x="9723" y="24385"/>
                  <a:pt x="7601" y="23752"/>
                  <a:pt x="5828" y="22707"/>
                </a:cubicBezTo>
                <a:cubicBezTo>
                  <a:pt x="3959" y="21662"/>
                  <a:pt x="2534" y="20015"/>
                  <a:pt x="1458" y="18146"/>
                </a:cubicBezTo>
                <a:cubicBezTo>
                  <a:pt x="413" y="16373"/>
                  <a:pt x="1" y="14315"/>
                  <a:pt x="1" y="12098"/>
                </a:cubicBezTo>
                <a:cubicBezTo>
                  <a:pt x="1" y="9881"/>
                  <a:pt x="508" y="7886"/>
                  <a:pt x="1553" y="6081"/>
                </a:cubicBezTo>
                <a:cubicBezTo>
                  <a:pt x="2598" y="4212"/>
                  <a:pt x="4054" y="2692"/>
                  <a:pt x="5923" y="1615"/>
                </a:cubicBezTo>
                <a:cubicBezTo>
                  <a:pt x="7696" y="570"/>
                  <a:pt x="9723" y="0"/>
                  <a:pt x="11940" y="0"/>
                </a:cubicBezTo>
                <a:cubicBezTo>
                  <a:pt x="14189" y="0"/>
                  <a:pt x="16215" y="570"/>
                  <a:pt x="17989" y="1615"/>
                </a:cubicBezTo>
                <a:cubicBezTo>
                  <a:pt x="19857" y="2692"/>
                  <a:pt x="21346" y="4180"/>
                  <a:pt x="22423" y="6049"/>
                </a:cubicBezTo>
                <a:cubicBezTo>
                  <a:pt x="23468" y="7822"/>
                  <a:pt x="24449" y="9881"/>
                  <a:pt x="24449" y="12098"/>
                </a:cubicBezTo>
                <a:close/>
              </a:path>
            </a:pathLst>
          </a:custGeom>
          <a:noFill/>
          <a:ln w="198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06670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7"/>
          <p:cNvSpPr txBox="1"/>
          <p:nvPr/>
        </p:nvSpPr>
        <p:spPr>
          <a:xfrm>
            <a:off x="710250" y="457200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endParaRPr lang="en-US" sz="2800" dirty="0">
              <a:solidFill>
                <a:schemeClr val="tx2">
                  <a:lumMod val="50000"/>
                </a:schemeClr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24" name="Google Shape;970;p37"/>
          <p:cNvSpPr/>
          <p:nvPr/>
        </p:nvSpPr>
        <p:spPr>
          <a:xfrm>
            <a:off x="1386301" y="4792325"/>
            <a:ext cx="288837" cy="286828"/>
          </a:xfrm>
          <a:custGeom>
            <a:avLst/>
            <a:gdLst/>
            <a:ahLst/>
            <a:cxnLst/>
            <a:rect l="l" t="t" r="r" b="b"/>
            <a:pathLst>
              <a:path w="9058" h="8995" extrusionOk="0">
                <a:moveTo>
                  <a:pt x="7126" y="951"/>
                </a:moveTo>
                <a:cubicBezTo>
                  <a:pt x="7158" y="951"/>
                  <a:pt x="7158" y="1014"/>
                  <a:pt x="7126" y="1046"/>
                </a:cubicBezTo>
                <a:cubicBezTo>
                  <a:pt x="7126" y="1046"/>
                  <a:pt x="7126" y="1077"/>
                  <a:pt x="7126" y="1077"/>
                </a:cubicBezTo>
                <a:cubicBezTo>
                  <a:pt x="7094" y="1046"/>
                  <a:pt x="7063" y="1014"/>
                  <a:pt x="7031" y="1014"/>
                </a:cubicBezTo>
                <a:cubicBezTo>
                  <a:pt x="7094" y="982"/>
                  <a:pt x="7126" y="951"/>
                  <a:pt x="7126" y="951"/>
                </a:cubicBezTo>
                <a:close/>
                <a:moveTo>
                  <a:pt x="6651" y="982"/>
                </a:moveTo>
                <a:lnTo>
                  <a:pt x="6651" y="982"/>
                </a:lnTo>
                <a:cubicBezTo>
                  <a:pt x="6619" y="1014"/>
                  <a:pt x="6588" y="1077"/>
                  <a:pt x="6556" y="1109"/>
                </a:cubicBezTo>
                <a:cubicBezTo>
                  <a:pt x="6493" y="1141"/>
                  <a:pt x="6398" y="1204"/>
                  <a:pt x="6303" y="1236"/>
                </a:cubicBezTo>
                <a:cubicBezTo>
                  <a:pt x="6461" y="1141"/>
                  <a:pt x="6556" y="1046"/>
                  <a:pt x="6651" y="982"/>
                </a:cubicBezTo>
                <a:close/>
                <a:moveTo>
                  <a:pt x="6746" y="1141"/>
                </a:moveTo>
                <a:lnTo>
                  <a:pt x="6746" y="1141"/>
                </a:lnTo>
                <a:cubicBezTo>
                  <a:pt x="6714" y="1141"/>
                  <a:pt x="6683" y="1172"/>
                  <a:pt x="6651" y="1204"/>
                </a:cubicBezTo>
                <a:cubicBezTo>
                  <a:pt x="6556" y="1299"/>
                  <a:pt x="6461" y="1394"/>
                  <a:pt x="6366" y="1457"/>
                </a:cubicBezTo>
                <a:cubicBezTo>
                  <a:pt x="6461" y="1362"/>
                  <a:pt x="6556" y="1267"/>
                  <a:pt x="6619" y="1172"/>
                </a:cubicBezTo>
                <a:cubicBezTo>
                  <a:pt x="6683" y="1172"/>
                  <a:pt x="6714" y="1141"/>
                  <a:pt x="6746" y="1141"/>
                </a:cubicBezTo>
                <a:close/>
                <a:moveTo>
                  <a:pt x="5258" y="159"/>
                </a:moveTo>
                <a:cubicBezTo>
                  <a:pt x="5226" y="159"/>
                  <a:pt x="5226" y="191"/>
                  <a:pt x="5194" y="191"/>
                </a:cubicBezTo>
                <a:cubicBezTo>
                  <a:pt x="5131" y="222"/>
                  <a:pt x="5068" y="254"/>
                  <a:pt x="4973" y="286"/>
                </a:cubicBezTo>
                <a:cubicBezTo>
                  <a:pt x="4973" y="286"/>
                  <a:pt x="4973" y="254"/>
                  <a:pt x="4973" y="254"/>
                </a:cubicBezTo>
                <a:cubicBezTo>
                  <a:pt x="4957" y="238"/>
                  <a:pt x="4941" y="230"/>
                  <a:pt x="4929" y="230"/>
                </a:cubicBezTo>
                <a:cubicBezTo>
                  <a:pt x="4917" y="230"/>
                  <a:pt x="4909" y="238"/>
                  <a:pt x="4909" y="254"/>
                </a:cubicBezTo>
                <a:cubicBezTo>
                  <a:pt x="4688" y="412"/>
                  <a:pt x="3642" y="1236"/>
                  <a:pt x="2566" y="2091"/>
                </a:cubicBezTo>
                <a:cubicBezTo>
                  <a:pt x="3611" y="1077"/>
                  <a:pt x="4719" y="159"/>
                  <a:pt x="5163" y="159"/>
                </a:cubicBezTo>
                <a:close/>
                <a:moveTo>
                  <a:pt x="6366" y="1331"/>
                </a:moveTo>
                <a:lnTo>
                  <a:pt x="6366" y="1331"/>
                </a:lnTo>
                <a:cubicBezTo>
                  <a:pt x="6081" y="1584"/>
                  <a:pt x="5669" y="1901"/>
                  <a:pt x="5194" y="2249"/>
                </a:cubicBezTo>
                <a:cubicBezTo>
                  <a:pt x="5258" y="2186"/>
                  <a:pt x="5289" y="2122"/>
                  <a:pt x="5353" y="2091"/>
                </a:cubicBezTo>
                <a:cubicBezTo>
                  <a:pt x="5764" y="1742"/>
                  <a:pt x="6113" y="1489"/>
                  <a:pt x="6366" y="1331"/>
                </a:cubicBezTo>
                <a:close/>
                <a:moveTo>
                  <a:pt x="2217" y="1299"/>
                </a:moveTo>
                <a:lnTo>
                  <a:pt x="2217" y="1299"/>
                </a:lnTo>
                <a:cubicBezTo>
                  <a:pt x="1711" y="1742"/>
                  <a:pt x="1267" y="2122"/>
                  <a:pt x="982" y="2376"/>
                </a:cubicBezTo>
                <a:cubicBezTo>
                  <a:pt x="1141" y="2217"/>
                  <a:pt x="1362" y="2027"/>
                  <a:pt x="1552" y="1837"/>
                </a:cubicBezTo>
                <a:cubicBezTo>
                  <a:pt x="1774" y="1647"/>
                  <a:pt x="1996" y="1457"/>
                  <a:pt x="2217" y="1299"/>
                </a:cubicBezTo>
                <a:close/>
                <a:moveTo>
                  <a:pt x="634" y="2693"/>
                </a:moveTo>
                <a:lnTo>
                  <a:pt x="602" y="2724"/>
                </a:lnTo>
                <a:cubicBezTo>
                  <a:pt x="602" y="2724"/>
                  <a:pt x="602" y="2693"/>
                  <a:pt x="634" y="2693"/>
                </a:cubicBezTo>
                <a:close/>
                <a:moveTo>
                  <a:pt x="8520" y="2534"/>
                </a:moveTo>
                <a:cubicBezTo>
                  <a:pt x="8520" y="2566"/>
                  <a:pt x="8520" y="2566"/>
                  <a:pt x="8520" y="2598"/>
                </a:cubicBezTo>
                <a:cubicBezTo>
                  <a:pt x="8456" y="2629"/>
                  <a:pt x="8361" y="2661"/>
                  <a:pt x="8266" y="2724"/>
                </a:cubicBezTo>
                <a:lnTo>
                  <a:pt x="8520" y="2534"/>
                </a:lnTo>
                <a:close/>
                <a:moveTo>
                  <a:pt x="4624" y="2598"/>
                </a:moveTo>
                <a:lnTo>
                  <a:pt x="4466" y="2724"/>
                </a:lnTo>
                <a:cubicBezTo>
                  <a:pt x="4434" y="2756"/>
                  <a:pt x="4403" y="2756"/>
                  <a:pt x="4371" y="2788"/>
                </a:cubicBezTo>
                <a:cubicBezTo>
                  <a:pt x="4434" y="2724"/>
                  <a:pt x="4529" y="2661"/>
                  <a:pt x="4624" y="2598"/>
                </a:cubicBezTo>
                <a:close/>
                <a:moveTo>
                  <a:pt x="8488" y="2693"/>
                </a:moveTo>
                <a:lnTo>
                  <a:pt x="8488" y="2693"/>
                </a:lnTo>
                <a:cubicBezTo>
                  <a:pt x="8456" y="2756"/>
                  <a:pt x="8424" y="2851"/>
                  <a:pt x="8361" y="2914"/>
                </a:cubicBezTo>
                <a:cubicBezTo>
                  <a:pt x="8234" y="2946"/>
                  <a:pt x="8044" y="3041"/>
                  <a:pt x="7854" y="3136"/>
                </a:cubicBezTo>
                <a:cubicBezTo>
                  <a:pt x="8139" y="2946"/>
                  <a:pt x="8361" y="2756"/>
                  <a:pt x="8488" y="2693"/>
                </a:cubicBezTo>
                <a:close/>
                <a:moveTo>
                  <a:pt x="8488" y="3009"/>
                </a:moveTo>
                <a:cubicBezTo>
                  <a:pt x="8551" y="3009"/>
                  <a:pt x="8583" y="3009"/>
                  <a:pt x="8615" y="3041"/>
                </a:cubicBezTo>
                <a:cubicBezTo>
                  <a:pt x="8520" y="3104"/>
                  <a:pt x="8329" y="3231"/>
                  <a:pt x="8076" y="3453"/>
                </a:cubicBezTo>
                <a:cubicBezTo>
                  <a:pt x="8234" y="3263"/>
                  <a:pt x="8393" y="3136"/>
                  <a:pt x="8488" y="3009"/>
                </a:cubicBezTo>
                <a:close/>
                <a:moveTo>
                  <a:pt x="6936" y="1109"/>
                </a:moveTo>
                <a:cubicBezTo>
                  <a:pt x="6999" y="1109"/>
                  <a:pt x="7031" y="1109"/>
                  <a:pt x="7031" y="1141"/>
                </a:cubicBezTo>
                <a:cubicBezTo>
                  <a:pt x="7063" y="1172"/>
                  <a:pt x="7063" y="1204"/>
                  <a:pt x="7063" y="1236"/>
                </a:cubicBezTo>
                <a:cubicBezTo>
                  <a:pt x="7063" y="1236"/>
                  <a:pt x="7063" y="1236"/>
                  <a:pt x="7063" y="1267"/>
                </a:cubicBezTo>
                <a:cubicBezTo>
                  <a:pt x="6999" y="1362"/>
                  <a:pt x="6904" y="1521"/>
                  <a:pt x="6778" y="1647"/>
                </a:cubicBezTo>
                <a:cubicBezTo>
                  <a:pt x="6619" y="1774"/>
                  <a:pt x="6461" y="1869"/>
                  <a:pt x="6303" y="1996"/>
                </a:cubicBezTo>
                <a:cubicBezTo>
                  <a:pt x="5606" y="2503"/>
                  <a:pt x="4624" y="3168"/>
                  <a:pt x="3706" y="3864"/>
                </a:cubicBezTo>
                <a:cubicBezTo>
                  <a:pt x="4498" y="3199"/>
                  <a:pt x="5479" y="2344"/>
                  <a:pt x="6714" y="1299"/>
                </a:cubicBezTo>
                <a:cubicBezTo>
                  <a:pt x="6809" y="1204"/>
                  <a:pt x="6873" y="1141"/>
                  <a:pt x="6936" y="1109"/>
                </a:cubicBezTo>
                <a:close/>
                <a:moveTo>
                  <a:pt x="6398" y="729"/>
                </a:moveTo>
                <a:lnTo>
                  <a:pt x="6398" y="729"/>
                </a:lnTo>
                <a:cubicBezTo>
                  <a:pt x="6366" y="792"/>
                  <a:pt x="6334" y="887"/>
                  <a:pt x="6239" y="1046"/>
                </a:cubicBezTo>
                <a:cubicBezTo>
                  <a:pt x="5574" y="1521"/>
                  <a:pt x="4403" y="2503"/>
                  <a:pt x="3294" y="3484"/>
                </a:cubicBezTo>
                <a:cubicBezTo>
                  <a:pt x="2977" y="3674"/>
                  <a:pt x="2661" y="3896"/>
                  <a:pt x="2376" y="4086"/>
                </a:cubicBezTo>
                <a:lnTo>
                  <a:pt x="6398" y="729"/>
                </a:lnTo>
                <a:close/>
                <a:moveTo>
                  <a:pt x="7411" y="4054"/>
                </a:moveTo>
                <a:lnTo>
                  <a:pt x="7411" y="4054"/>
                </a:lnTo>
                <a:cubicBezTo>
                  <a:pt x="7367" y="4087"/>
                  <a:pt x="7323" y="4120"/>
                  <a:pt x="7280" y="4154"/>
                </a:cubicBezTo>
                <a:lnTo>
                  <a:pt x="7280" y="4154"/>
                </a:lnTo>
                <a:cubicBezTo>
                  <a:pt x="7326" y="4108"/>
                  <a:pt x="7357" y="4081"/>
                  <a:pt x="7411" y="4054"/>
                </a:cubicBezTo>
                <a:close/>
                <a:moveTo>
                  <a:pt x="7158" y="1774"/>
                </a:moveTo>
                <a:cubicBezTo>
                  <a:pt x="6968" y="1964"/>
                  <a:pt x="6746" y="2154"/>
                  <a:pt x="6556" y="2344"/>
                </a:cubicBezTo>
                <a:lnTo>
                  <a:pt x="4339" y="4181"/>
                </a:lnTo>
                <a:cubicBezTo>
                  <a:pt x="5036" y="3548"/>
                  <a:pt x="5733" y="2914"/>
                  <a:pt x="6271" y="2407"/>
                </a:cubicBezTo>
                <a:cubicBezTo>
                  <a:pt x="6619" y="2154"/>
                  <a:pt x="6904" y="1932"/>
                  <a:pt x="7158" y="1774"/>
                </a:cubicBezTo>
                <a:close/>
                <a:moveTo>
                  <a:pt x="3799" y="3280"/>
                </a:moveTo>
                <a:lnTo>
                  <a:pt x="3799" y="3280"/>
                </a:lnTo>
                <a:cubicBezTo>
                  <a:pt x="3299" y="3713"/>
                  <a:pt x="2774" y="4121"/>
                  <a:pt x="2249" y="4529"/>
                </a:cubicBezTo>
                <a:lnTo>
                  <a:pt x="3642" y="3389"/>
                </a:lnTo>
                <a:cubicBezTo>
                  <a:pt x="3674" y="3358"/>
                  <a:pt x="3706" y="3358"/>
                  <a:pt x="3706" y="3326"/>
                </a:cubicBezTo>
                <a:cubicBezTo>
                  <a:pt x="3740" y="3314"/>
                  <a:pt x="3771" y="3299"/>
                  <a:pt x="3799" y="3280"/>
                </a:cubicBezTo>
                <a:close/>
                <a:moveTo>
                  <a:pt x="1901" y="2946"/>
                </a:moveTo>
                <a:cubicBezTo>
                  <a:pt x="1172" y="3706"/>
                  <a:pt x="539" y="4371"/>
                  <a:pt x="381" y="4561"/>
                </a:cubicBezTo>
                <a:cubicBezTo>
                  <a:pt x="349" y="4529"/>
                  <a:pt x="349" y="4529"/>
                  <a:pt x="381" y="4498"/>
                </a:cubicBezTo>
                <a:cubicBezTo>
                  <a:pt x="381" y="4434"/>
                  <a:pt x="412" y="4339"/>
                  <a:pt x="476" y="4244"/>
                </a:cubicBezTo>
                <a:cubicBezTo>
                  <a:pt x="602" y="4118"/>
                  <a:pt x="761" y="3959"/>
                  <a:pt x="919" y="3769"/>
                </a:cubicBezTo>
                <a:cubicBezTo>
                  <a:pt x="1204" y="3548"/>
                  <a:pt x="1552" y="3263"/>
                  <a:pt x="1901" y="2946"/>
                </a:cubicBezTo>
                <a:close/>
                <a:moveTo>
                  <a:pt x="6081" y="1679"/>
                </a:moveTo>
                <a:lnTo>
                  <a:pt x="6081" y="1679"/>
                </a:lnTo>
                <a:cubicBezTo>
                  <a:pt x="4371" y="3168"/>
                  <a:pt x="3041" y="4308"/>
                  <a:pt x="2122" y="5068"/>
                </a:cubicBezTo>
                <a:cubicBezTo>
                  <a:pt x="2914" y="4308"/>
                  <a:pt x="3611" y="3643"/>
                  <a:pt x="4213" y="3073"/>
                </a:cubicBezTo>
                <a:cubicBezTo>
                  <a:pt x="4371" y="2978"/>
                  <a:pt x="4498" y="2851"/>
                  <a:pt x="4624" y="2756"/>
                </a:cubicBezTo>
                <a:cubicBezTo>
                  <a:pt x="5194" y="2376"/>
                  <a:pt x="5701" y="1996"/>
                  <a:pt x="6081" y="1679"/>
                </a:cubicBezTo>
                <a:close/>
                <a:moveTo>
                  <a:pt x="2980" y="4938"/>
                </a:moveTo>
                <a:lnTo>
                  <a:pt x="2980" y="4938"/>
                </a:lnTo>
                <a:cubicBezTo>
                  <a:pt x="2837" y="5052"/>
                  <a:pt x="2702" y="5161"/>
                  <a:pt x="2566" y="5258"/>
                </a:cubicBezTo>
                <a:cubicBezTo>
                  <a:pt x="2629" y="5194"/>
                  <a:pt x="2724" y="5131"/>
                  <a:pt x="2787" y="5068"/>
                </a:cubicBezTo>
                <a:cubicBezTo>
                  <a:pt x="2852" y="5029"/>
                  <a:pt x="2916" y="4985"/>
                  <a:pt x="2980" y="4938"/>
                </a:cubicBezTo>
                <a:close/>
                <a:moveTo>
                  <a:pt x="1726" y="4105"/>
                </a:moveTo>
                <a:lnTo>
                  <a:pt x="1726" y="4105"/>
                </a:lnTo>
                <a:cubicBezTo>
                  <a:pt x="1086" y="4689"/>
                  <a:pt x="563" y="5179"/>
                  <a:pt x="317" y="5416"/>
                </a:cubicBezTo>
                <a:cubicBezTo>
                  <a:pt x="381" y="5289"/>
                  <a:pt x="539" y="5099"/>
                  <a:pt x="792" y="4878"/>
                </a:cubicBezTo>
                <a:cubicBezTo>
                  <a:pt x="1022" y="4716"/>
                  <a:pt x="1338" y="4450"/>
                  <a:pt x="1726" y="4105"/>
                </a:cubicBezTo>
                <a:close/>
                <a:moveTo>
                  <a:pt x="8298" y="3041"/>
                </a:moveTo>
                <a:lnTo>
                  <a:pt x="8298" y="3041"/>
                </a:lnTo>
                <a:cubicBezTo>
                  <a:pt x="8203" y="3168"/>
                  <a:pt x="8076" y="3294"/>
                  <a:pt x="7949" y="3421"/>
                </a:cubicBezTo>
                <a:cubicBezTo>
                  <a:pt x="7728" y="3611"/>
                  <a:pt x="7474" y="3864"/>
                  <a:pt x="7189" y="4118"/>
                </a:cubicBezTo>
                <a:cubicBezTo>
                  <a:pt x="6560" y="4590"/>
                  <a:pt x="5805" y="5156"/>
                  <a:pt x="5080" y="5754"/>
                </a:cubicBezTo>
                <a:lnTo>
                  <a:pt x="5080" y="5754"/>
                </a:lnTo>
                <a:cubicBezTo>
                  <a:pt x="5700" y="5165"/>
                  <a:pt x="6347" y="4548"/>
                  <a:pt x="6873" y="3991"/>
                </a:cubicBezTo>
                <a:cubicBezTo>
                  <a:pt x="7443" y="3516"/>
                  <a:pt x="7949" y="3168"/>
                  <a:pt x="8298" y="3041"/>
                </a:cubicBezTo>
                <a:close/>
                <a:moveTo>
                  <a:pt x="6424" y="2032"/>
                </a:moveTo>
                <a:lnTo>
                  <a:pt x="6424" y="2032"/>
                </a:lnTo>
                <a:cubicBezTo>
                  <a:pt x="6204" y="2252"/>
                  <a:pt x="5952" y="2473"/>
                  <a:pt x="5669" y="2724"/>
                </a:cubicBezTo>
                <a:cubicBezTo>
                  <a:pt x="4751" y="3389"/>
                  <a:pt x="3674" y="4213"/>
                  <a:pt x="2756" y="4973"/>
                </a:cubicBezTo>
                <a:cubicBezTo>
                  <a:pt x="2312" y="5289"/>
                  <a:pt x="1901" y="5574"/>
                  <a:pt x="1552" y="5828"/>
                </a:cubicBezTo>
                <a:cubicBezTo>
                  <a:pt x="2756" y="4624"/>
                  <a:pt x="5068" y="2978"/>
                  <a:pt x="6366" y="2059"/>
                </a:cubicBezTo>
                <a:cubicBezTo>
                  <a:pt x="6396" y="2059"/>
                  <a:pt x="6398" y="2059"/>
                  <a:pt x="6424" y="2032"/>
                </a:cubicBezTo>
                <a:close/>
                <a:moveTo>
                  <a:pt x="2756" y="3928"/>
                </a:moveTo>
                <a:lnTo>
                  <a:pt x="2756" y="3928"/>
                </a:lnTo>
                <a:cubicBezTo>
                  <a:pt x="2724" y="3991"/>
                  <a:pt x="2661" y="4023"/>
                  <a:pt x="2629" y="4054"/>
                </a:cubicBezTo>
                <a:cubicBezTo>
                  <a:pt x="2249" y="4371"/>
                  <a:pt x="1932" y="4656"/>
                  <a:pt x="1616" y="4941"/>
                </a:cubicBezTo>
                <a:lnTo>
                  <a:pt x="539" y="5828"/>
                </a:lnTo>
                <a:cubicBezTo>
                  <a:pt x="507" y="5859"/>
                  <a:pt x="507" y="5891"/>
                  <a:pt x="539" y="5923"/>
                </a:cubicBezTo>
                <a:cubicBezTo>
                  <a:pt x="539" y="5923"/>
                  <a:pt x="507" y="5954"/>
                  <a:pt x="507" y="5954"/>
                </a:cubicBezTo>
                <a:cubicBezTo>
                  <a:pt x="507" y="5923"/>
                  <a:pt x="507" y="5891"/>
                  <a:pt x="507" y="5859"/>
                </a:cubicBezTo>
                <a:cubicBezTo>
                  <a:pt x="507" y="5733"/>
                  <a:pt x="634" y="5574"/>
                  <a:pt x="856" y="5353"/>
                </a:cubicBezTo>
                <a:lnTo>
                  <a:pt x="1426" y="4846"/>
                </a:lnTo>
                <a:cubicBezTo>
                  <a:pt x="1806" y="4561"/>
                  <a:pt x="2281" y="4244"/>
                  <a:pt x="2756" y="3928"/>
                </a:cubicBezTo>
                <a:close/>
                <a:moveTo>
                  <a:pt x="8963" y="4244"/>
                </a:moveTo>
                <a:cubicBezTo>
                  <a:pt x="8805" y="4529"/>
                  <a:pt x="8108" y="5226"/>
                  <a:pt x="7189" y="6018"/>
                </a:cubicBezTo>
                <a:cubicBezTo>
                  <a:pt x="8013" y="5226"/>
                  <a:pt x="8710" y="4498"/>
                  <a:pt x="8963" y="4244"/>
                </a:cubicBezTo>
                <a:close/>
                <a:moveTo>
                  <a:pt x="6968" y="3168"/>
                </a:moveTo>
                <a:lnTo>
                  <a:pt x="6968" y="3168"/>
                </a:lnTo>
                <a:cubicBezTo>
                  <a:pt x="6081" y="3991"/>
                  <a:pt x="4719" y="5099"/>
                  <a:pt x="3452" y="6113"/>
                </a:cubicBezTo>
                <a:lnTo>
                  <a:pt x="6968" y="3168"/>
                </a:lnTo>
                <a:close/>
                <a:moveTo>
                  <a:pt x="1395" y="5832"/>
                </a:moveTo>
                <a:cubicBezTo>
                  <a:pt x="1312" y="5924"/>
                  <a:pt x="1242" y="6011"/>
                  <a:pt x="1172" y="6081"/>
                </a:cubicBezTo>
                <a:cubicBezTo>
                  <a:pt x="1109" y="6113"/>
                  <a:pt x="1077" y="6144"/>
                  <a:pt x="1046" y="6176"/>
                </a:cubicBezTo>
                <a:cubicBezTo>
                  <a:pt x="1141" y="6081"/>
                  <a:pt x="1236" y="5954"/>
                  <a:pt x="1362" y="5859"/>
                </a:cubicBezTo>
                <a:cubicBezTo>
                  <a:pt x="1371" y="5850"/>
                  <a:pt x="1383" y="5842"/>
                  <a:pt x="1395" y="5832"/>
                </a:cubicBezTo>
                <a:close/>
                <a:moveTo>
                  <a:pt x="3072" y="4023"/>
                </a:moveTo>
                <a:lnTo>
                  <a:pt x="3072" y="4023"/>
                </a:lnTo>
                <a:cubicBezTo>
                  <a:pt x="2534" y="4529"/>
                  <a:pt x="1932" y="5131"/>
                  <a:pt x="1267" y="5796"/>
                </a:cubicBezTo>
                <a:cubicBezTo>
                  <a:pt x="887" y="6113"/>
                  <a:pt x="666" y="6271"/>
                  <a:pt x="571" y="6334"/>
                </a:cubicBezTo>
                <a:lnTo>
                  <a:pt x="571" y="6303"/>
                </a:lnTo>
                <a:cubicBezTo>
                  <a:pt x="602" y="6144"/>
                  <a:pt x="824" y="5859"/>
                  <a:pt x="1204" y="5479"/>
                </a:cubicBezTo>
                <a:cubicBezTo>
                  <a:pt x="1647" y="5131"/>
                  <a:pt x="2344" y="4593"/>
                  <a:pt x="3072" y="4023"/>
                </a:cubicBezTo>
                <a:close/>
                <a:moveTo>
                  <a:pt x="1964" y="5669"/>
                </a:moveTo>
                <a:cubicBezTo>
                  <a:pt x="1837" y="5796"/>
                  <a:pt x="1711" y="5891"/>
                  <a:pt x="1584" y="6018"/>
                </a:cubicBezTo>
                <a:cubicBezTo>
                  <a:pt x="1331" y="6208"/>
                  <a:pt x="1109" y="6398"/>
                  <a:pt x="982" y="6493"/>
                </a:cubicBezTo>
                <a:cubicBezTo>
                  <a:pt x="1046" y="6398"/>
                  <a:pt x="1141" y="6271"/>
                  <a:pt x="1236" y="6176"/>
                </a:cubicBezTo>
                <a:cubicBezTo>
                  <a:pt x="1426" y="6018"/>
                  <a:pt x="1679" y="5859"/>
                  <a:pt x="1964" y="5669"/>
                </a:cubicBezTo>
                <a:close/>
                <a:moveTo>
                  <a:pt x="8646" y="5511"/>
                </a:moveTo>
                <a:lnTo>
                  <a:pt x="8646" y="5511"/>
                </a:lnTo>
                <a:cubicBezTo>
                  <a:pt x="8583" y="5638"/>
                  <a:pt x="8361" y="5859"/>
                  <a:pt x="8044" y="6144"/>
                </a:cubicBezTo>
                <a:cubicBezTo>
                  <a:pt x="7823" y="6303"/>
                  <a:pt x="7601" y="6493"/>
                  <a:pt x="7379" y="6651"/>
                </a:cubicBezTo>
                <a:cubicBezTo>
                  <a:pt x="7886" y="6144"/>
                  <a:pt x="8456" y="5638"/>
                  <a:pt x="8646" y="5511"/>
                </a:cubicBezTo>
                <a:close/>
                <a:moveTo>
                  <a:pt x="4656" y="3769"/>
                </a:moveTo>
                <a:cubicBezTo>
                  <a:pt x="3231" y="5068"/>
                  <a:pt x="1742" y="6366"/>
                  <a:pt x="1109" y="6714"/>
                </a:cubicBezTo>
                <a:cubicBezTo>
                  <a:pt x="1204" y="6524"/>
                  <a:pt x="1394" y="6334"/>
                  <a:pt x="1616" y="6113"/>
                </a:cubicBezTo>
                <a:cubicBezTo>
                  <a:pt x="1901" y="5891"/>
                  <a:pt x="2249" y="5638"/>
                  <a:pt x="2597" y="5353"/>
                </a:cubicBezTo>
                <a:cubicBezTo>
                  <a:pt x="3231" y="4878"/>
                  <a:pt x="3991" y="4308"/>
                  <a:pt x="4656" y="3769"/>
                </a:cubicBezTo>
                <a:close/>
                <a:moveTo>
                  <a:pt x="1141" y="6493"/>
                </a:moveTo>
                <a:cubicBezTo>
                  <a:pt x="1046" y="6588"/>
                  <a:pt x="982" y="6683"/>
                  <a:pt x="951" y="6778"/>
                </a:cubicBezTo>
                <a:cubicBezTo>
                  <a:pt x="887" y="6778"/>
                  <a:pt x="856" y="6809"/>
                  <a:pt x="824" y="6809"/>
                </a:cubicBezTo>
                <a:cubicBezTo>
                  <a:pt x="824" y="6778"/>
                  <a:pt x="824" y="6778"/>
                  <a:pt x="856" y="6746"/>
                </a:cubicBezTo>
                <a:cubicBezTo>
                  <a:pt x="887" y="6714"/>
                  <a:pt x="1014" y="6619"/>
                  <a:pt x="1141" y="6493"/>
                </a:cubicBezTo>
                <a:close/>
                <a:moveTo>
                  <a:pt x="4941" y="5638"/>
                </a:moveTo>
                <a:cubicBezTo>
                  <a:pt x="4624" y="5923"/>
                  <a:pt x="4339" y="6239"/>
                  <a:pt x="4054" y="6493"/>
                </a:cubicBezTo>
                <a:lnTo>
                  <a:pt x="3991" y="6556"/>
                </a:lnTo>
                <a:cubicBezTo>
                  <a:pt x="3832" y="6683"/>
                  <a:pt x="3674" y="6778"/>
                  <a:pt x="3547" y="6873"/>
                </a:cubicBezTo>
                <a:cubicBezTo>
                  <a:pt x="3991" y="6461"/>
                  <a:pt x="4466" y="6049"/>
                  <a:pt x="4941" y="5638"/>
                </a:cubicBezTo>
                <a:close/>
                <a:moveTo>
                  <a:pt x="4783" y="3959"/>
                </a:moveTo>
                <a:lnTo>
                  <a:pt x="4783" y="3959"/>
                </a:lnTo>
                <a:cubicBezTo>
                  <a:pt x="4276" y="4434"/>
                  <a:pt x="3737" y="4909"/>
                  <a:pt x="3262" y="5353"/>
                </a:cubicBezTo>
                <a:cubicBezTo>
                  <a:pt x="2439" y="6049"/>
                  <a:pt x="1711" y="6619"/>
                  <a:pt x="1267" y="6904"/>
                </a:cubicBezTo>
                <a:lnTo>
                  <a:pt x="4783" y="3959"/>
                </a:lnTo>
                <a:close/>
                <a:moveTo>
                  <a:pt x="1584" y="6493"/>
                </a:moveTo>
                <a:lnTo>
                  <a:pt x="951" y="7031"/>
                </a:lnTo>
                <a:cubicBezTo>
                  <a:pt x="951" y="6999"/>
                  <a:pt x="951" y="6999"/>
                  <a:pt x="951" y="6999"/>
                </a:cubicBezTo>
                <a:cubicBezTo>
                  <a:pt x="982" y="6936"/>
                  <a:pt x="982" y="6904"/>
                  <a:pt x="1014" y="6841"/>
                </a:cubicBezTo>
                <a:cubicBezTo>
                  <a:pt x="1172" y="6778"/>
                  <a:pt x="1362" y="6651"/>
                  <a:pt x="1584" y="6493"/>
                </a:cubicBezTo>
                <a:close/>
                <a:moveTo>
                  <a:pt x="887" y="6904"/>
                </a:moveTo>
                <a:cubicBezTo>
                  <a:pt x="887" y="6936"/>
                  <a:pt x="856" y="6936"/>
                  <a:pt x="856" y="6968"/>
                </a:cubicBezTo>
                <a:cubicBezTo>
                  <a:pt x="856" y="6999"/>
                  <a:pt x="856" y="7031"/>
                  <a:pt x="856" y="7063"/>
                </a:cubicBezTo>
                <a:cubicBezTo>
                  <a:pt x="824" y="6999"/>
                  <a:pt x="824" y="6968"/>
                  <a:pt x="824" y="6904"/>
                </a:cubicBezTo>
                <a:close/>
                <a:moveTo>
                  <a:pt x="5263" y="5757"/>
                </a:moveTo>
                <a:lnTo>
                  <a:pt x="5263" y="5757"/>
                </a:lnTo>
                <a:cubicBezTo>
                  <a:pt x="4934" y="6035"/>
                  <a:pt x="4626" y="6296"/>
                  <a:pt x="4339" y="6556"/>
                </a:cubicBezTo>
                <a:cubicBezTo>
                  <a:pt x="3959" y="6873"/>
                  <a:pt x="3642" y="7126"/>
                  <a:pt x="3389" y="7348"/>
                </a:cubicBezTo>
                <a:cubicBezTo>
                  <a:pt x="3484" y="7253"/>
                  <a:pt x="3579" y="7158"/>
                  <a:pt x="3674" y="7063"/>
                </a:cubicBezTo>
                <a:cubicBezTo>
                  <a:pt x="4086" y="6714"/>
                  <a:pt x="4593" y="6271"/>
                  <a:pt x="5163" y="5828"/>
                </a:cubicBezTo>
                <a:cubicBezTo>
                  <a:pt x="5193" y="5807"/>
                  <a:pt x="5228" y="5783"/>
                  <a:pt x="5263" y="5757"/>
                </a:cubicBezTo>
                <a:close/>
                <a:moveTo>
                  <a:pt x="4244" y="6113"/>
                </a:moveTo>
                <a:lnTo>
                  <a:pt x="4244" y="6113"/>
                </a:lnTo>
                <a:cubicBezTo>
                  <a:pt x="3642" y="6651"/>
                  <a:pt x="3136" y="7126"/>
                  <a:pt x="2756" y="7475"/>
                </a:cubicBezTo>
                <a:cubicBezTo>
                  <a:pt x="2566" y="7601"/>
                  <a:pt x="2439" y="7728"/>
                  <a:pt x="2344" y="7791"/>
                </a:cubicBezTo>
                <a:cubicBezTo>
                  <a:pt x="2281" y="7823"/>
                  <a:pt x="2217" y="7855"/>
                  <a:pt x="2122" y="7886"/>
                </a:cubicBezTo>
                <a:lnTo>
                  <a:pt x="4244" y="6113"/>
                </a:lnTo>
                <a:close/>
                <a:moveTo>
                  <a:pt x="3357" y="6714"/>
                </a:moveTo>
                <a:cubicBezTo>
                  <a:pt x="2882" y="7126"/>
                  <a:pt x="2407" y="7538"/>
                  <a:pt x="1964" y="7918"/>
                </a:cubicBezTo>
                <a:cubicBezTo>
                  <a:pt x="1932" y="7918"/>
                  <a:pt x="1901" y="7886"/>
                  <a:pt x="1901" y="7886"/>
                </a:cubicBezTo>
                <a:cubicBezTo>
                  <a:pt x="2059" y="7760"/>
                  <a:pt x="2629" y="7285"/>
                  <a:pt x="3357" y="6714"/>
                </a:cubicBezTo>
                <a:close/>
                <a:moveTo>
                  <a:pt x="6081" y="6429"/>
                </a:moveTo>
                <a:lnTo>
                  <a:pt x="6081" y="6429"/>
                </a:lnTo>
                <a:cubicBezTo>
                  <a:pt x="5321" y="7189"/>
                  <a:pt x="4529" y="7855"/>
                  <a:pt x="3959" y="8235"/>
                </a:cubicBezTo>
                <a:lnTo>
                  <a:pt x="4054" y="8140"/>
                </a:lnTo>
                <a:lnTo>
                  <a:pt x="6081" y="6429"/>
                </a:lnTo>
                <a:close/>
                <a:moveTo>
                  <a:pt x="7791" y="5986"/>
                </a:moveTo>
                <a:cubicBezTo>
                  <a:pt x="7031" y="6778"/>
                  <a:pt x="5986" y="7823"/>
                  <a:pt x="5194" y="8393"/>
                </a:cubicBezTo>
                <a:lnTo>
                  <a:pt x="5194" y="8393"/>
                </a:lnTo>
                <a:lnTo>
                  <a:pt x="7791" y="5986"/>
                </a:lnTo>
                <a:close/>
                <a:moveTo>
                  <a:pt x="3231" y="8425"/>
                </a:moveTo>
                <a:cubicBezTo>
                  <a:pt x="3199" y="8456"/>
                  <a:pt x="3199" y="8456"/>
                  <a:pt x="3199" y="8488"/>
                </a:cubicBezTo>
                <a:lnTo>
                  <a:pt x="3136" y="8488"/>
                </a:lnTo>
                <a:lnTo>
                  <a:pt x="3231" y="8425"/>
                </a:lnTo>
                <a:close/>
                <a:moveTo>
                  <a:pt x="8424" y="3991"/>
                </a:moveTo>
                <a:lnTo>
                  <a:pt x="8424" y="3991"/>
                </a:lnTo>
                <a:cubicBezTo>
                  <a:pt x="8139" y="4308"/>
                  <a:pt x="7728" y="4783"/>
                  <a:pt x="7221" y="5289"/>
                </a:cubicBezTo>
                <a:cubicBezTo>
                  <a:pt x="6144" y="6176"/>
                  <a:pt x="4783" y="7316"/>
                  <a:pt x="4022" y="8013"/>
                </a:cubicBezTo>
                <a:lnTo>
                  <a:pt x="3516" y="8456"/>
                </a:lnTo>
                <a:cubicBezTo>
                  <a:pt x="3421" y="8488"/>
                  <a:pt x="3357" y="8520"/>
                  <a:pt x="3294" y="8520"/>
                </a:cubicBezTo>
                <a:cubicBezTo>
                  <a:pt x="3326" y="8425"/>
                  <a:pt x="3389" y="8298"/>
                  <a:pt x="3484" y="8171"/>
                </a:cubicBezTo>
                <a:lnTo>
                  <a:pt x="6524" y="5448"/>
                </a:lnTo>
                <a:cubicBezTo>
                  <a:pt x="7284" y="4846"/>
                  <a:pt x="8013" y="4308"/>
                  <a:pt x="8424" y="3991"/>
                </a:cubicBezTo>
                <a:close/>
                <a:moveTo>
                  <a:pt x="3326" y="8615"/>
                </a:moveTo>
                <a:lnTo>
                  <a:pt x="3262" y="8678"/>
                </a:lnTo>
                <a:cubicBezTo>
                  <a:pt x="3262" y="8646"/>
                  <a:pt x="3262" y="8646"/>
                  <a:pt x="3262" y="8615"/>
                </a:cubicBezTo>
                <a:close/>
                <a:moveTo>
                  <a:pt x="8203" y="6588"/>
                </a:moveTo>
                <a:cubicBezTo>
                  <a:pt x="7949" y="6841"/>
                  <a:pt x="7759" y="7063"/>
                  <a:pt x="7633" y="7221"/>
                </a:cubicBezTo>
                <a:cubicBezTo>
                  <a:pt x="6936" y="7918"/>
                  <a:pt x="6113" y="8678"/>
                  <a:pt x="5828" y="8678"/>
                </a:cubicBezTo>
                <a:cubicBezTo>
                  <a:pt x="5796" y="8678"/>
                  <a:pt x="5796" y="8678"/>
                  <a:pt x="5796" y="8646"/>
                </a:cubicBezTo>
                <a:cubicBezTo>
                  <a:pt x="5764" y="8520"/>
                  <a:pt x="6683" y="7791"/>
                  <a:pt x="7284" y="7316"/>
                </a:cubicBezTo>
                <a:cubicBezTo>
                  <a:pt x="7664" y="7031"/>
                  <a:pt x="7981" y="6778"/>
                  <a:pt x="8203" y="6588"/>
                </a:cubicBezTo>
                <a:close/>
                <a:moveTo>
                  <a:pt x="4624" y="1"/>
                </a:moveTo>
                <a:cubicBezTo>
                  <a:pt x="4561" y="1"/>
                  <a:pt x="4244" y="254"/>
                  <a:pt x="3136" y="1299"/>
                </a:cubicBezTo>
                <a:cubicBezTo>
                  <a:pt x="2344" y="2027"/>
                  <a:pt x="1077" y="3199"/>
                  <a:pt x="602" y="3516"/>
                </a:cubicBezTo>
                <a:lnTo>
                  <a:pt x="4276" y="96"/>
                </a:lnTo>
                <a:cubicBezTo>
                  <a:pt x="4276" y="96"/>
                  <a:pt x="4276" y="64"/>
                  <a:pt x="4276" y="32"/>
                </a:cubicBezTo>
                <a:lnTo>
                  <a:pt x="4244" y="32"/>
                </a:lnTo>
                <a:cubicBezTo>
                  <a:pt x="4241" y="32"/>
                  <a:pt x="4239" y="32"/>
                  <a:pt x="4236" y="32"/>
                </a:cubicBezTo>
                <a:cubicBezTo>
                  <a:pt x="4178" y="32"/>
                  <a:pt x="4110" y="61"/>
                  <a:pt x="2629" y="1331"/>
                </a:cubicBezTo>
                <a:cubicBezTo>
                  <a:pt x="2186" y="1742"/>
                  <a:pt x="1679" y="2186"/>
                  <a:pt x="1236" y="2566"/>
                </a:cubicBezTo>
                <a:lnTo>
                  <a:pt x="3769" y="159"/>
                </a:lnTo>
                <a:cubicBezTo>
                  <a:pt x="3801" y="159"/>
                  <a:pt x="3801" y="127"/>
                  <a:pt x="3769" y="96"/>
                </a:cubicBezTo>
                <a:cubicBezTo>
                  <a:pt x="3769" y="80"/>
                  <a:pt x="3761" y="72"/>
                  <a:pt x="3749" y="72"/>
                </a:cubicBezTo>
                <a:cubicBezTo>
                  <a:pt x="3737" y="72"/>
                  <a:pt x="3722" y="80"/>
                  <a:pt x="3706" y="96"/>
                </a:cubicBezTo>
                <a:lnTo>
                  <a:pt x="3360" y="369"/>
                </a:lnTo>
                <a:lnTo>
                  <a:pt x="3360" y="369"/>
                </a:lnTo>
                <a:cubicBezTo>
                  <a:pt x="3380" y="345"/>
                  <a:pt x="3389" y="329"/>
                  <a:pt x="3389" y="317"/>
                </a:cubicBezTo>
                <a:cubicBezTo>
                  <a:pt x="3389" y="317"/>
                  <a:pt x="3389" y="286"/>
                  <a:pt x="3357" y="286"/>
                </a:cubicBezTo>
                <a:cubicBezTo>
                  <a:pt x="3357" y="254"/>
                  <a:pt x="3357" y="254"/>
                  <a:pt x="3326" y="254"/>
                </a:cubicBezTo>
                <a:cubicBezTo>
                  <a:pt x="3326" y="254"/>
                  <a:pt x="3294" y="254"/>
                  <a:pt x="3294" y="286"/>
                </a:cubicBezTo>
                <a:cubicBezTo>
                  <a:pt x="3231" y="349"/>
                  <a:pt x="3136" y="412"/>
                  <a:pt x="3072" y="476"/>
                </a:cubicBezTo>
                <a:cubicBezTo>
                  <a:pt x="2914" y="602"/>
                  <a:pt x="2692" y="761"/>
                  <a:pt x="2502" y="951"/>
                </a:cubicBezTo>
                <a:cubicBezTo>
                  <a:pt x="2312" y="1077"/>
                  <a:pt x="2154" y="1204"/>
                  <a:pt x="1996" y="1331"/>
                </a:cubicBezTo>
                <a:cubicBezTo>
                  <a:pt x="2122" y="1172"/>
                  <a:pt x="2217" y="1046"/>
                  <a:pt x="2217" y="951"/>
                </a:cubicBezTo>
                <a:cubicBezTo>
                  <a:pt x="2217" y="887"/>
                  <a:pt x="2217" y="856"/>
                  <a:pt x="2186" y="824"/>
                </a:cubicBezTo>
                <a:lnTo>
                  <a:pt x="2122" y="824"/>
                </a:lnTo>
                <a:cubicBezTo>
                  <a:pt x="1869" y="1077"/>
                  <a:pt x="1552" y="1362"/>
                  <a:pt x="1457" y="1394"/>
                </a:cubicBezTo>
                <a:lnTo>
                  <a:pt x="1426" y="1394"/>
                </a:lnTo>
                <a:cubicBezTo>
                  <a:pt x="1394" y="1426"/>
                  <a:pt x="1394" y="1457"/>
                  <a:pt x="1426" y="1457"/>
                </a:cubicBezTo>
                <a:cubicBezTo>
                  <a:pt x="1426" y="1489"/>
                  <a:pt x="1457" y="1489"/>
                  <a:pt x="1457" y="1489"/>
                </a:cubicBezTo>
                <a:cubicBezTo>
                  <a:pt x="1552" y="1489"/>
                  <a:pt x="1869" y="1204"/>
                  <a:pt x="2091" y="982"/>
                </a:cubicBezTo>
                <a:lnTo>
                  <a:pt x="2091" y="982"/>
                </a:lnTo>
                <a:cubicBezTo>
                  <a:pt x="2059" y="1141"/>
                  <a:pt x="1774" y="1457"/>
                  <a:pt x="1489" y="1742"/>
                </a:cubicBezTo>
                <a:cubicBezTo>
                  <a:pt x="1077" y="2059"/>
                  <a:pt x="761" y="2344"/>
                  <a:pt x="602" y="2534"/>
                </a:cubicBezTo>
                <a:cubicBezTo>
                  <a:pt x="571" y="2566"/>
                  <a:pt x="571" y="2566"/>
                  <a:pt x="539" y="2566"/>
                </a:cubicBezTo>
                <a:cubicBezTo>
                  <a:pt x="539" y="2598"/>
                  <a:pt x="539" y="2598"/>
                  <a:pt x="539" y="2598"/>
                </a:cubicBezTo>
                <a:lnTo>
                  <a:pt x="539" y="2629"/>
                </a:lnTo>
                <a:cubicBezTo>
                  <a:pt x="476" y="2693"/>
                  <a:pt x="444" y="2724"/>
                  <a:pt x="444" y="2788"/>
                </a:cubicBezTo>
                <a:cubicBezTo>
                  <a:pt x="444" y="2819"/>
                  <a:pt x="476" y="2851"/>
                  <a:pt x="476" y="2851"/>
                </a:cubicBezTo>
                <a:cubicBezTo>
                  <a:pt x="476" y="2883"/>
                  <a:pt x="507" y="2883"/>
                  <a:pt x="507" y="2883"/>
                </a:cubicBezTo>
                <a:lnTo>
                  <a:pt x="539" y="2883"/>
                </a:lnTo>
                <a:lnTo>
                  <a:pt x="2376" y="1362"/>
                </a:lnTo>
                <a:lnTo>
                  <a:pt x="2376" y="1362"/>
                </a:lnTo>
                <a:lnTo>
                  <a:pt x="159" y="3421"/>
                </a:lnTo>
                <a:cubicBezTo>
                  <a:pt x="159" y="3421"/>
                  <a:pt x="159" y="3453"/>
                  <a:pt x="159" y="3484"/>
                </a:cubicBezTo>
                <a:lnTo>
                  <a:pt x="191" y="3484"/>
                </a:lnTo>
                <a:cubicBezTo>
                  <a:pt x="286" y="3484"/>
                  <a:pt x="602" y="3231"/>
                  <a:pt x="2502" y="1584"/>
                </a:cubicBezTo>
                <a:lnTo>
                  <a:pt x="2502" y="1584"/>
                </a:lnTo>
                <a:lnTo>
                  <a:pt x="349" y="3579"/>
                </a:lnTo>
                <a:cubicBezTo>
                  <a:pt x="349" y="3611"/>
                  <a:pt x="349" y="3643"/>
                  <a:pt x="349" y="3643"/>
                </a:cubicBezTo>
                <a:cubicBezTo>
                  <a:pt x="381" y="3674"/>
                  <a:pt x="381" y="3674"/>
                  <a:pt x="412" y="3674"/>
                </a:cubicBezTo>
                <a:cubicBezTo>
                  <a:pt x="539" y="3674"/>
                  <a:pt x="824" y="3484"/>
                  <a:pt x="1267" y="3104"/>
                </a:cubicBezTo>
                <a:lnTo>
                  <a:pt x="1267" y="3104"/>
                </a:lnTo>
                <a:cubicBezTo>
                  <a:pt x="1" y="4276"/>
                  <a:pt x="32" y="4308"/>
                  <a:pt x="64" y="4339"/>
                </a:cubicBezTo>
                <a:cubicBezTo>
                  <a:pt x="64" y="4371"/>
                  <a:pt x="96" y="4371"/>
                  <a:pt x="96" y="4371"/>
                </a:cubicBezTo>
                <a:lnTo>
                  <a:pt x="127" y="4371"/>
                </a:lnTo>
                <a:cubicBezTo>
                  <a:pt x="96" y="4403"/>
                  <a:pt x="96" y="4434"/>
                  <a:pt x="96" y="4466"/>
                </a:cubicBezTo>
                <a:cubicBezTo>
                  <a:pt x="64" y="4498"/>
                  <a:pt x="96" y="4529"/>
                  <a:pt x="96" y="4529"/>
                </a:cubicBezTo>
                <a:cubicBezTo>
                  <a:pt x="127" y="4561"/>
                  <a:pt x="127" y="4561"/>
                  <a:pt x="159" y="4561"/>
                </a:cubicBezTo>
                <a:cubicBezTo>
                  <a:pt x="159" y="4561"/>
                  <a:pt x="159" y="4561"/>
                  <a:pt x="191" y="4529"/>
                </a:cubicBezTo>
                <a:cubicBezTo>
                  <a:pt x="191" y="4529"/>
                  <a:pt x="222" y="4498"/>
                  <a:pt x="254" y="4466"/>
                </a:cubicBezTo>
                <a:cubicBezTo>
                  <a:pt x="254" y="4561"/>
                  <a:pt x="254" y="4624"/>
                  <a:pt x="286" y="4656"/>
                </a:cubicBezTo>
                <a:cubicBezTo>
                  <a:pt x="317" y="4688"/>
                  <a:pt x="317" y="4688"/>
                  <a:pt x="349" y="4688"/>
                </a:cubicBezTo>
                <a:lnTo>
                  <a:pt x="381" y="4688"/>
                </a:lnTo>
                <a:cubicBezTo>
                  <a:pt x="412" y="4656"/>
                  <a:pt x="1711" y="3199"/>
                  <a:pt x="3041" y="1964"/>
                </a:cubicBezTo>
                <a:cubicBezTo>
                  <a:pt x="3262" y="1774"/>
                  <a:pt x="3516" y="1552"/>
                  <a:pt x="3769" y="1331"/>
                </a:cubicBezTo>
                <a:cubicBezTo>
                  <a:pt x="4434" y="824"/>
                  <a:pt x="5004" y="444"/>
                  <a:pt x="5226" y="286"/>
                </a:cubicBezTo>
                <a:cubicBezTo>
                  <a:pt x="5289" y="254"/>
                  <a:pt x="5353" y="254"/>
                  <a:pt x="5384" y="254"/>
                </a:cubicBezTo>
                <a:cubicBezTo>
                  <a:pt x="5416" y="254"/>
                  <a:pt x="5448" y="254"/>
                  <a:pt x="5448" y="286"/>
                </a:cubicBezTo>
                <a:cubicBezTo>
                  <a:pt x="4751" y="856"/>
                  <a:pt x="349" y="4434"/>
                  <a:pt x="317" y="4941"/>
                </a:cubicBezTo>
                <a:cubicBezTo>
                  <a:pt x="317" y="4973"/>
                  <a:pt x="317" y="5004"/>
                  <a:pt x="317" y="5004"/>
                </a:cubicBezTo>
                <a:lnTo>
                  <a:pt x="349" y="5036"/>
                </a:lnTo>
                <a:lnTo>
                  <a:pt x="254" y="5099"/>
                </a:lnTo>
                <a:cubicBezTo>
                  <a:pt x="222" y="5131"/>
                  <a:pt x="222" y="5163"/>
                  <a:pt x="254" y="5163"/>
                </a:cubicBezTo>
                <a:cubicBezTo>
                  <a:pt x="254" y="5194"/>
                  <a:pt x="286" y="5194"/>
                  <a:pt x="317" y="5194"/>
                </a:cubicBezTo>
                <a:lnTo>
                  <a:pt x="476" y="5036"/>
                </a:lnTo>
                <a:lnTo>
                  <a:pt x="507" y="5036"/>
                </a:lnTo>
                <a:cubicBezTo>
                  <a:pt x="317" y="5258"/>
                  <a:pt x="222" y="5416"/>
                  <a:pt x="191" y="5511"/>
                </a:cubicBezTo>
                <a:cubicBezTo>
                  <a:pt x="191" y="5543"/>
                  <a:pt x="222" y="5574"/>
                  <a:pt x="222" y="5574"/>
                </a:cubicBezTo>
                <a:cubicBezTo>
                  <a:pt x="222" y="5606"/>
                  <a:pt x="254" y="5606"/>
                  <a:pt x="254" y="5606"/>
                </a:cubicBezTo>
                <a:lnTo>
                  <a:pt x="317" y="5606"/>
                </a:lnTo>
                <a:cubicBezTo>
                  <a:pt x="2376" y="3643"/>
                  <a:pt x="5733" y="634"/>
                  <a:pt x="6239" y="507"/>
                </a:cubicBezTo>
                <a:lnTo>
                  <a:pt x="6239" y="507"/>
                </a:lnTo>
                <a:cubicBezTo>
                  <a:pt x="5923" y="887"/>
                  <a:pt x="3421" y="3041"/>
                  <a:pt x="1299" y="4814"/>
                </a:cubicBezTo>
                <a:cubicBezTo>
                  <a:pt x="1109" y="4973"/>
                  <a:pt x="919" y="5131"/>
                  <a:pt x="792" y="5289"/>
                </a:cubicBezTo>
                <a:cubicBezTo>
                  <a:pt x="634" y="5416"/>
                  <a:pt x="507" y="5511"/>
                  <a:pt x="349" y="5638"/>
                </a:cubicBezTo>
                <a:cubicBezTo>
                  <a:pt x="317" y="5669"/>
                  <a:pt x="317" y="5701"/>
                  <a:pt x="349" y="5701"/>
                </a:cubicBezTo>
                <a:cubicBezTo>
                  <a:pt x="381" y="5733"/>
                  <a:pt x="412" y="5733"/>
                  <a:pt x="412" y="5733"/>
                </a:cubicBezTo>
                <a:lnTo>
                  <a:pt x="444" y="5701"/>
                </a:lnTo>
                <a:lnTo>
                  <a:pt x="444" y="5701"/>
                </a:lnTo>
                <a:cubicBezTo>
                  <a:pt x="412" y="5764"/>
                  <a:pt x="381" y="5796"/>
                  <a:pt x="381" y="5859"/>
                </a:cubicBezTo>
                <a:cubicBezTo>
                  <a:pt x="381" y="5923"/>
                  <a:pt x="381" y="6018"/>
                  <a:pt x="444" y="6081"/>
                </a:cubicBezTo>
                <a:cubicBezTo>
                  <a:pt x="444" y="6081"/>
                  <a:pt x="476" y="6113"/>
                  <a:pt x="476" y="6113"/>
                </a:cubicBezTo>
                <a:cubicBezTo>
                  <a:pt x="507" y="6113"/>
                  <a:pt x="507" y="6081"/>
                  <a:pt x="507" y="6081"/>
                </a:cubicBezTo>
                <a:cubicBezTo>
                  <a:pt x="539" y="6049"/>
                  <a:pt x="571" y="6049"/>
                  <a:pt x="602" y="6018"/>
                </a:cubicBezTo>
                <a:lnTo>
                  <a:pt x="602" y="6018"/>
                </a:lnTo>
                <a:cubicBezTo>
                  <a:pt x="507" y="6113"/>
                  <a:pt x="476" y="6208"/>
                  <a:pt x="476" y="6303"/>
                </a:cubicBezTo>
                <a:cubicBezTo>
                  <a:pt x="444" y="6366"/>
                  <a:pt x="476" y="6398"/>
                  <a:pt x="507" y="6429"/>
                </a:cubicBezTo>
                <a:cubicBezTo>
                  <a:pt x="507" y="6461"/>
                  <a:pt x="539" y="6461"/>
                  <a:pt x="539" y="6461"/>
                </a:cubicBezTo>
                <a:cubicBezTo>
                  <a:pt x="571" y="6461"/>
                  <a:pt x="602" y="6429"/>
                  <a:pt x="697" y="6366"/>
                </a:cubicBezTo>
                <a:lnTo>
                  <a:pt x="697" y="6366"/>
                </a:lnTo>
                <a:cubicBezTo>
                  <a:pt x="634" y="6429"/>
                  <a:pt x="602" y="6461"/>
                  <a:pt x="571" y="6493"/>
                </a:cubicBezTo>
                <a:cubicBezTo>
                  <a:pt x="571" y="6493"/>
                  <a:pt x="571" y="6524"/>
                  <a:pt x="571" y="6524"/>
                </a:cubicBezTo>
                <a:cubicBezTo>
                  <a:pt x="571" y="6556"/>
                  <a:pt x="602" y="6556"/>
                  <a:pt x="602" y="6556"/>
                </a:cubicBezTo>
                <a:lnTo>
                  <a:pt x="634" y="6556"/>
                </a:lnTo>
                <a:cubicBezTo>
                  <a:pt x="666" y="6524"/>
                  <a:pt x="792" y="6461"/>
                  <a:pt x="951" y="6334"/>
                </a:cubicBezTo>
                <a:lnTo>
                  <a:pt x="951" y="6334"/>
                </a:lnTo>
                <a:cubicBezTo>
                  <a:pt x="856" y="6493"/>
                  <a:pt x="792" y="6588"/>
                  <a:pt x="761" y="6714"/>
                </a:cubicBezTo>
                <a:cubicBezTo>
                  <a:pt x="729" y="6746"/>
                  <a:pt x="697" y="6778"/>
                  <a:pt x="697" y="6778"/>
                </a:cubicBezTo>
                <a:cubicBezTo>
                  <a:pt x="697" y="6809"/>
                  <a:pt x="697" y="6841"/>
                  <a:pt x="697" y="6841"/>
                </a:cubicBezTo>
                <a:cubicBezTo>
                  <a:pt x="697" y="6936"/>
                  <a:pt x="729" y="7031"/>
                  <a:pt x="792" y="7126"/>
                </a:cubicBezTo>
                <a:cubicBezTo>
                  <a:pt x="792" y="7126"/>
                  <a:pt x="824" y="7158"/>
                  <a:pt x="887" y="7158"/>
                </a:cubicBezTo>
                <a:lnTo>
                  <a:pt x="982" y="7158"/>
                </a:lnTo>
                <a:cubicBezTo>
                  <a:pt x="1172" y="7094"/>
                  <a:pt x="1552" y="6841"/>
                  <a:pt x="1996" y="6493"/>
                </a:cubicBezTo>
                <a:lnTo>
                  <a:pt x="1996" y="6493"/>
                </a:lnTo>
                <a:cubicBezTo>
                  <a:pt x="1489" y="6968"/>
                  <a:pt x="1172" y="7316"/>
                  <a:pt x="1109" y="7348"/>
                </a:cubicBezTo>
                <a:cubicBezTo>
                  <a:pt x="1077" y="7380"/>
                  <a:pt x="1077" y="7411"/>
                  <a:pt x="1109" y="7443"/>
                </a:cubicBezTo>
                <a:lnTo>
                  <a:pt x="1172" y="7443"/>
                </a:lnTo>
                <a:lnTo>
                  <a:pt x="6176" y="2883"/>
                </a:lnTo>
                <a:cubicBezTo>
                  <a:pt x="6999" y="2186"/>
                  <a:pt x="7664" y="1711"/>
                  <a:pt x="7918" y="1647"/>
                </a:cubicBezTo>
                <a:lnTo>
                  <a:pt x="7918" y="1647"/>
                </a:lnTo>
                <a:lnTo>
                  <a:pt x="1236" y="7538"/>
                </a:lnTo>
                <a:cubicBezTo>
                  <a:pt x="1236" y="7538"/>
                  <a:pt x="1236" y="7570"/>
                  <a:pt x="1236" y="7601"/>
                </a:cubicBezTo>
                <a:cubicBezTo>
                  <a:pt x="1251" y="7617"/>
                  <a:pt x="1267" y="7625"/>
                  <a:pt x="1279" y="7625"/>
                </a:cubicBezTo>
                <a:cubicBezTo>
                  <a:pt x="1291" y="7625"/>
                  <a:pt x="1299" y="7617"/>
                  <a:pt x="1299" y="7601"/>
                </a:cubicBezTo>
                <a:lnTo>
                  <a:pt x="7918" y="2059"/>
                </a:lnTo>
                <a:lnTo>
                  <a:pt x="7918" y="2059"/>
                </a:lnTo>
                <a:cubicBezTo>
                  <a:pt x="7886" y="2154"/>
                  <a:pt x="7791" y="2281"/>
                  <a:pt x="7664" y="2439"/>
                </a:cubicBezTo>
                <a:lnTo>
                  <a:pt x="1457" y="7633"/>
                </a:lnTo>
                <a:cubicBezTo>
                  <a:pt x="1457" y="7665"/>
                  <a:pt x="1457" y="7696"/>
                  <a:pt x="1457" y="7728"/>
                </a:cubicBezTo>
                <a:lnTo>
                  <a:pt x="1521" y="7728"/>
                </a:lnTo>
                <a:cubicBezTo>
                  <a:pt x="1774" y="7570"/>
                  <a:pt x="6493" y="3991"/>
                  <a:pt x="7728" y="2534"/>
                </a:cubicBezTo>
                <a:lnTo>
                  <a:pt x="8234" y="2122"/>
                </a:lnTo>
                <a:lnTo>
                  <a:pt x="8234" y="2122"/>
                </a:lnTo>
                <a:cubicBezTo>
                  <a:pt x="7981" y="2851"/>
                  <a:pt x="3516" y="6493"/>
                  <a:pt x="1774" y="7823"/>
                </a:cubicBezTo>
                <a:cubicBezTo>
                  <a:pt x="1774" y="7855"/>
                  <a:pt x="1742" y="7855"/>
                  <a:pt x="1742" y="7886"/>
                </a:cubicBezTo>
                <a:cubicBezTo>
                  <a:pt x="1742" y="7886"/>
                  <a:pt x="1742" y="7886"/>
                  <a:pt x="1774" y="7918"/>
                </a:cubicBezTo>
                <a:cubicBezTo>
                  <a:pt x="1806" y="7950"/>
                  <a:pt x="1869" y="7981"/>
                  <a:pt x="1932" y="8013"/>
                </a:cubicBezTo>
                <a:lnTo>
                  <a:pt x="1996" y="8013"/>
                </a:lnTo>
                <a:cubicBezTo>
                  <a:pt x="2027" y="8013"/>
                  <a:pt x="2122" y="7981"/>
                  <a:pt x="2186" y="7981"/>
                </a:cubicBezTo>
                <a:cubicBezTo>
                  <a:pt x="2186" y="7981"/>
                  <a:pt x="2154" y="8013"/>
                  <a:pt x="2154" y="8013"/>
                </a:cubicBezTo>
                <a:cubicBezTo>
                  <a:pt x="2154" y="8045"/>
                  <a:pt x="2154" y="8045"/>
                  <a:pt x="2186" y="8076"/>
                </a:cubicBezTo>
                <a:lnTo>
                  <a:pt x="2249" y="8076"/>
                </a:lnTo>
                <a:cubicBezTo>
                  <a:pt x="2344" y="7981"/>
                  <a:pt x="2439" y="7886"/>
                  <a:pt x="2534" y="7823"/>
                </a:cubicBezTo>
                <a:cubicBezTo>
                  <a:pt x="2724" y="7696"/>
                  <a:pt x="2914" y="7570"/>
                  <a:pt x="3136" y="7411"/>
                </a:cubicBezTo>
                <a:lnTo>
                  <a:pt x="3136" y="7411"/>
                </a:lnTo>
                <a:cubicBezTo>
                  <a:pt x="2787" y="7728"/>
                  <a:pt x="2566" y="7981"/>
                  <a:pt x="2502" y="8140"/>
                </a:cubicBezTo>
                <a:cubicBezTo>
                  <a:pt x="2471" y="8203"/>
                  <a:pt x="2471" y="8203"/>
                  <a:pt x="2471" y="8235"/>
                </a:cubicBezTo>
                <a:lnTo>
                  <a:pt x="2502" y="8235"/>
                </a:lnTo>
                <a:cubicBezTo>
                  <a:pt x="2502" y="8266"/>
                  <a:pt x="2502" y="8266"/>
                  <a:pt x="2502" y="8298"/>
                </a:cubicBezTo>
                <a:lnTo>
                  <a:pt x="2597" y="8298"/>
                </a:lnTo>
                <a:cubicBezTo>
                  <a:pt x="4719" y="6461"/>
                  <a:pt x="7854" y="3801"/>
                  <a:pt x="8456" y="3358"/>
                </a:cubicBezTo>
                <a:lnTo>
                  <a:pt x="8456" y="3358"/>
                </a:lnTo>
                <a:cubicBezTo>
                  <a:pt x="8234" y="3643"/>
                  <a:pt x="7284" y="4498"/>
                  <a:pt x="6144" y="5511"/>
                </a:cubicBezTo>
                <a:lnTo>
                  <a:pt x="2566" y="8520"/>
                </a:lnTo>
                <a:cubicBezTo>
                  <a:pt x="2534" y="8520"/>
                  <a:pt x="2534" y="8551"/>
                  <a:pt x="2566" y="8583"/>
                </a:cubicBezTo>
                <a:cubicBezTo>
                  <a:pt x="2566" y="8599"/>
                  <a:pt x="2574" y="8607"/>
                  <a:pt x="2586" y="8607"/>
                </a:cubicBezTo>
                <a:cubicBezTo>
                  <a:pt x="2597" y="8607"/>
                  <a:pt x="2613" y="8599"/>
                  <a:pt x="2629" y="8583"/>
                </a:cubicBezTo>
                <a:cubicBezTo>
                  <a:pt x="2787" y="8456"/>
                  <a:pt x="3326" y="8013"/>
                  <a:pt x="4022" y="7443"/>
                </a:cubicBezTo>
                <a:lnTo>
                  <a:pt x="4022" y="7443"/>
                </a:lnTo>
                <a:cubicBezTo>
                  <a:pt x="3801" y="7665"/>
                  <a:pt x="3579" y="7886"/>
                  <a:pt x="3421" y="8076"/>
                </a:cubicBezTo>
                <a:lnTo>
                  <a:pt x="3041" y="8456"/>
                </a:lnTo>
                <a:cubicBezTo>
                  <a:pt x="3009" y="8456"/>
                  <a:pt x="3009" y="8488"/>
                  <a:pt x="3041" y="8520"/>
                </a:cubicBezTo>
                <a:cubicBezTo>
                  <a:pt x="3072" y="8551"/>
                  <a:pt x="3104" y="8583"/>
                  <a:pt x="3136" y="8583"/>
                </a:cubicBezTo>
                <a:lnTo>
                  <a:pt x="3136" y="8615"/>
                </a:lnTo>
                <a:cubicBezTo>
                  <a:pt x="3136" y="8678"/>
                  <a:pt x="3167" y="8741"/>
                  <a:pt x="3199" y="8773"/>
                </a:cubicBezTo>
                <a:cubicBezTo>
                  <a:pt x="3199" y="8805"/>
                  <a:pt x="3231" y="8805"/>
                  <a:pt x="3231" y="8805"/>
                </a:cubicBezTo>
                <a:lnTo>
                  <a:pt x="3262" y="8805"/>
                </a:lnTo>
                <a:lnTo>
                  <a:pt x="3516" y="8583"/>
                </a:lnTo>
                <a:lnTo>
                  <a:pt x="3516" y="8583"/>
                </a:lnTo>
                <a:cubicBezTo>
                  <a:pt x="3484" y="8615"/>
                  <a:pt x="3484" y="8646"/>
                  <a:pt x="3484" y="8646"/>
                </a:cubicBezTo>
                <a:cubicBezTo>
                  <a:pt x="3484" y="8678"/>
                  <a:pt x="3484" y="8710"/>
                  <a:pt x="3484" y="8710"/>
                </a:cubicBezTo>
                <a:cubicBezTo>
                  <a:pt x="3547" y="8773"/>
                  <a:pt x="3579" y="8805"/>
                  <a:pt x="3674" y="8805"/>
                </a:cubicBezTo>
                <a:cubicBezTo>
                  <a:pt x="3706" y="8805"/>
                  <a:pt x="3769" y="8773"/>
                  <a:pt x="3832" y="8773"/>
                </a:cubicBezTo>
                <a:cubicBezTo>
                  <a:pt x="3801" y="8805"/>
                  <a:pt x="3737" y="8836"/>
                  <a:pt x="3706" y="8836"/>
                </a:cubicBezTo>
                <a:cubicBezTo>
                  <a:pt x="3706" y="8868"/>
                  <a:pt x="3706" y="8868"/>
                  <a:pt x="3706" y="8900"/>
                </a:cubicBezTo>
                <a:cubicBezTo>
                  <a:pt x="3706" y="8900"/>
                  <a:pt x="3706" y="8900"/>
                  <a:pt x="3706" y="8931"/>
                </a:cubicBezTo>
                <a:cubicBezTo>
                  <a:pt x="3706" y="8931"/>
                  <a:pt x="3737" y="8963"/>
                  <a:pt x="3769" y="8963"/>
                </a:cubicBezTo>
                <a:cubicBezTo>
                  <a:pt x="3864" y="8963"/>
                  <a:pt x="4244" y="8678"/>
                  <a:pt x="4751" y="8235"/>
                </a:cubicBezTo>
                <a:lnTo>
                  <a:pt x="4751" y="8235"/>
                </a:lnTo>
                <a:lnTo>
                  <a:pt x="4149" y="8773"/>
                </a:lnTo>
                <a:cubicBezTo>
                  <a:pt x="4117" y="8805"/>
                  <a:pt x="4117" y="8836"/>
                  <a:pt x="4149" y="8868"/>
                </a:cubicBezTo>
                <a:cubicBezTo>
                  <a:pt x="4181" y="8900"/>
                  <a:pt x="4244" y="8931"/>
                  <a:pt x="4339" y="8931"/>
                </a:cubicBezTo>
                <a:cubicBezTo>
                  <a:pt x="4434" y="8931"/>
                  <a:pt x="4529" y="8900"/>
                  <a:pt x="4656" y="8836"/>
                </a:cubicBezTo>
                <a:cubicBezTo>
                  <a:pt x="4688" y="8868"/>
                  <a:pt x="4688" y="8868"/>
                  <a:pt x="4719" y="8868"/>
                </a:cubicBezTo>
                <a:cubicBezTo>
                  <a:pt x="4783" y="8868"/>
                  <a:pt x="4878" y="8836"/>
                  <a:pt x="4973" y="8773"/>
                </a:cubicBezTo>
                <a:lnTo>
                  <a:pt x="4973" y="8773"/>
                </a:lnTo>
                <a:cubicBezTo>
                  <a:pt x="4941" y="8836"/>
                  <a:pt x="4878" y="8868"/>
                  <a:pt x="4846" y="8900"/>
                </a:cubicBezTo>
                <a:cubicBezTo>
                  <a:pt x="4814" y="8931"/>
                  <a:pt x="4814" y="8931"/>
                  <a:pt x="4846" y="8963"/>
                </a:cubicBezTo>
                <a:cubicBezTo>
                  <a:pt x="4846" y="8995"/>
                  <a:pt x="4878" y="8995"/>
                  <a:pt x="4878" y="8995"/>
                </a:cubicBezTo>
                <a:lnTo>
                  <a:pt x="4909" y="8995"/>
                </a:lnTo>
                <a:cubicBezTo>
                  <a:pt x="4973" y="8931"/>
                  <a:pt x="5163" y="8773"/>
                  <a:pt x="5416" y="8551"/>
                </a:cubicBezTo>
                <a:cubicBezTo>
                  <a:pt x="5416" y="8551"/>
                  <a:pt x="5416" y="8583"/>
                  <a:pt x="5416" y="8583"/>
                </a:cubicBezTo>
                <a:cubicBezTo>
                  <a:pt x="5416" y="8615"/>
                  <a:pt x="5416" y="8678"/>
                  <a:pt x="5448" y="8710"/>
                </a:cubicBezTo>
                <a:cubicBezTo>
                  <a:pt x="5479" y="8710"/>
                  <a:pt x="5479" y="8741"/>
                  <a:pt x="5479" y="8741"/>
                </a:cubicBezTo>
                <a:cubicBezTo>
                  <a:pt x="5511" y="8741"/>
                  <a:pt x="5511" y="8710"/>
                  <a:pt x="5543" y="8710"/>
                </a:cubicBezTo>
                <a:lnTo>
                  <a:pt x="5733" y="8551"/>
                </a:lnTo>
                <a:lnTo>
                  <a:pt x="5733" y="8551"/>
                </a:lnTo>
                <a:cubicBezTo>
                  <a:pt x="5701" y="8583"/>
                  <a:pt x="5669" y="8615"/>
                  <a:pt x="5669" y="8646"/>
                </a:cubicBezTo>
                <a:cubicBezTo>
                  <a:pt x="5669" y="8678"/>
                  <a:pt x="5701" y="8710"/>
                  <a:pt x="5701" y="8741"/>
                </a:cubicBezTo>
                <a:cubicBezTo>
                  <a:pt x="5733" y="8741"/>
                  <a:pt x="5764" y="8773"/>
                  <a:pt x="5828" y="8773"/>
                </a:cubicBezTo>
                <a:cubicBezTo>
                  <a:pt x="6049" y="8773"/>
                  <a:pt x="6588" y="8361"/>
                  <a:pt x="7094" y="7855"/>
                </a:cubicBezTo>
                <a:lnTo>
                  <a:pt x="7094" y="7855"/>
                </a:lnTo>
                <a:cubicBezTo>
                  <a:pt x="7031" y="7981"/>
                  <a:pt x="7063" y="8013"/>
                  <a:pt x="7063" y="8013"/>
                </a:cubicBezTo>
                <a:cubicBezTo>
                  <a:pt x="7094" y="8045"/>
                  <a:pt x="7094" y="8045"/>
                  <a:pt x="7126" y="8045"/>
                </a:cubicBezTo>
                <a:cubicBezTo>
                  <a:pt x="7221" y="8045"/>
                  <a:pt x="7474" y="7791"/>
                  <a:pt x="7664" y="7601"/>
                </a:cubicBezTo>
                <a:cubicBezTo>
                  <a:pt x="7696" y="7570"/>
                  <a:pt x="7696" y="7538"/>
                  <a:pt x="7664" y="7506"/>
                </a:cubicBezTo>
                <a:lnTo>
                  <a:pt x="7601" y="7506"/>
                </a:lnTo>
                <a:cubicBezTo>
                  <a:pt x="7443" y="7665"/>
                  <a:pt x="7284" y="7823"/>
                  <a:pt x="7189" y="7886"/>
                </a:cubicBezTo>
                <a:cubicBezTo>
                  <a:pt x="7284" y="7791"/>
                  <a:pt x="7474" y="7538"/>
                  <a:pt x="7696" y="7285"/>
                </a:cubicBezTo>
                <a:cubicBezTo>
                  <a:pt x="8076" y="6904"/>
                  <a:pt x="8393" y="6556"/>
                  <a:pt x="8488" y="6461"/>
                </a:cubicBezTo>
                <a:cubicBezTo>
                  <a:pt x="8488" y="6461"/>
                  <a:pt x="8488" y="6429"/>
                  <a:pt x="8456" y="6398"/>
                </a:cubicBezTo>
                <a:cubicBezTo>
                  <a:pt x="8583" y="6239"/>
                  <a:pt x="8678" y="6144"/>
                  <a:pt x="8678" y="6081"/>
                </a:cubicBezTo>
                <a:cubicBezTo>
                  <a:pt x="8678" y="6049"/>
                  <a:pt x="8678" y="6018"/>
                  <a:pt x="8678" y="6018"/>
                </a:cubicBezTo>
                <a:cubicBezTo>
                  <a:pt x="8662" y="6002"/>
                  <a:pt x="8646" y="5994"/>
                  <a:pt x="8630" y="5994"/>
                </a:cubicBezTo>
                <a:cubicBezTo>
                  <a:pt x="8615" y="5994"/>
                  <a:pt x="8599" y="6002"/>
                  <a:pt x="8583" y="6018"/>
                </a:cubicBezTo>
                <a:lnTo>
                  <a:pt x="5511" y="8583"/>
                </a:lnTo>
                <a:cubicBezTo>
                  <a:pt x="5511" y="8551"/>
                  <a:pt x="5543" y="8488"/>
                  <a:pt x="5606" y="8425"/>
                </a:cubicBezTo>
                <a:cubicBezTo>
                  <a:pt x="6113" y="7981"/>
                  <a:pt x="6841" y="7380"/>
                  <a:pt x="7474" y="6809"/>
                </a:cubicBezTo>
                <a:cubicBezTo>
                  <a:pt x="7981" y="6366"/>
                  <a:pt x="8424" y="5986"/>
                  <a:pt x="8615" y="5859"/>
                </a:cubicBezTo>
                <a:cubicBezTo>
                  <a:pt x="8615" y="5859"/>
                  <a:pt x="8646" y="5828"/>
                  <a:pt x="8678" y="5828"/>
                </a:cubicBezTo>
                <a:cubicBezTo>
                  <a:pt x="8678" y="5796"/>
                  <a:pt x="8678" y="5796"/>
                  <a:pt x="8678" y="5796"/>
                </a:cubicBezTo>
                <a:cubicBezTo>
                  <a:pt x="8678" y="5764"/>
                  <a:pt x="8678" y="5764"/>
                  <a:pt x="8678" y="5733"/>
                </a:cubicBezTo>
                <a:lnTo>
                  <a:pt x="8615" y="5733"/>
                </a:lnTo>
                <a:cubicBezTo>
                  <a:pt x="8583" y="5733"/>
                  <a:pt x="8583" y="5764"/>
                  <a:pt x="8520" y="5796"/>
                </a:cubicBezTo>
                <a:cubicBezTo>
                  <a:pt x="8646" y="5638"/>
                  <a:pt x="8741" y="5543"/>
                  <a:pt x="8741" y="5479"/>
                </a:cubicBezTo>
                <a:cubicBezTo>
                  <a:pt x="8741" y="5448"/>
                  <a:pt x="8741" y="5416"/>
                  <a:pt x="8710" y="5416"/>
                </a:cubicBezTo>
                <a:cubicBezTo>
                  <a:pt x="8710" y="5384"/>
                  <a:pt x="8678" y="5384"/>
                  <a:pt x="8678" y="5384"/>
                </a:cubicBezTo>
                <a:cubicBezTo>
                  <a:pt x="8583" y="5384"/>
                  <a:pt x="8329" y="5606"/>
                  <a:pt x="7759" y="6144"/>
                </a:cubicBezTo>
                <a:cubicBezTo>
                  <a:pt x="8361" y="5511"/>
                  <a:pt x="8805" y="5036"/>
                  <a:pt x="8836" y="4973"/>
                </a:cubicBezTo>
                <a:cubicBezTo>
                  <a:pt x="8868" y="4941"/>
                  <a:pt x="8868" y="4909"/>
                  <a:pt x="8836" y="4909"/>
                </a:cubicBezTo>
                <a:cubicBezTo>
                  <a:pt x="8820" y="4894"/>
                  <a:pt x="8805" y="4886"/>
                  <a:pt x="8793" y="4886"/>
                </a:cubicBezTo>
                <a:cubicBezTo>
                  <a:pt x="8781" y="4886"/>
                  <a:pt x="8773" y="4894"/>
                  <a:pt x="8773" y="4909"/>
                </a:cubicBezTo>
                <a:lnTo>
                  <a:pt x="4688" y="8710"/>
                </a:lnTo>
                <a:cubicBezTo>
                  <a:pt x="4561" y="8805"/>
                  <a:pt x="4434" y="8836"/>
                  <a:pt x="4339" y="8836"/>
                </a:cubicBezTo>
                <a:cubicBezTo>
                  <a:pt x="4308" y="8836"/>
                  <a:pt x="4276" y="8836"/>
                  <a:pt x="4244" y="8805"/>
                </a:cubicBezTo>
                <a:lnTo>
                  <a:pt x="8868" y="4656"/>
                </a:lnTo>
                <a:cubicBezTo>
                  <a:pt x="8900" y="4624"/>
                  <a:pt x="8900" y="4593"/>
                  <a:pt x="8900" y="4561"/>
                </a:cubicBezTo>
                <a:lnTo>
                  <a:pt x="8836" y="4561"/>
                </a:lnTo>
                <a:cubicBezTo>
                  <a:pt x="8963" y="4403"/>
                  <a:pt x="9058" y="4276"/>
                  <a:pt x="9058" y="4181"/>
                </a:cubicBezTo>
                <a:cubicBezTo>
                  <a:pt x="9058" y="4149"/>
                  <a:pt x="9058" y="4086"/>
                  <a:pt x="9026" y="4086"/>
                </a:cubicBezTo>
                <a:cubicBezTo>
                  <a:pt x="9026" y="4054"/>
                  <a:pt x="8995" y="4054"/>
                  <a:pt x="8995" y="4054"/>
                </a:cubicBezTo>
                <a:lnTo>
                  <a:pt x="8963" y="4054"/>
                </a:lnTo>
                <a:cubicBezTo>
                  <a:pt x="8139" y="4941"/>
                  <a:pt x="6873" y="6208"/>
                  <a:pt x="5796" y="7189"/>
                </a:cubicBezTo>
                <a:cubicBezTo>
                  <a:pt x="5226" y="7633"/>
                  <a:pt x="4688" y="8076"/>
                  <a:pt x="4213" y="8456"/>
                </a:cubicBezTo>
                <a:cubicBezTo>
                  <a:pt x="3959" y="8615"/>
                  <a:pt x="3769" y="8678"/>
                  <a:pt x="3642" y="8678"/>
                </a:cubicBezTo>
                <a:cubicBezTo>
                  <a:pt x="3611" y="8678"/>
                  <a:pt x="3579" y="8678"/>
                  <a:pt x="3579" y="8646"/>
                </a:cubicBezTo>
                <a:cubicBezTo>
                  <a:pt x="3579" y="8615"/>
                  <a:pt x="3611" y="8551"/>
                  <a:pt x="3706" y="8488"/>
                </a:cubicBezTo>
                <a:cubicBezTo>
                  <a:pt x="4529" y="8076"/>
                  <a:pt x="5891" y="6778"/>
                  <a:pt x="6999" y="5638"/>
                </a:cubicBezTo>
                <a:lnTo>
                  <a:pt x="8836" y="4086"/>
                </a:lnTo>
                <a:cubicBezTo>
                  <a:pt x="8868" y="4086"/>
                  <a:pt x="8868" y="4054"/>
                  <a:pt x="8868" y="4023"/>
                </a:cubicBezTo>
                <a:cubicBezTo>
                  <a:pt x="8852" y="4007"/>
                  <a:pt x="8836" y="3999"/>
                  <a:pt x="8820" y="3999"/>
                </a:cubicBezTo>
                <a:cubicBezTo>
                  <a:pt x="8805" y="3999"/>
                  <a:pt x="8789" y="4007"/>
                  <a:pt x="8773" y="4023"/>
                </a:cubicBezTo>
                <a:cubicBezTo>
                  <a:pt x="8646" y="4118"/>
                  <a:pt x="8298" y="4403"/>
                  <a:pt x="7823" y="4783"/>
                </a:cubicBezTo>
                <a:cubicBezTo>
                  <a:pt x="8393" y="4181"/>
                  <a:pt x="8773" y="3769"/>
                  <a:pt x="8805" y="3706"/>
                </a:cubicBezTo>
                <a:cubicBezTo>
                  <a:pt x="8836" y="3674"/>
                  <a:pt x="8836" y="3643"/>
                  <a:pt x="8805" y="3643"/>
                </a:cubicBezTo>
                <a:cubicBezTo>
                  <a:pt x="8805" y="3611"/>
                  <a:pt x="8773" y="3611"/>
                  <a:pt x="8741" y="3611"/>
                </a:cubicBezTo>
                <a:cubicBezTo>
                  <a:pt x="8678" y="3674"/>
                  <a:pt x="8203" y="4023"/>
                  <a:pt x="7538" y="4529"/>
                </a:cubicBezTo>
                <a:lnTo>
                  <a:pt x="8646" y="3516"/>
                </a:lnTo>
                <a:cubicBezTo>
                  <a:pt x="8678" y="3516"/>
                  <a:pt x="8678" y="3484"/>
                  <a:pt x="8646" y="3453"/>
                </a:cubicBezTo>
                <a:cubicBezTo>
                  <a:pt x="8646" y="3437"/>
                  <a:pt x="8638" y="3429"/>
                  <a:pt x="8626" y="3429"/>
                </a:cubicBezTo>
                <a:cubicBezTo>
                  <a:pt x="8615" y="3429"/>
                  <a:pt x="8599" y="3437"/>
                  <a:pt x="8583" y="3453"/>
                </a:cubicBezTo>
                <a:lnTo>
                  <a:pt x="8108" y="3864"/>
                </a:lnTo>
                <a:cubicBezTo>
                  <a:pt x="8393" y="3548"/>
                  <a:pt x="8583" y="3326"/>
                  <a:pt x="8583" y="3263"/>
                </a:cubicBezTo>
                <a:cubicBezTo>
                  <a:pt x="8583" y="3231"/>
                  <a:pt x="8583" y="3199"/>
                  <a:pt x="8583" y="3199"/>
                </a:cubicBezTo>
                <a:cubicBezTo>
                  <a:pt x="8583" y="3199"/>
                  <a:pt x="8551" y="3168"/>
                  <a:pt x="8551" y="3168"/>
                </a:cubicBezTo>
                <a:cubicBezTo>
                  <a:pt x="8615" y="3136"/>
                  <a:pt x="8646" y="3104"/>
                  <a:pt x="8710" y="3073"/>
                </a:cubicBezTo>
                <a:cubicBezTo>
                  <a:pt x="8710" y="3073"/>
                  <a:pt x="8741" y="3041"/>
                  <a:pt x="8741" y="3041"/>
                </a:cubicBezTo>
                <a:cubicBezTo>
                  <a:pt x="8741" y="3009"/>
                  <a:pt x="8710" y="3009"/>
                  <a:pt x="8710" y="2978"/>
                </a:cubicBezTo>
                <a:cubicBezTo>
                  <a:pt x="8678" y="2946"/>
                  <a:pt x="8615" y="2914"/>
                  <a:pt x="8551" y="2914"/>
                </a:cubicBezTo>
                <a:cubicBezTo>
                  <a:pt x="8678" y="2724"/>
                  <a:pt x="8710" y="2629"/>
                  <a:pt x="8678" y="2598"/>
                </a:cubicBezTo>
                <a:cubicBezTo>
                  <a:pt x="8678" y="2598"/>
                  <a:pt x="8646" y="2566"/>
                  <a:pt x="8615" y="2566"/>
                </a:cubicBezTo>
                <a:lnTo>
                  <a:pt x="8583" y="2566"/>
                </a:lnTo>
                <a:cubicBezTo>
                  <a:pt x="8583" y="2503"/>
                  <a:pt x="8583" y="2471"/>
                  <a:pt x="8551" y="2407"/>
                </a:cubicBezTo>
                <a:lnTo>
                  <a:pt x="8456" y="2407"/>
                </a:lnTo>
                <a:lnTo>
                  <a:pt x="7886" y="2914"/>
                </a:lnTo>
                <a:cubicBezTo>
                  <a:pt x="7949" y="2851"/>
                  <a:pt x="7981" y="2788"/>
                  <a:pt x="8044" y="2756"/>
                </a:cubicBezTo>
                <a:cubicBezTo>
                  <a:pt x="8108" y="2661"/>
                  <a:pt x="8171" y="2598"/>
                  <a:pt x="8203" y="2566"/>
                </a:cubicBezTo>
                <a:lnTo>
                  <a:pt x="8234" y="2534"/>
                </a:lnTo>
                <a:lnTo>
                  <a:pt x="8203" y="2534"/>
                </a:lnTo>
                <a:cubicBezTo>
                  <a:pt x="8234" y="2503"/>
                  <a:pt x="8234" y="2503"/>
                  <a:pt x="8234" y="2471"/>
                </a:cubicBezTo>
                <a:lnTo>
                  <a:pt x="8139" y="2471"/>
                </a:lnTo>
                <a:cubicBezTo>
                  <a:pt x="8139" y="2471"/>
                  <a:pt x="8076" y="2566"/>
                  <a:pt x="7918" y="2724"/>
                </a:cubicBezTo>
                <a:cubicBezTo>
                  <a:pt x="7823" y="2819"/>
                  <a:pt x="7664" y="2946"/>
                  <a:pt x="7474" y="3104"/>
                </a:cubicBezTo>
                <a:cubicBezTo>
                  <a:pt x="7981" y="2629"/>
                  <a:pt x="8298" y="2249"/>
                  <a:pt x="8329" y="2059"/>
                </a:cubicBezTo>
                <a:cubicBezTo>
                  <a:pt x="8329" y="2027"/>
                  <a:pt x="8329" y="1996"/>
                  <a:pt x="8298" y="1964"/>
                </a:cubicBezTo>
                <a:cubicBezTo>
                  <a:pt x="8266" y="1964"/>
                  <a:pt x="8266" y="1932"/>
                  <a:pt x="8266" y="1932"/>
                </a:cubicBezTo>
                <a:cubicBezTo>
                  <a:pt x="8234" y="1932"/>
                  <a:pt x="8234" y="1964"/>
                  <a:pt x="8234" y="1964"/>
                </a:cubicBezTo>
                <a:lnTo>
                  <a:pt x="7949" y="2186"/>
                </a:lnTo>
                <a:cubicBezTo>
                  <a:pt x="7981" y="2122"/>
                  <a:pt x="7981" y="2091"/>
                  <a:pt x="8013" y="2059"/>
                </a:cubicBezTo>
                <a:cubicBezTo>
                  <a:pt x="8013" y="1996"/>
                  <a:pt x="7981" y="1964"/>
                  <a:pt x="7981" y="1932"/>
                </a:cubicBezTo>
                <a:cubicBezTo>
                  <a:pt x="7949" y="1932"/>
                  <a:pt x="7949" y="1901"/>
                  <a:pt x="7918" y="1901"/>
                </a:cubicBezTo>
                <a:cubicBezTo>
                  <a:pt x="7918" y="1901"/>
                  <a:pt x="7918" y="1901"/>
                  <a:pt x="7886" y="1932"/>
                </a:cubicBezTo>
                <a:lnTo>
                  <a:pt x="4371" y="4878"/>
                </a:lnTo>
                <a:lnTo>
                  <a:pt x="4371" y="4878"/>
                </a:lnTo>
                <a:lnTo>
                  <a:pt x="8044" y="1647"/>
                </a:lnTo>
                <a:cubicBezTo>
                  <a:pt x="8076" y="1616"/>
                  <a:pt x="8076" y="1584"/>
                  <a:pt x="8044" y="1552"/>
                </a:cubicBezTo>
                <a:cubicBezTo>
                  <a:pt x="8044" y="1552"/>
                  <a:pt x="8013" y="1521"/>
                  <a:pt x="7981" y="1521"/>
                </a:cubicBezTo>
                <a:cubicBezTo>
                  <a:pt x="7854" y="1521"/>
                  <a:pt x="7569" y="1679"/>
                  <a:pt x="7221" y="1932"/>
                </a:cubicBezTo>
                <a:lnTo>
                  <a:pt x="7601" y="1584"/>
                </a:lnTo>
                <a:cubicBezTo>
                  <a:pt x="7633" y="1552"/>
                  <a:pt x="7633" y="1521"/>
                  <a:pt x="7601" y="1489"/>
                </a:cubicBezTo>
                <a:lnTo>
                  <a:pt x="7569" y="1489"/>
                </a:lnTo>
                <a:cubicBezTo>
                  <a:pt x="7633" y="1426"/>
                  <a:pt x="7664" y="1394"/>
                  <a:pt x="7696" y="1362"/>
                </a:cubicBezTo>
                <a:cubicBezTo>
                  <a:pt x="7696" y="1362"/>
                  <a:pt x="7696" y="1331"/>
                  <a:pt x="7696" y="1299"/>
                </a:cubicBezTo>
                <a:cubicBezTo>
                  <a:pt x="7675" y="1299"/>
                  <a:pt x="7654" y="1285"/>
                  <a:pt x="7642" y="1285"/>
                </a:cubicBezTo>
                <a:cubicBezTo>
                  <a:pt x="7636" y="1285"/>
                  <a:pt x="7633" y="1289"/>
                  <a:pt x="7633" y="1299"/>
                </a:cubicBezTo>
                <a:cubicBezTo>
                  <a:pt x="7569" y="1331"/>
                  <a:pt x="7253" y="1552"/>
                  <a:pt x="6809" y="1869"/>
                </a:cubicBezTo>
                <a:lnTo>
                  <a:pt x="6809" y="1869"/>
                </a:lnTo>
                <a:cubicBezTo>
                  <a:pt x="7063" y="1647"/>
                  <a:pt x="7253" y="1457"/>
                  <a:pt x="7348" y="1331"/>
                </a:cubicBezTo>
                <a:cubicBezTo>
                  <a:pt x="7443" y="1267"/>
                  <a:pt x="7474" y="1236"/>
                  <a:pt x="7474" y="1204"/>
                </a:cubicBezTo>
                <a:cubicBezTo>
                  <a:pt x="7474" y="1204"/>
                  <a:pt x="7474" y="1172"/>
                  <a:pt x="7474" y="1172"/>
                </a:cubicBezTo>
                <a:cubicBezTo>
                  <a:pt x="7474" y="1141"/>
                  <a:pt x="7443" y="1141"/>
                  <a:pt x="7443" y="1141"/>
                </a:cubicBezTo>
                <a:cubicBezTo>
                  <a:pt x="7411" y="1141"/>
                  <a:pt x="7411" y="1141"/>
                  <a:pt x="7411" y="1172"/>
                </a:cubicBezTo>
                <a:cubicBezTo>
                  <a:pt x="7348" y="1204"/>
                  <a:pt x="7316" y="1236"/>
                  <a:pt x="7284" y="1267"/>
                </a:cubicBezTo>
                <a:cubicBezTo>
                  <a:pt x="7253" y="1299"/>
                  <a:pt x="7158" y="1362"/>
                  <a:pt x="7094" y="1426"/>
                </a:cubicBezTo>
                <a:cubicBezTo>
                  <a:pt x="7126" y="1362"/>
                  <a:pt x="7126" y="1331"/>
                  <a:pt x="7126" y="1299"/>
                </a:cubicBezTo>
                <a:cubicBezTo>
                  <a:pt x="7189" y="1204"/>
                  <a:pt x="7221" y="1109"/>
                  <a:pt x="7221" y="1046"/>
                </a:cubicBezTo>
                <a:cubicBezTo>
                  <a:pt x="7253" y="951"/>
                  <a:pt x="7221" y="887"/>
                  <a:pt x="7158" y="824"/>
                </a:cubicBezTo>
                <a:cubicBezTo>
                  <a:pt x="7158" y="824"/>
                  <a:pt x="7158" y="792"/>
                  <a:pt x="7126" y="792"/>
                </a:cubicBezTo>
                <a:cubicBezTo>
                  <a:pt x="7126" y="792"/>
                  <a:pt x="7126" y="792"/>
                  <a:pt x="6904" y="982"/>
                </a:cubicBezTo>
                <a:cubicBezTo>
                  <a:pt x="6841" y="982"/>
                  <a:pt x="6778" y="1014"/>
                  <a:pt x="6714" y="1046"/>
                </a:cubicBezTo>
                <a:cubicBezTo>
                  <a:pt x="6714" y="982"/>
                  <a:pt x="6746" y="951"/>
                  <a:pt x="6746" y="919"/>
                </a:cubicBezTo>
                <a:cubicBezTo>
                  <a:pt x="6746" y="887"/>
                  <a:pt x="6746" y="856"/>
                  <a:pt x="6746" y="856"/>
                </a:cubicBezTo>
                <a:cubicBezTo>
                  <a:pt x="6778" y="824"/>
                  <a:pt x="6778" y="824"/>
                  <a:pt x="6778" y="792"/>
                </a:cubicBezTo>
                <a:cubicBezTo>
                  <a:pt x="6778" y="792"/>
                  <a:pt x="6778" y="761"/>
                  <a:pt x="6778" y="761"/>
                </a:cubicBezTo>
                <a:cubicBezTo>
                  <a:pt x="6746" y="761"/>
                  <a:pt x="6746" y="729"/>
                  <a:pt x="6714" y="729"/>
                </a:cubicBezTo>
                <a:lnTo>
                  <a:pt x="6683" y="729"/>
                </a:lnTo>
                <a:cubicBezTo>
                  <a:pt x="6683" y="713"/>
                  <a:pt x="6675" y="705"/>
                  <a:pt x="6663" y="705"/>
                </a:cubicBezTo>
                <a:cubicBezTo>
                  <a:pt x="6651" y="705"/>
                  <a:pt x="6635" y="713"/>
                  <a:pt x="6619" y="729"/>
                </a:cubicBezTo>
                <a:lnTo>
                  <a:pt x="6461" y="856"/>
                </a:lnTo>
                <a:cubicBezTo>
                  <a:pt x="6461" y="856"/>
                  <a:pt x="6429" y="856"/>
                  <a:pt x="6398" y="887"/>
                </a:cubicBezTo>
                <a:cubicBezTo>
                  <a:pt x="6429" y="824"/>
                  <a:pt x="6461" y="761"/>
                  <a:pt x="6461" y="729"/>
                </a:cubicBezTo>
                <a:cubicBezTo>
                  <a:pt x="6461" y="666"/>
                  <a:pt x="6461" y="634"/>
                  <a:pt x="6429" y="602"/>
                </a:cubicBezTo>
                <a:cubicBezTo>
                  <a:pt x="6429" y="571"/>
                  <a:pt x="6398" y="571"/>
                  <a:pt x="6398" y="571"/>
                </a:cubicBezTo>
                <a:lnTo>
                  <a:pt x="6366" y="571"/>
                </a:lnTo>
                <a:lnTo>
                  <a:pt x="5859" y="1014"/>
                </a:lnTo>
                <a:cubicBezTo>
                  <a:pt x="6398" y="507"/>
                  <a:pt x="6366" y="476"/>
                  <a:pt x="6334" y="444"/>
                </a:cubicBezTo>
                <a:cubicBezTo>
                  <a:pt x="6334" y="444"/>
                  <a:pt x="6303" y="412"/>
                  <a:pt x="6271" y="412"/>
                </a:cubicBezTo>
                <a:cubicBezTo>
                  <a:pt x="5913" y="412"/>
                  <a:pt x="4005" y="2050"/>
                  <a:pt x="2416" y="3479"/>
                </a:cubicBezTo>
                <a:lnTo>
                  <a:pt x="2416" y="3479"/>
                </a:lnTo>
                <a:cubicBezTo>
                  <a:pt x="2786" y="3139"/>
                  <a:pt x="3198" y="2756"/>
                  <a:pt x="3642" y="2344"/>
                </a:cubicBezTo>
                <a:cubicBezTo>
                  <a:pt x="3674" y="2312"/>
                  <a:pt x="3706" y="2281"/>
                  <a:pt x="3737" y="2249"/>
                </a:cubicBezTo>
                <a:cubicBezTo>
                  <a:pt x="4466" y="1647"/>
                  <a:pt x="5258" y="982"/>
                  <a:pt x="6018" y="381"/>
                </a:cubicBezTo>
                <a:cubicBezTo>
                  <a:pt x="6049" y="381"/>
                  <a:pt x="6049" y="349"/>
                  <a:pt x="6049" y="349"/>
                </a:cubicBezTo>
                <a:cubicBezTo>
                  <a:pt x="6049" y="317"/>
                  <a:pt x="6049" y="317"/>
                  <a:pt x="6018" y="317"/>
                </a:cubicBezTo>
                <a:cubicBezTo>
                  <a:pt x="6018" y="286"/>
                  <a:pt x="6018" y="286"/>
                  <a:pt x="5986" y="286"/>
                </a:cubicBezTo>
                <a:lnTo>
                  <a:pt x="5954" y="286"/>
                </a:lnTo>
                <a:cubicBezTo>
                  <a:pt x="5923" y="317"/>
                  <a:pt x="5891" y="349"/>
                  <a:pt x="5828" y="381"/>
                </a:cubicBezTo>
                <a:cubicBezTo>
                  <a:pt x="5828" y="381"/>
                  <a:pt x="5796" y="349"/>
                  <a:pt x="5796" y="349"/>
                </a:cubicBezTo>
                <a:cubicBezTo>
                  <a:pt x="5606" y="349"/>
                  <a:pt x="5036" y="887"/>
                  <a:pt x="3801" y="2059"/>
                </a:cubicBezTo>
                <a:cubicBezTo>
                  <a:pt x="2724" y="2978"/>
                  <a:pt x="1426" y="4086"/>
                  <a:pt x="412" y="4941"/>
                </a:cubicBezTo>
                <a:cubicBezTo>
                  <a:pt x="381" y="4656"/>
                  <a:pt x="3547" y="1932"/>
                  <a:pt x="5574" y="317"/>
                </a:cubicBezTo>
                <a:cubicBezTo>
                  <a:pt x="5574" y="286"/>
                  <a:pt x="5606" y="286"/>
                  <a:pt x="5606" y="254"/>
                </a:cubicBezTo>
                <a:cubicBezTo>
                  <a:pt x="5606" y="254"/>
                  <a:pt x="5606" y="254"/>
                  <a:pt x="5574" y="222"/>
                </a:cubicBezTo>
                <a:cubicBezTo>
                  <a:pt x="5543" y="191"/>
                  <a:pt x="5479" y="159"/>
                  <a:pt x="5384" y="159"/>
                </a:cubicBezTo>
                <a:lnTo>
                  <a:pt x="5353" y="159"/>
                </a:lnTo>
                <a:cubicBezTo>
                  <a:pt x="5353" y="127"/>
                  <a:pt x="5353" y="127"/>
                  <a:pt x="5353" y="127"/>
                </a:cubicBezTo>
                <a:cubicBezTo>
                  <a:pt x="5321" y="64"/>
                  <a:pt x="5258" y="32"/>
                  <a:pt x="5163" y="32"/>
                </a:cubicBezTo>
                <a:cubicBezTo>
                  <a:pt x="4941" y="32"/>
                  <a:pt x="4593" y="222"/>
                  <a:pt x="4181" y="539"/>
                </a:cubicBezTo>
                <a:cubicBezTo>
                  <a:pt x="4339" y="381"/>
                  <a:pt x="4498" y="254"/>
                  <a:pt x="4656" y="96"/>
                </a:cubicBezTo>
                <a:cubicBezTo>
                  <a:pt x="4688" y="96"/>
                  <a:pt x="4688" y="64"/>
                  <a:pt x="4656" y="32"/>
                </a:cubicBezTo>
                <a:cubicBezTo>
                  <a:pt x="4656" y="32"/>
                  <a:pt x="4656" y="1"/>
                  <a:pt x="4624" y="1"/>
                </a:cubicBezTo>
                <a:close/>
              </a:path>
            </a:pathLst>
          </a:cu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973;p37"/>
          <p:cNvSpPr/>
          <p:nvPr/>
        </p:nvSpPr>
        <p:spPr>
          <a:xfrm>
            <a:off x="1716540" y="4825488"/>
            <a:ext cx="7427460" cy="47480"/>
          </a:xfrm>
          <a:custGeom>
            <a:avLst/>
            <a:gdLst/>
            <a:ahLst/>
            <a:cxnLst/>
            <a:rect l="l" t="t" r="r" b="b"/>
            <a:pathLst>
              <a:path w="232927" h="1489" extrusionOk="0">
                <a:moveTo>
                  <a:pt x="232926" y="0"/>
                </a:moveTo>
                <a:lnTo>
                  <a:pt x="232926" y="0"/>
                </a:lnTo>
                <a:cubicBezTo>
                  <a:pt x="219277" y="32"/>
                  <a:pt x="114674" y="63"/>
                  <a:pt x="109005" y="95"/>
                </a:cubicBezTo>
                <a:cubicBezTo>
                  <a:pt x="93709" y="190"/>
                  <a:pt x="78413" y="253"/>
                  <a:pt x="63117" y="317"/>
                </a:cubicBezTo>
                <a:cubicBezTo>
                  <a:pt x="48169" y="412"/>
                  <a:pt x="33221" y="475"/>
                  <a:pt x="18273" y="538"/>
                </a:cubicBezTo>
                <a:cubicBezTo>
                  <a:pt x="12161" y="570"/>
                  <a:pt x="6081" y="570"/>
                  <a:pt x="0" y="602"/>
                </a:cubicBezTo>
                <a:cubicBezTo>
                  <a:pt x="95" y="887"/>
                  <a:pt x="190" y="1204"/>
                  <a:pt x="254" y="1489"/>
                </a:cubicBezTo>
                <a:cubicBezTo>
                  <a:pt x="16848" y="1425"/>
                  <a:pt x="33411" y="1330"/>
                  <a:pt x="50006" y="1267"/>
                </a:cubicBezTo>
                <a:cubicBezTo>
                  <a:pt x="65239" y="1172"/>
                  <a:pt x="80471" y="1109"/>
                  <a:pt x="95704" y="1045"/>
                </a:cubicBezTo>
                <a:cubicBezTo>
                  <a:pt x="105522" y="982"/>
                  <a:pt x="218865" y="918"/>
                  <a:pt x="232483" y="887"/>
                </a:cubicBezTo>
                <a:cubicBezTo>
                  <a:pt x="232610" y="570"/>
                  <a:pt x="232768" y="285"/>
                  <a:pt x="23292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Google Shape;974;p37"/>
          <p:cNvSpPr/>
          <p:nvPr/>
        </p:nvSpPr>
        <p:spPr>
          <a:xfrm>
            <a:off x="1715519" y="4924087"/>
            <a:ext cx="7404246" cy="47480"/>
          </a:xfrm>
          <a:custGeom>
            <a:avLst/>
            <a:gdLst/>
            <a:ahLst/>
            <a:cxnLst/>
            <a:rect l="l" t="t" r="r" b="b"/>
            <a:pathLst>
              <a:path w="232199" h="1489" extrusionOk="0">
                <a:moveTo>
                  <a:pt x="232103" y="0"/>
                </a:moveTo>
                <a:cubicBezTo>
                  <a:pt x="218296" y="32"/>
                  <a:pt x="104699" y="64"/>
                  <a:pt x="94659" y="95"/>
                </a:cubicBezTo>
                <a:cubicBezTo>
                  <a:pt x="81200" y="159"/>
                  <a:pt x="67772" y="254"/>
                  <a:pt x="54313" y="317"/>
                </a:cubicBezTo>
                <a:cubicBezTo>
                  <a:pt x="41487" y="412"/>
                  <a:pt x="28629" y="475"/>
                  <a:pt x="15804" y="539"/>
                </a:cubicBezTo>
                <a:cubicBezTo>
                  <a:pt x="10610" y="570"/>
                  <a:pt x="5448" y="602"/>
                  <a:pt x="254" y="634"/>
                </a:cubicBezTo>
                <a:cubicBezTo>
                  <a:pt x="191" y="919"/>
                  <a:pt x="96" y="1204"/>
                  <a:pt x="1" y="1489"/>
                </a:cubicBezTo>
                <a:cubicBezTo>
                  <a:pt x="1584" y="1489"/>
                  <a:pt x="3136" y="1457"/>
                  <a:pt x="4719" y="1457"/>
                </a:cubicBezTo>
                <a:cubicBezTo>
                  <a:pt x="18622" y="1362"/>
                  <a:pt x="32556" y="1299"/>
                  <a:pt x="46459" y="1235"/>
                </a:cubicBezTo>
                <a:cubicBezTo>
                  <a:pt x="48043" y="1225"/>
                  <a:pt x="49626" y="1221"/>
                  <a:pt x="51195" y="1221"/>
                </a:cubicBezTo>
                <a:cubicBezTo>
                  <a:pt x="54334" y="1221"/>
                  <a:pt x="57417" y="1235"/>
                  <a:pt x="60330" y="1235"/>
                </a:cubicBezTo>
                <a:cubicBezTo>
                  <a:pt x="68121" y="1140"/>
                  <a:pt x="75531" y="1077"/>
                  <a:pt x="82942" y="1014"/>
                </a:cubicBezTo>
                <a:cubicBezTo>
                  <a:pt x="87946" y="982"/>
                  <a:pt x="92949" y="982"/>
                  <a:pt x="97953" y="982"/>
                </a:cubicBezTo>
                <a:cubicBezTo>
                  <a:pt x="107200" y="919"/>
                  <a:pt x="212722" y="855"/>
                  <a:pt x="232198" y="792"/>
                </a:cubicBezTo>
                <a:cubicBezTo>
                  <a:pt x="232167" y="539"/>
                  <a:pt x="232135" y="254"/>
                  <a:pt x="23210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" name="Google Shape;975;p37"/>
          <p:cNvSpPr/>
          <p:nvPr/>
        </p:nvSpPr>
        <p:spPr>
          <a:xfrm>
            <a:off x="1284289" y="4727591"/>
            <a:ext cx="446393" cy="415909"/>
          </a:xfrm>
          <a:custGeom>
            <a:avLst/>
            <a:gdLst/>
            <a:ahLst/>
            <a:cxnLst/>
            <a:rect l="l" t="t" r="r" b="b"/>
            <a:pathLst>
              <a:path w="13999" h="13043" extrusionOk="0">
                <a:moveTo>
                  <a:pt x="7942" y="907"/>
                </a:moveTo>
                <a:cubicBezTo>
                  <a:pt x="9910" y="907"/>
                  <a:pt x="11720" y="2091"/>
                  <a:pt x="12574" y="4026"/>
                </a:cubicBezTo>
                <a:cubicBezTo>
                  <a:pt x="12637" y="4184"/>
                  <a:pt x="12700" y="4342"/>
                  <a:pt x="12764" y="4501"/>
                </a:cubicBezTo>
                <a:cubicBezTo>
                  <a:pt x="12795" y="4659"/>
                  <a:pt x="12827" y="4786"/>
                  <a:pt x="12859" y="4913"/>
                </a:cubicBezTo>
                <a:cubicBezTo>
                  <a:pt x="12985" y="5388"/>
                  <a:pt x="13049" y="5894"/>
                  <a:pt x="13144" y="6401"/>
                </a:cubicBezTo>
                <a:cubicBezTo>
                  <a:pt x="13112" y="6908"/>
                  <a:pt x="13049" y="7383"/>
                  <a:pt x="12922" y="7858"/>
                </a:cubicBezTo>
                <a:cubicBezTo>
                  <a:pt x="12827" y="8143"/>
                  <a:pt x="12732" y="8459"/>
                  <a:pt x="12605" y="8713"/>
                </a:cubicBezTo>
                <a:cubicBezTo>
                  <a:pt x="11877" y="10328"/>
                  <a:pt x="10515" y="11531"/>
                  <a:pt x="8773" y="12006"/>
                </a:cubicBezTo>
                <a:cubicBezTo>
                  <a:pt x="8421" y="12101"/>
                  <a:pt x="8032" y="12151"/>
                  <a:pt x="7626" y="12151"/>
                </a:cubicBezTo>
                <a:cubicBezTo>
                  <a:pt x="6135" y="12151"/>
                  <a:pt x="4410" y="11478"/>
                  <a:pt x="3390" y="9885"/>
                </a:cubicBezTo>
                <a:cubicBezTo>
                  <a:pt x="1711" y="7319"/>
                  <a:pt x="2376" y="3741"/>
                  <a:pt x="4846" y="1936"/>
                </a:cubicBezTo>
                <a:cubicBezTo>
                  <a:pt x="5845" y="1230"/>
                  <a:pt x="6915" y="907"/>
                  <a:pt x="7942" y="907"/>
                </a:cubicBezTo>
                <a:close/>
                <a:moveTo>
                  <a:pt x="7790" y="0"/>
                </a:moveTo>
                <a:cubicBezTo>
                  <a:pt x="7119" y="0"/>
                  <a:pt x="6476" y="181"/>
                  <a:pt x="5860" y="416"/>
                </a:cubicBezTo>
                <a:cubicBezTo>
                  <a:pt x="1584" y="1999"/>
                  <a:pt x="1" y="7668"/>
                  <a:pt x="3326" y="11183"/>
                </a:cubicBezTo>
                <a:cubicBezTo>
                  <a:pt x="4441" y="12384"/>
                  <a:pt x="5841" y="13043"/>
                  <a:pt x="7431" y="13043"/>
                </a:cubicBezTo>
                <a:cubicBezTo>
                  <a:pt x="7602" y="13043"/>
                  <a:pt x="7775" y="13035"/>
                  <a:pt x="7950" y="13020"/>
                </a:cubicBezTo>
                <a:cubicBezTo>
                  <a:pt x="10832" y="12798"/>
                  <a:pt x="12700" y="10930"/>
                  <a:pt x="13524" y="8713"/>
                </a:cubicBezTo>
                <a:cubicBezTo>
                  <a:pt x="13619" y="8428"/>
                  <a:pt x="13714" y="8143"/>
                  <a:pt x="13777" y="7858"/>
                </a:cubicBezTo>
                <a:cubicBezTo>
                  <a:pt x="13904" y="7319"/>
                  <a:pt x="13967" y="6813"/>
                  <a:pt x="13999" y="6274"/>
                </a:cubicBezTo>
                <a:cubicBezTo>
                  <a:pt x="13967" y="5831"/>
                  <a:pt x="13904" y="5356"/>
                  <a:pt x="13809" y="4913"/>
                </a:cubicBezTo>
                <a:cubicBezTo>
                  <a:pt x="13745" y="4628"/>
                  <a:pt x="13650" y="4311"/>
                  <a:pt x="13555" y="4026"/>
                </a:cubicBezTo>
                <a:cubicBezTo>
                  <a:pt x="13397" y="3582"/>
                  <a:pt x="13175" y="3171"/>
                  <a:pt x="12922" y="2759"/>
                </a:cubicBezTo>
                <a:cubicBezTo>
                  <a:pt x="11719" y="986"/>
                  <a:pt x="10040" y="99"/>
                  <a:pt x="7950" y="4"/>
                </a:cubicBezTo>
                <a:cubicBezTo>
                  <a:pt x="7896" y="2"/>
                  <a:pt x="7843" y="0"/>
                  <a:pt x="77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" name="Google Shape;969;p37"/>
          <p:cNvSpPr/>
          <p:nvPr/>
        </p:nvSpPr>
        <p:spPr>
          <a:xfrm>
            <a:off x="7452952" y="129765"/>
            <a:ext cx="287817" cy="286828"/>
          </a:xfrm>
          <a:custGeom>
            <a:avLst/>
            <a:gdLst/>
            <a:ahLst/>
            <a:cxnLst/>
            <a:rect l="l" t="t" r="r" b="b"/>
            <a:pathLst>
              <a:path w="9026" h="8995" extrusionOk="0">
                <a:moveTo>
                  <a:pt x="7126" y="951"/>
                </a:moveTo>
                <a:cubicBezTo>
                  <a:pt x="7126" y="951"/>
                  <a:pt x="7126" y="1014"/>
                  <a:pt x="7126" y="1046"/>
                </a:cubicBezTo>
                <a:cubicBezTo>
                  <a:pt x="7126" y="1046"/>
                  <a:pt x="7126" y="1077"/>
                  <a:pt x="7126" y="1077"/>
                </a:cubicBezTo>
                <a:lnTo>
                  <a:pt x="7094" y="1077"/>
                </a:lnTo>
                <a:cubicBezTo>
                  <a:pt x="7094" y="1046"/>
                  <a:pt x="7062" y="1014"/>
                  <a:pt x="7031" y="1014"/>
                </a:cubicBezTo>
                <a:cubicBezTo>
                  <a:pt x="7062" y="982"/>
                  <a:pt x="7094" y="951"/>
                  <a:pt x="7126" y="951"/>
                </a:cubicBezTo>
                <a:close/>
                <a:moveTo>
                  <a:pt x="6619" y="982"/>
                </a:moveTo>
                <a:cubicBezTo>
                  <a:pt x="6619" y="1014"/>
                  <a:pt x="6587" y="1077"/>
                  <a:pt x="6556" y="1109"/>
                </a:cubicBezTo>
                <a:cubicBezTo>
                  <a:pt x="6492" y="1141"/>
                  <a:pt x="6397" y="1204"/>
                  <a:pt x="6302" y="1236"/>
                </a:cubicBezTo>
                <a:cubicBezTo>
                  <a:pt x="6461" y="1141"/>
                  <a:pt x="6556" y="1046"/>
                  <a:pt x="6619" y="982"/>
                </a:cubicBezTo>
                <a:close/>
                <a:moveTo>
                  <a:pt x="6746" y="1141"/>
                </a:moveTo>
                <a:lnTo>
                  <a:pt x="6746" y="1141"/>
                </a:lnTo>
                <a:cubicBezTo>
                  <a:pt x="6714" y="1141"/>
                  <a:pt x="6682" y="1172"/>
                  <a:pt x="6651" y="1204"/>
                </a:cubicBezTo>
                <a:cubicBezTo>
                  <a:pt x="6556" y="1299"/>
                  <a:pt x="6461" y="1394"/>
                  <a:pt x="6366" y="1457"/>
                </a:cubicBezTo>
                <a:cubicBezTo>
                  <a:pt x="6461" y="1362"/>
                  <a:pt x="6556" y="1267"/>
                  <a:pt x="6619" y="1172"/>
                </a:cubicBezTo>
                <a:cubicBezTo>
                  <a:pt x="6651" y="1172"/>
                  <a:pt x="6714" y="1141"/>
                  <a:pt x="6746" y="1141"/>
                </a:cubicBezTo>
                <a:close/>
                <a:moveTo>
                  <a:pt x="5225" y="159"/>
                </a:moveTo>
                <a:cubicBezTo>
                  <a:pt x="5225" y="159"/>
                  <a:pt x="5194" y="191"/>
                  <a:pt x="5194" y="191"/>
                </a:cubicBezTo>
                <a:cubicBezTo>
                  <a:pt x="5130" y="222"/>
                  <a:pt x="5067" y="254"/>
                  <a:pt x="4972" y="286"/>
                </a:cubicBezTo>
                <a:cubicBezTo>
                  <a:pt x="4972" y="286"/>
                  <a:pt x="4972" y="254"/>
                  <a:pt x="4972" y="254"/>
                </a:cubicBezTo>
                <a:cubicBezTo>
                  <a:pt x="4956" y="238"/>
                  <a:pt x="4940" y="230"/>
                  <a:pt x="4929" y="230"/>
                </a:cubicBezTo>
                <a:cubicBezTo>
                  <a:pt x="4917" y="230"/>
                  <a:pt x="4909" y="238"/>
                  <a:pt x="4909" y="254"/>
                </a:cubicBezTo>
                <a:cubicBezTo>
                  <a:pt x="4655" y="412"/>
                  <a:pt x="3610" y="1236"/>
                  <a:pt x="2565" y="2091"/>
                </a:cubicBezTo>
                <a:cubicBezTo>
                  <a:pt x="3610" y="1077"/>
                  <a:pt x="4719" y="159"/>
                  <a:pt x="5162" y="159"/>
                </a:cubicBezTo>
                <a:close/>
                <a:moveTo>
                  <a:pt x="6366" y="1331"/>
                </a:moveTo>
                <a:cubicBezTo>
                  <a:pt x="6081" y="1584"/>
                  <a:pt x="5669" y="1901"/>
                  <a:pt x="5194" y="2249"/>
                </a:cubicBezTo>
                <a:cubicBezTo>
                  <a:pt x="5225" y="2186"/>
                  <a:pt x="5289" y="2122"/>
                  <a:pt x="5352" y="2091"/>
                </a:cubicBezTo>
                <a:cubicBezTo>
                  <a:pt x="5764" y="1742"/>
                  <a:pt x="6081" y="1489"/>
                  <a:pt x="6366" y="1331"/>
                </a:cubicBezTo>
                <a:close/>
                <a:moveTo>
                  <a:pt x="2185" y="1299"/>
                </a:moveTo>
                <a:lnTo>
                  <a:pt x="2185" y="1299"/>
                </a:lnTo>
                <a:cubicBezTo>
                  <a:pt x="1710" y="1742"/>
                  <a:pt x="1267" y="2122"/>
                  <a:pt x="982" y="2376"/>
                </a:cubicBezTo>
                <a:cubicBezTo>
                  <a:pt x="1140" y="2217"/>
                  <a:pt x="1362" y="2027"/>
                  <a:pt x="1552" y="1837"/>
                </a:cubicBezTo>
                <a:cubicBezTo>
                  <a:pt x="1774" y="1647"/>
                  <a:pt x="1995" y="1457"/>
                  <a:pt x="2185" y="1299"/>
                </a:cubicBezTo>
                <a:close/>
                <a:moveTo>
                  <a:pt x="633" y="2693"/>
                </a:moveTo>
                <a:lnTo>
                  <a:pt x="596" y="2711"/>
                </a:lnTo>
                <a:lnTo>
                  <a:pt x="596" y="2711"/>
                </a:lnTo>
                <a:cubicBezTo>
                  <a:pt x="602" y="2702"/>
                  <a:pt x="602" y="2693"/>
                  <a:pt x="602" y="2693"/>
                </a:cubicBezTo>
                <a:close/>
                <a:moveTo>
                  <a:pt x="8487" y="2534"/>
                </a:moveTo>
                <a:cubicBezTo>
                  <a:pt x="8519" y="2566"/>
                  <a:pt x="8519" y="2566"/>
                  <a:pt x="8487" y="2598"/>
                </a:cubicBezTo>
                <a:cubicBezTo>
                  <a:pt x="8424" y="2629"/>
                  <a:pt x="8361" y="2661"/>
                  <a:pt x="8266" y="2724"/>
                </a:cubicBezTo>
                <a:lnTo>
                  <a:pt x="8487" y="2534"/>
                </a:lnTo>
                <a:close/>
                <a:moveTo>
                  <a:pt x="8614" y="2661"/>
                </a:moveTo>
                <a:cubicBezTo>
                  <a:pt x="8614" y="2693"/>
                  <a:pt x="8582" y="2724"/>
                  <a:pt x="8582" y="2756"/>
                </a:cubicBezTo>
                <a:cubicBezTo>
                  <a:pt x="8582" y="2724"/>
                  <a:pt x="8582" y="2693"/>
                  <a:pt x="8582" y="2661"/>
                </a:cubicBezTo>
                <a:close/>
                <a:moveTo>
                  <a:pt x="4592" y="2598"/>
                </a:moveTo>
                <a:lnTo>
                  <a:pt x="4465" y="2724"/>
                </a:lnTo>
                <a:cubicBezTo>
                  <a:pt x="4434" y="2756"/>
                  <a:pt x="4402" y="2756"/>
                  <a:pt x="4339" y="2788"/>
                </a:cubicBezTo>
                <a:cubicBezTo>
                  <a:pt x="4434" y="2724"/>
                  <a:pt x="4529" y="2661"/>
                  <a:pt x="4592" y="2598"/>
                </a:cubicBezTo>
                <a:close/>
                <a:moveTo>
                  <a:pt x="8487" y="2693"/>
                </a:moveTo>
                <a:lnTo>
                  <a:pt x="8487" y="2693"/>
                </a:lnTo>
                <a:cubicBezTo>
                  <a:pt x="8456" y="2756"/>
                  <a:pt x="8424" y="2851"/>
                  <a:pt x="8361" y="2914"/>
                </a:cubicBezTo>
                <a:cubicBezTo>
                  <a:pt x="8234" y="2946"/>
                  <a:pt x="8044" y="3041"/>
                  <a:pt x="7822" y="3136"/>
                </a:cubicBezTo>
                <a:cubicBezTo>
                  <a:pt x="8107" y="2946"/>
                  <a:pt x="8361" y="2756"/>
                  <a:pt x="8487" y="2693"/>
                </a:cubicBezTo>
                <a:close/>
                <a:moveTo>
                  <a:pt x="8487" y="3009"/>
                </a:moveTo>
                <a:cubicBezTo>
                  <a:pt x="8551" y="3009"/>
                  <a:pt x="8582" y="3009"/>
                  <a:pt x="8614" y="3041"/>
                </a:cubicBezTo>
                <a:cubicBezTo>
                  <a:pt x="8519" y="3104"/>
                  <a:pt x="8329" y="3231"/>
                  <a:pt x="8044" y="3453"/>
                </a:cubicBezTo>
                <a:cubicBezTo>
                  <a:pt x="8234" y="3263"/>
                  <a:pt x="8392" y="3136"/>
                  <a:pt x="8487" y="3009"/>
                </a:cubicBezTo>
                <a:close/>
                <a:moveTo>
                  <a:pt x="6936" y="1109"/>
                </a:moveTo>
                <a:cubicBezTo>
                  <a:pt x="6967" y="1109"/>
                  <a:pt x="6999" y="1109"/>
                  <a:pt x="7031" y="1141"/>
                </a:cubicBezTo>
                <a:cubicBezTo>
                  <a:pt x="7031" y="1172"/>
                  <a:pt x="7062" y="1204"/>
                  <a:pt x="7062" y="1236"/>
                </a:cubicBezTo>
                <a:cubicBezTo>
                  <a:pt x="7062" y="1236"/>
                  <a:pt x="7062" y="1236"/>
                  <a:pt x="7031" y="1267"/>
                </a:cubicBezTo>
                <a:cubicBezTo>
                  <a:pt x="6967" y="1362"/>
                  <a:pt x="6872" y="1521"/>
                  <a:pt x="6746" y="1647"/>
                </a:cubicBezTo>
                <a:cubicBezTo>
                  <a:pt x="6619" y="1774"/>
                  <a:pt x="6461" y="1869"/>
                  <a:pt x="6302" y="1996"/>
                </a:cubicBezTo>
                <a:cubicBezTo>
                  <a:pt x="5574" y="2503"/>
                  <a:pt x="4624" y="3168"/>
                  <a:pt x="3705" y="3864"/>
                </a:cubicBezTo>
                <a:cubicBezTo>
                  <a:pt x="4497" y="3199"/>
                  <a:pt x="5479" y="2344"/>
                  <a:pt x="6714" y="1299"/>
                </a:cubicBezTo>
                <a:cubicBezTo>
                  <a:pt x="6809" y="1204"/>
                  <a:pt x="6872" y="1141"/>
                  <a:pt x="6936" y="1109"/>
                </a:cubicBezTo>
                <a:close/>
                <a:moveTo>
                  <a:pt x="6366" y="729"/>
                </a:moveTo>
                <a:cubicBezTo>
                  <a:pt x="6366" y="792"/>
                  <a:pt x="6302" y="887"/>
                  <a:pt x="6207" y="1046"/>
                </a:cubicBezTo>
                <a:cubicBezTo>
                  <a:pt x="5574" y="1521"/>
                  <a:pt x="4402" y="2503"/>
                  <a:pt x="3294" y="3484"/>
                </a:cubicBezTo>
                <a:cubicBezTo>
                  <a:pt x="2977" y="3674"/>
                  <a:pt x="2660" y="3896"/>
                  <a:pt x="2375" y="4086"/>
                </a:cubicBezTo>
                <a:lnTo>
                  <a:pt x="6366" y="729"/>
                </a:lnTo>
                <a:close/>
                <a:moveTo>
                  <a:pt x="7411" y="4054"/>
                </a:moveTo>
                <a:lnTo>
                  <a:pt x="7411" y="4054"/>
                </a:lnTo>
                <a:cubicBezTo>
                  <a:pt x="7360" y="4093"/>
                  <a:pt x="7309" y="4131"/>
                  <a:pt x="7258" y="4171"/>
                </a:cubicBezTo>
                <a:lnTo>
                  <a:pt x="7258" y="4171"/>
                </a:lnTo>
                <a:cubicBezTo>
                  <a:pt x="7291" y="4114"/>
                  <a:pt x="7351" y="4084"/>
                  <a:pt x="7411" y="4054"/>
                </a:cubicBezTo>
                <a:close/>
                <a:moveTo>
                  <a:pt x="7126" y="1774"/>
                </a:moveTo>
                <a:cubicBezTo>
                  <a:pt x="6967" y="1964"/>
                  <a:pt x="6746" y="2154"/>
                  <a:pt x="6524" y="2344"/>
                </a:cubicBezTo>
                <a:lnTo>
                  <a:pt x="4339" y="4181"/>
                </a:lnTo>
                <a:cubicBezTo>
                  <a:pt x="5035" y="3548"/>
                  <a:pt x="5700" y="2914"/>
                  <a:pt x="6271" y="2407"/>
                </a:cubicBezTo>
                <a:cubicBezTo>
                  <a:pt x="6619" y="2154"/>
                  <a:pt x="6904" y="1932"/>
                  <a:pt x="7126" y="1774"/>
                </a:cubicBezTo>
                <a:close/>
                <a:moveTo>
                  <a:pt x="3862" y="3225"/>
                </a:moveTo>
                <a:cubicBezTo>
                  <a:pt x="3343" y="3678"/>
                  <a:pt x="2796" y="4104"/>
                  <a:pt x="2249" y="4529"/>
                </a:cubicBezTo>
                <a:lnTo>
                  <a:pt x="3642" y="3389"/>
                </a:lnTo>
                <a:cubicBezTo>
                  <a:pt x="3642" y="3358"/>
                  <a:pt x="3674" y="3358"/>
                  <a:pt x="3705" y="3326"/>
                </a:cubicBezTo>
                <a:cubicBezTo>
                  <a:pt x="3749" y="3304"/>
                  <a:pt x="3809" y="3267"/>
                  <a:pt x="3862" y="3225"/>
                </a:cubicBezTo>
                <a:close/>
                <a:moveTo>
                  <a:pt x="1900" y="2946"/>
                </a:moveTo>
                <a:cubicBezTo>
                  <a:pt x="1140" y="3706"/>
                  <a:pt x="538" y="4371"/>
                  <a:pt x="348" y="4561"/>
                </a:cubicBezTo>
                <a:cubicBezTo>
                  <a:pt x="348" y="4529"/>
                  <a:pt x="348" y="4529"/>
                  <a:pt x="348" y="4498"/>
                </a:cubicBezTo>
                <a:cubicBezTo>
                  <a:pt x="380" y="4434"/>
                  <a:pt x="412" y="4339"/>
                  <a:pt x="475" y="4244"/>
                </a:cubicBezTo>
                <a:cubicBezTo>
                  <a:pt x="570" y="4118"/>
                  <a:pt x="728" y="3959"/>
                  <a:pt x="918" y="3769"/>
                </a:cubicBezTo>
                <a:cubicBezTo>
                  <a:pt x="1203" y="3548"/>
                  <a:pt x="1520" y="3263"/>
                  <a:pt x="1900" y="2946"/>
                </a:cubicBezTo>
                <a:close/>
                <a:moveTo>
                  <a:pt x="6081" y="1679"/>
                </a:moveTo>
                <a:cubicBezTo>
                  <a:pt x="4370" y="3168"/>
                  <a:pt x="3040" y="4308"/>
                  <a:pt x="2122" y="5068"/>
                </a:cubicBezTo>
                <a:cubicBezTo>
                  <a:pt x="2914" y="4308"/>
                  <a:pt x="3610" y="3643"/>
                  <a:pt x="4212" y="3073"/>
                </a:cubicBezTo>
                <a:cubicBezTo>
                  <a:pt x="4339" y="2978"/>
                  <a:pt x="4465" y="2851"/>
                  <a:pt x="4592" y="2756"/>
                </a:cubicBezTo>
                <a:cubicBezTo>
                  <a:pt x="5194" y="2376"/>
                  <a:pt x="5700" y="1996"/>
                  <a:pt x="6081" y="1679"/>
                </a:cubicBezTo>
                <a:close/>
                <a:moveTo>
                  <a:pt x="2837" y="5037"/>
                </a:moveTo>
                <a:cubicBezTo>
                  <a:pt x="2756" y="5096"/>
                  <a:pt x="2678" y="5154"/>
                  <a:pt x="2603" y="5208"/>
                </a:cubicBezTo>
                <a:lnTo>
                  <a:pt x="2603" y="5208"/>
                </a:lnTo>
                <a:cubicBezTo>
                  <a:pt x="2664" y="5161"/>
                  <a:pt x="2717" y="5114"/>
                  <a:pt x="2787" y="5068"/>
                </a:cubicBezTo>
                <a:cubicBezTo>
                  <a:pt x="2804" y="5058"/>
                  <a:pt x="2820" y="5047"/>
                  <a:pt x="2837" y="5037"/>
                </a:cubicBezTo>
                <a:close/>
                <a:moveTo>
                  <a:pt x="8266" y="3041"/>
                </a:moveTo>
                <a:lnTo>
                  <a:pt x="8266" y="3041"/>
                </a:lnTo>
                <a:cubicBezTo>
                  <a:pt x="8171" y="3168"/>
                  <a:pt x="8076" y="3294"/>
                  <a:pt x="7949" y="3421"/>
                </a:cubicBezTo>
                <a:cubicBezTo>
                  <a:pt x="7727" y="3611"/>
                  <a:pt x="7474" y="3864"/>
                  <a:pt x="7189" y="4118"/>
                </a:cubicBezTo>
                <a:cubicBezTo>
                  <a:pt x="6559" y="4590"/>
                  <a:pt x="5804" y="5156"/>
                  <a:pt x="5079" y="5754"/>
                </a:cubicBezTo>
                <a:lnTo>
                  <a:pt x="5079" y="5754"/>
                </a:lnTo>
                <a:cubicBezTo>
                  <a:pt x="5698" y="5165"/>
                  <a:pt x="6315" y="4548"/>
                  <a:pt x="6841" y="3991"/>
                </a:cubicBezTo>
                <a:cubicBezTo>
                  <a:pt x="7411" y="3516"/>
                  <a:pt x="7917" y="3168"/>
                  <a:pt x="8266" y="3041"/>
                </a:cubicBezTo>
                <a:close/>
                <a:moveTo>
                  <a:pt x="6370" y="2059"/>
                </a:moveTo>
                <a:cubicBezTo>
                  <a:pt x="6183" y="2270"/>
                  <a:pt x="5940" y="2483"/>
                  <a:pt x="5669" y="2724"/>
                </a:cubicBezTo>
                <a:cubicBezTo>
                  <a:pt x="4750" y="3389"/>
                  <a:pt x="3674" y="4213"/>
                  <a:pt x="2755" y="4973"/>
                </a:cubicBezTo>
                <a:cubicBezTo>
                  <a:pt x="2312" y="5289"/>
                  <a:pt x="1900" y="5574"/>
                  <a:pt x="1552" y="5828"/>
                </a:cubicBezTo>
                <a:cubicBezTo>
                  <a:pt x="2755" y="4624"/>
                  <a:pt x="5067" y="2978"/>
                  <a:pt x="6366" y="2059"/>
                </a:cubicBezTo>
                <a:cubicBezTo>
                  <a:pt x="6366" y="2059"/>
                  <a:pt x="6367" y="2059"/>
                  <a:pt x="6370" y="2059"/>
                </a:cubicBezTo>
                <a:close/>
                <a:moveTo>
                  <a:pt x="2755" y="3928"/>
                </a:moveTo>
                <a:lnTo>
                  <a:pt x="2755" y="3928"/>
                </a:lnTo>
                <a:cubicBezTo>
                  <a:pt x="2724" y="3991"/>
                  <a:pt x="2660" y="4023"/>
                  <a:pt x="2629" y="4054"/>
                </a:cubicBezTo>
                <a:cubicBezTo>
                  <a:pt x="2249" y="4371"/>
                  <a:pt x="1900" y="4656"/>
                  <a:pt x="1615" y="4941"/>
                </a:cubicBezTo>
                <a:lnTo>
                  <a:pt x="538" y="5828"/>
                </a:lnTo>
                <a:cubicBezTo>
                  <a:pt x="507" y="5859"/>
                  <a:pt x="507" y="5891"/>
                  <a:pt x="538" y="5923"/>
                </a:cubicBezTo>
                <a:cubicBezTo>
                  <a:pt x="507" y="5923"/>
                  <a:pt x="507" y="5954"/>
                  <a:pt x="507" y="5954"/>
                </a:cubicBezTo>
                <a:cubicBezTo>
                  <a:pt x="475" y="5923"/>
                  <a:pt x="475" y="5891"/>
                  <a:pt x="475" y="5859"/>
                </a:cubicBezTo>
                <a:cubicBezTo>
                  <a:pt x="507" y="5733"/>
                  <a:pt x="633" y="5574"/>
                  <a:pt x="823" y="5353"/>
                </a:cubicBezTo>
                <a:lnTo>
                  <a:pt x="1425" y="4846"/>
                </a:lnTo>
                <a:cubicBezTo>
                  <a:pt x="1805" y="4561"/>
                  <a:pt x="2280" y="4244"/>
                  <a:pt x="2755" y="3928"/>
                </a:cubicBezTo>
                <a:close/>
                <a:moveTo>
                  <a:pt x="8931" y="4244"/>
                </a:moveTo>
                <a:lnTo>
                  <a:pt x="8931" y="4244"/>
                </a:lnTo>
                <a:cubicBezTo>
                  <a:pt x="8804" y="4529"/>
                  <a:pt x="8076" y="5226"/>
                  <a:pt x="7189" y="6018"/>
                </a:cubicBezTo>
                <a:cubicBezTo>
                  <a:pt x="8012" y="5226"/>
                  <a:pt x="8709" y="4498"/>
                  <a:pt x="8931" y="4244"/>
                </a:cubicBezTo>
                <a:close/>
                <a:moveTo>
                  <a:pt x="6967" y="3168"/>
                </a:moveTo>
                <a:lnTo>
                  <a:pt x="6967" y="3168"/>
                </a:lnTo>
                <a:cubicBezTo>
                  <a:pt x="6081" y="3991"/>
                  <a:pt x="4719" y="5099"/>
                  <a:pt x="3452" y="6113"/>
                </a:cubicBezTo>
                <a:lnTo>
                  <a:pt x="6967" y="3168"/>
                </a:lnTo>
                <a:close/>
                <a:moveTo>
                  <a:pt x="1488" y="5733"/>
                </a:moveTo>
                <a:cubicBezTo>
                  <a:pt x="1362" y="5860"/>
                  <a:pt x="1267" y="5986"/>
                  <a:pt x="1172" y="6081"/>
                </a:cubicBezTo>
                <a:cubicBezTo>
                  <a:pt x="1108" y="6113"/>
                  <a:pt x="1077" y="6144"/>
                  <a:pt x="1013" y="6176"/>
                </a:cubicBezTo>
                <a:cubicBezTo>
                  <a:pt x="1140" y="6081"/>
                  <a:pt x="1235" y="5954"/>
                  <a:pt x="1330" y="5859"/>
                </a:cubicBezTo>
                <a:cubicBezTo>
                  <a:pt x="1393" y="5828"/>
                  <a:pt x="1425" y="5796"/>
                  <a:pt x="1488" y="5733"/>
                </a:cubicBezTo>
                <a:close/>
                <a:moveTo>
                  <a:pt x="3072" y="4023"/>
                </a:moveTo>
                <a:cubicBezTo>
                  <a:pt x="2534" y="4529"/>
                  <a:pt x="1932" y="5131"/>
                  <a:pt x="1267" y="5796"/>
                </a:cubicBezTo>
                <a:cubicBezTo>
                  <a:pt x="887" y="6113"/>
                  <a:pt x="665" y="6271"/>
                  <a:pt x="570" y="6334"/>
                </a:cubicBezTo>
                <a:lnTo>
                  <a:pt x="570" y="6303"/>
                </a:lnTo>
                <a:cubicBezTo>
                  <a:pt x="570" y="6144"/>
                  <a:pt x="823" y="5859"/>
                  <a:pt x="1172" y="5479"/>
                </a:cubicBezTo>
                <a:cubicBezTo>
                  <a:pt x="1647" y="5131"/>
                  <a:pt x="2344" y="4593"/>
                  <a:pt x="3072" y="4023"/>
                </a:cubicBezTo>
                <a:close/>
                <a:moveTo>
                  <a:pt x="1932" y="5669"/>
                </a:moveTo>
                <a:lnTo>
                  <a:pt x="1932" y="5669"/>
                </a:lnTo>
                <a:cubicBezTo>
                  <a:pt x="1805" y="5796"/>
                  <a:pt x="1679" y="5891"/>
                  <a:pt x="1583" y="6018"/>
                </a:cubicBezTo>
                <a:cubicBezTo>
                  <a:pt x="1298" y="6208"/>
                  <a:pt x="1108" y="6398"/>
                  <a:pt x="982" y="6493"/>
                </a:cubicBezTo>
                <a:cubicBezTo>
                  <a:pt x="1045" y="6398"/>
                  <a:pt x="1108" y="6271"/>
                  <a:pt x="1235" y="6176"/>
                </a:cubicBezTo>
                <a:cubicBezTo>
                  <a:pt x="1425" y="6018"/>
                  <a:pt x="1679" y="5859"/>
                  <a:pt x="1932" y="5669"/>
                </a:cubicBezTo>
                <a:close/>
                <a:moveTo>
                  <a:pt x="8614" y="5511"/>
                </a:moveTo>
                <a:lnTo>
                  <a:pt x="8614" y="5511"/>
                </a:lnTo>
                <a:cubicBezTo>
                  <a:pt x="8582" y="5638"/>
                  <a:pt x="8361" y="5859"/>
                  <a:pt x="8012" y="6144"/>
                </a:cubicBezTo>
                <a:cubicBezTo>
                  <a:pt x="7822" y="6303"/>
                  <a:pt x="7601" y="6493"/>
                  <a:pt x="7347" y="6651"/>
                </a:cubicBezTo>
                <a:cubicBezTo>
                  <a:pt x="7886" y="6144"/>
                  <a:pt x="8456" y="5638"/>
                  <a:pt x="8614" y="5511"/>
                </a:cubicBezTo>
                <a:close/>
                <a:moveTo>
                  <a:pt x="4655" y="3769"/>
                </a:moveTo>
                <a:cubicBezTo>
                  <a:pt x="3230" y="5068"/>
                  <a:pt x="1742" y="6366"/>
                  <a:pt x="1077" y="6714"/>
                </a:cubicBezTo>
                <a:cubicBezTo>
                  <a:pt x="1203" y="6524"/>
                  <a:pt x="1393" y="6334"/>
                  <a:pt x="1615" y="6113"/>
                </a:cubicBezTo>
                <a:cubicBezTo>
                  <a:pt x="1900" y="5891"/>
                  <a:pt x="2249" y="5638"/>
                  <a:pt x="2565" y="5353"/>
                </a:cubicBezTo>
                <a:cubicBezTo>
                  <a:pt x="3230" y="4878"/>
                  <a:pt x="3959" y="4308"/>
                  <a:pt x="4655" y="3769"/>
                </a:cubicBezTo>
                <a:close/>
                <a:moveTo>
                  <a:pt x="1140" y="6493"/>
                </a:moveTo>
                <a:lnTo>
                  <a:pt x="1140" y="6493"/>
                </a:lnTo>
                <a:cubicBezTo>
                  <a:pt x="1045" y="6588"/>
                  <a:pt x="982" y="6683"/>
                  <a:pt x="918" y="6778"/>
                </a:cubicBezTo>
                <a:cubicBezTo>
                  <a:pt x="887" y="6778"/>
                  <a:pt x="855" y="6809"/>
                  <a:pt x="823" y="6809"/>
                </a:cubicBezTo>
                <a:lnTo>
                  <a:pt x="823" y="6746"/>
                </a:lnTo>
                <a:cubicBezTo>
                  <a:pt x="887" y="6714"/>
                  <a:pt x="982" y="6619"/>
                  <a:pt x="1140" y="6493"/>
                </a:cubicBezTo>
                <a:close/>
                <a:moveTo>
                  <a:pt x="4909" y="5638"/>
                </a:moveTo>
                <a:lnTo>
                  <a:pt x="4909" y="5638"/>
                </a:lnTo>
                <a:cubicBezTo>
                  <a:pt x="4624" y="5923"/>
                  <a:pt x="4339" y="6239"/>
                  <a:pt x="4054" y="6493"/>
                </a:cubicBezTo>
                <a:lnTo>
                  <a:pt x="3990" y="6556"/>
                </a:lnTo>
                <a:cubicBezTo>
                  <a:pt x="3832" y="6683"/>
                  <a:pt x="3674" y="6778"/>
                  <a:pt x="3547" y="6873"/>
                </a:cubicBezTo>
                <a:cubicBezTo>
                  <a:pt x="3990" y="6461"/>
                  <a:pt x="4465" y="6049"/>
                  <a:pt x="4909" y="5638"/>
                </a:cubicBezTo>
                <a:close/>
                <a:moveTo>
                  <a:pt x="4782" y="3959"/>
                </a:moveTo>
                <a:cubicBezTo>
                  <a:pt x="4244" y="4434"/>
                  <a:pt x="3737" y="4909"/>
                  <a:pt x="3230" y="5353"/>
                </a:cubicBezTo>
                <a:cubicBezTo>
                  <a:pt x="2439" y="6049"/>
                  <a:pt x="1710" y="6619"/>
                  <a:pt x="1267" y="6904"/>
                </a:cubicBezTo>
                <a:lnTo>
                  <a:pt x="4782" y="3959"/>
                </a:lnTo>
                <a:close/>
                <a:moveTo>
                  <a:pt x="1583" y="6493"/>
                </a:moveTo>
                <a:lnTo>
                  <a:pt x="950" y="7031"/>
                </a:lnTo>
                <a:cubicBezTo>
                  <a:pt x="950" y="6999"/>
                  <a:pt x="950" y="6999"/>
                  <a:pt x="950" y="6999"/>
                </a:cubicBezTo>
                <a:cubicBezTo>
                  <a:pt x="950" y="6936"/>
                  <a:pt x="982" y="6904"/>
                  <a:pt x="1013" y="6841"/>
                </a:cubicBezTo>
                <a:cubicBezTo>
                  <a:pt x="1140" y="6778"/>
                  <a:pt x="1362" y="6651"/>
                  <a:pt x="1583" y="6493"/>
                </a:cubicBezTo>
                <a:close/>
                <a:moveTo>
                  <a:pt x="887" y="6904"/>
                </a:moveTo>
                <a:cubicBezTo>
                  <a:pt x="855" y="6936"/>
                  <a:pt x="855" y="6936"/>
                  <a:pt x="855" y="6968"/>
                </a:cubicBezTo>
                <a:cubicBezTo>
                  <a:pt x="855" y="6999"/>
                  <a:pt x="855" y="7031"/>
                  <a:pt x="855" y="7063"/>
                </a:cubicBezTo>
                <a:cubicBezTo>
                  <a:pt x="823" y="6999"/>
                  <a:pt x="792" y="6968"/>
                  <a:pt x="823" y="6904"/>
                </a:cubicBezTo>
                <a:close/>
                <a:moveTo>
                  <a:pt x="5305" y="5722"/>
                </a:moveTo>
                <a:cubicBezTo>
                  <a:pt x="4959" y="6013"/>
                  <a:pt x="4637" y="6285"/>
                  <a:pt x="4339" y="6556"/>
                </a:cubicBezTo>
                <a:cubicBezTo>
                  <a:pt x="3959" y="6873"/>
                  <a:pt x="3642" y="7126"/>
                  <a:pt x="3389" y="7348"/>
                </a:cubicBezTo>
                <a:cubicBezTo>
                  <a:pt x="3452" y="7253"/>
                  <a:pt x="3547" y="7158"/>
                  <a:pt x="3642" y="7063"/>
                </a:cubicBezTo>
                <a:cubicBezTo>
                  <a:pt x="4085" y="6714"/>
                  <a:pt x="4592" y="6271"/>
                  <a:pt x="5130" y="5828"/>
                </a:cubicBezTo>
                <a:cubicBezTo>
                  <a:pt x="5190" y="5798"/>
                  <a:pt x="5249" y="5762"/>
                  <a:pt x="5305" y="5722"/>
                </a:cubicBezTo>
                <a:close/>
                <a:moveTo>
                  <a:pt x="4212" y="6113"/>
                </a:moveTo>
                <a:lnTo>
                  <a:pt x="4212" y="6113"/>
                </a:lnTo>
                <a:cubicBezTo>
                  <a:pt x="3642" y="6651"/>
                  <a:pt x="3104" y="7126"/>
                  <a:pt x="2755" y="7475"/>
                </a:cubicBezTo>
                <a:cubicBezTo>
                  <a:pt x="2565" y="7601"/>
                  <a:pt x="2439" y="7728"/>
                  <a:pt x="2344" y="7791"/>
                </a:cubicBezTo>
                <a:cubicBezTo>
                  <a:pt x="2280" y="7823"/>
                  <a:pt x="2185" y="7855"/>
                  <a:pt x="2122" y="7886"/>
                </a:cubicBezTo>
                <a:lnTo>
                  <a:pt x="4212" y="6113"/>
                </a:lnTo>
                <a:close/>
                <a:moveTo>
                  <a:pt x="3357" y="6714"/>
                </a:moveTo>
                <a:cubicBezTo>
                  <a:pt x="2882" y="7126"/>
                  <a:pt x="2375" y="7538"/>
                  <a:pt x="1932" y="7918"/>
                </a:cubicBezTo>
                <a:cubicBezTo>
                  <a:pt x="1932" y="7918"/>
                  <a:pt x="1900" y="7886"/>
                  <a:pt x="1869" y="7886"/>
                </a:cubicBezTo>
                <a:cubicBezTo>
                  <a:pt x="2059" y="7760"/>
                  <a:pt x="2629" y="7285"/>
                  <a:pt x="3357" y="6714"/>
                </a:cubicBezTo>
                <a:close/>
                <a:moveTo>
                  <a:pt x="6049" y="6429"/>
                </a:moveTo>
                <a:lnTo>
                  <a:pt x="6049" y="6429"/>
                </a:lnTo>
                <a:cubicBezTo>
                  <a:pt x="5289" y="7189"/>
                  <a:pt x="4529" y="7855"/>
                  <a:pt x="3959" y="8235"/>
                </a:cubicBezTo>
                <a:lnTo>
                  <a:pt x="4054" y="8140"/>
                </a:lnTo>
                <a:lnTo>
                  <a:pt x="6049" y="6429"/>
                </a:lnTo>
                <a:close/>
                <a:moveTo>
                  <a:pt x="7759" y="5986"/>
                </a:moveTo>
                <a:lnTo>
                  <a:pt x="7759" y="5986"/>
                </a:lnTo>
                <a:cubicBezTo>
                  <a:pt x="6999" y="6778"/>
                  <a:pt x="5954" y="7823"/>
                  <a:pt x="5194" y="8393"/>
                </a:cubicBezTo>
                <a:lnTo>
                  <a:pt x="7759" y="5986"/>
                </a:lnTo>
                <a:close/>
                <a:moveTo>
                  <a:pt x="3199" y="8425"/>
                </a:moveTo>
                <a:cubicBezTo>
                  <a:pt x="3199" y="8456"/>
                  <a:pt x="3199" y="8456"/>
                  <a:pt x="3167" y="8488"/>
                </a:cubicBezTo>
                <a:lnTo>
                  <a:pt x="3135" y="8488"/>
                </a:lnTo>
                <a:lnTo>
                  <a:pt x="3199" y="8425"/>
                </a:lnTo>
                <a:close/>
                <a:moveTo>
                  <a:pt x="8424" y="3991"/>
                </a:moveTo>
                <a:cubicBezTo>
                  <a:pt x="8139" y="4308"/>
                  <a:pt x="7696" y="4783"/>
                  <a:pt x="7221" y="5289"/>
                </a:cubicBezTo>
                <a:cubicBezTo>
                  <a:pt x="6112" y="6176"/>
                  <a:pt x="4782" y="7316"/>
                  <a:pt x="4022" y="8013"/>
                </a:cubicBezTo>
                <a:lnTo>
                  <a:pt x="3484" y="8456"/>
                </a:lnTo>
                <a:cubicBezTo>
                  <a:pt x="3420" y="8488"/>
                  <a:pt x="3325" y="8520"/>
                  <a:pt x="3262" y="8520"/>
                </a:cubicBezTo>
                <a:cubicBezTo>
                  <a:pt x="3325" y="8425"/>
                  <a:pt x="3389" y="8298"/>
                  <a:pt x="3484" y="8171"/>
                </a:cubicBezTo>
                <a:lnTo>
                  <a:pt x="6524" y="5448"/>
                </a:lnTo>
                <a:cubicBezTo>
                  <a:pt x="7284" y="4846"/>
                  <a:pt x="7981" y="4308"/>
                  <a:pt x="8424" y="3991"/>
                </a:cubicBezTo>
                <a:close/>
                <a:moveTo>
                  <a:pt x="3325" y="8615"/>
                </a:moveTo>
                <a:lnTo>
                  <a:pt x="3262" y="8678"/>
                </a:lnTo>
                <a:cubicBezTo>
                  <a:pt x="3230" y="8646"/>
                  <a:pt x="3230" y="8646"/>
                  <a:pt x="3262" y="8615"/>
                </a:cubicBezTo>
                <a:close/>
                <a:moveTo>
                  <a:pt x="8202" y="6588"/>
                </a:moveTo>
                <a:cubicBezTo>
                  <a:pt x="7949" y="6841"/>
                  <a:pt x="7759" y="7063"/>
                  <a:pt x="7601" y="7221"/>
                </a:cubicBezTo>
                <a:cubicBezTo>
                  <a:pt x="6936" y="7918"/>
                  <a:pt x="6112" y="8678"/>
                  <a:pt x="5827" y="8678"/>
                </a:cubicBezTo>
                <a:cubicBezTo>
                  <a:pt x="5795" y="8678"/>
                  <a:pt x="5795" y="8678"/>
                  <a:pt x="5764" y="8646"/>
                </a:cubicBezTo>
                <a:cubicBezTo>
                  <a:pt x="5764" y="8520"/>
                  <a:pt x="6682" y="7791"/>
                  <a:pt x="7284" y="7316"/>
                </a:cubicBezTo>
                <a:cubicBezTo>
                  <a:pt x="7664" y="7031"/>
                  <a:pt x="7981" y="6778"/>
                  <a:pt x="8202" y="6588"/>
                </a:cubicBezTo>
                <a:close/>
                <a:moveTo>
                  <a:pt x="4212" y="1"/>
                </a:moveTo>
                <a:cubicBezTo>
                  <a:pt x="4180" y="1"/>
                  <a:pt x="4180" y="1"/>
                  <a:pt x="2629" y="1331"/>
                </a:cubicBezTo>
                <a:cubicBezTo>
                  <a:pt x="2185" y="1711"/>
                  <a:pt x="1647" y="2186"/>
                  <a:pt x="1203" y="2566"/>
                </a:cubicBezTo>
                <a:lnTo>
                  <a:pt x="3769" y="159"/>
                </a:lnTo>
                <a:cubicBezTo>
                  <a:pt x="3769" y="127"/>
                  <a:pt x="3800" y="96"/>
                  <a:pt x="3769" y="96"/>
                </a:cubicBezTo>
                <a:cubicBezTo>
                  <a:pt x="3753" y="80"/>
                  <a:pt x="3737" y="72"/>
                  <a:pt x="3725" y="72"/>
                </a:cubicBezTo>
                <a:cubicBezTo>
                  <a:pt x="3713" y="72"/>
                  <a:pt x="3705" y="80"/>
                  <a:pt x="3705" y="96"/>
                </a:cubicBezTo>
                <a:lnTo>
                  <a:pt x="3304" y="412"/>
                </a:lnTo>
                <a:lnTo>
                  <a:pt x="3304" y="412"/>
                </a:lnTo>
                <a:cubicBezTo>
                  <a:pt x="3347" y="363"/>
                  <a:pt x="3357" y="335"/>
                  <a:pt x="3357" y="317"/>
                </a:cubicBezTo>
                <a:cubicBezTo>
                  <a:pt x="3389" y="317"/>
                  <a:pt x="3357" y="286"/>
                  <a:pt x="3357" y="286"/>
                </a:cubicBezTo>
                <a:cubicBezTo>
                  <a:pt x="3357" y="254"/>
                  <a:pt x="3325" y="254"/>
                  <a:pt x="3325" y="254"/>
                </a:cubicBezTo>
                <a:cubicBezTo>
                  <a:pt x="3294" y="254"/>
                  <a:pt x="3294" y="254"/>
                  <a:pt x="3294" y="286"/>
                </a:cubicBezTo>
                <a:cubicBezTo>
                  <a:pt x="3199" y="349"/>
                  <a:pt x="3135" y="412"/>
                  <a:pt x="3072" y="476"/>
                </a:cubicBezTo>
                <a:cubicBezTo>
                  <a:pt x="2914" y="602"/>
                  <a:pt x="2692" y="761"/>
                  <a:pt x="2470" y="951"/>
                </a:cubicBezTo>
                <a:cubicBezTo>
                  <a:pt x="2312" y="1077"/>
                  <a:pt x="2154" y="1204"/>
                  <a:pt x="1995" y="1331"/>
                </a:cubicBezTo>
                <a:cubicBezTo>
                  <a:pt x="2122" y="1172"/>
                  <a:pt x="2185" y="1046"/>
                  <a:pt x="2217" y="951"/>
                </a:cubicBezTo>
                <a:cubicBezTo>
                  <a:pt x="2217" y="887"/>
                  <a:pt x="2185" y="856"/>
                  <a:pt x="2185" y="824"/>
                </a:cubicBezTo>
                <a:cubicBezTo>
                  <a:pt x="2154" y="824"/>
                  <a:pt x="2154" y="792"/>
                  <a:pt x="2122" y="792"/>
                </a:cubicBezTo>
                <a:cubicBezTo>
                  <a:pt x="2122" y="792"/>
                  <a:pt x="2122" y="824"/>
                  <a:pt x="2090" y="824"/>
                </a:cubicBezTo>
                <a:cubicBezTo>
                  <a:pt x="1837" y="1077"/>
                  <a:pt x="1552" y="1362"/>
                  <a:pt x="1457" y="1394"/>
                </a:cubicBezTo>
                <a:lnTo>
                  <a:pt x="1425" y="1394"/>
                </a:lnTo>
                <a:cubicBezTo>
                  <a:pt x="1393" y="1426"/>
                  <a:pt x="1393" y="1457"/>
                  <a:pt x="1393" y="1457"/>
                </a:cubicBezTo>
                <a:cubicBezTo>
                  <a:pt x="1425" y="1489"/>
                  <a:pt x="1425" y="1489"/>
                  <a:pt x="1457" y="1489"/>
                </a:cubicBezTo>
                <a:cubicBezTo>
                  <a:pt x="1552" y="1489"/>
                  <a:pt x="1869" y="1204"/>
                  <a:pt x="2090" y="982"/>
                </a:cubicBezTo>
                <a:lnTo>
                  <a:pt x="2090" y="982"/>
                </a:lnTo>
                <a:cubicBezTo>
                  <a:pt x="2027" y="1141"/>
                  <a:pt x="1774" y="1426"/>
                  <a:pt x="1457" y="1742"/>
                </a:cubicBezTo>
                <a:cubicBezTo>
                  <a:pt x="1077" y="2059"/>
                  <a:pt x="760" y="2344"/>
                  <a:pt x="570" y="2534"/>
                </a:cubicBezTo>
                <a:cubicBezTo>
                  <a:pt x="570" y="2534"/>
                  <a:pt x="538" y="2566"/>
                  <a:pt x="538" y="2566"/>
                </a:cubicBezTo>
                <a:cubicBezTo>
                  <a:pt x="538" y="2598"/>
                  <a:pt x="507" y="2598"/>
                  <a:pt x="507" y="2598"/>
                </a:cubicBezTo>
                <a:lnTo>
                  <a:pt x="507" y="2629"/>
                </a:lnTo>
                <a:cubicBezTo>
                  <a:pt x="475" y="2693"/>
                  <a:pt x="443" y="2724"/>
                  <a:pt x="443" y="2788"/>
                </a:cubicBezTo>
                <a:cubicBezTo>
                  <a:pt x="443" y="2819"/>
                  <a:pt x="443" y="2851"/>
                  <a:pt x="475" y="2851"/>
                </a:cubicBezTo>
                <a:cubicBezTo>
                  <a:pt x="475" y="2883"/>
                  <a:pt x="475" y="2883"/>
                  <a:pt x="507" y="2883"/>
                </a:cubicBezTo>
                <a:lnTo>
                  <a:pt x="538" y="2883"/>
                </a:lnTo>
                <a:lnTo>
                  <a:pt x="2344" y="1331"/>
                </a:lnTo>
                <a:lnTo>
                  <a:pt x="158" y="3389"/>
                </a:lnTo>
                <a:cubicBezTo>
                  <a:pt x="127" y="3421"/>
                  <a:pt x="127" y="3453"/>
                  <a:pt x="158" y="3484"/>
                </a:cubicBezTo>
                <a:lnTo>
                  <a:pt x="190" y="3484"/>
                </a:lnTo>
                <a:cubicBezTo>
                  <a:pt x="253" y="3484"/>
                  <a:pt x="602" y="3231"/>
                  <a:pt x="2502" y="1584"/>
                </a:cubicBezTo>
                <a:lnTo>
                  <a:pt x="2502" y="1584"/>
                </a:lnTo>
                <a:lnTo>
                  <a:pt x="348" y="3579"/>
                </a:lnTo>
                <a:cubicBezTo>
                  <a:pt x="317" y="3611"/>
                  <a:pt x="317" y="3643"/>
                  <a:pt x="348" y="3643"/>
                </a:cubicBezTo>
                <a:cubicBezTo>
                  <a:pt x="348" y="3674"/>
                  <a:pt x="380" y="3674"/>
                  <a:pt x="412" y="3674"/>
                </a:cubicBezTo>
                <a:cubicBezTo>
                  <a:pt x="507" y="3674"/>
                  <a:pt x="823" y="3484"/>
                  <a:pt x="1267" y="3104"/>
                </a:cubicBezTo>
                <a:lnTo>
                  <a:pt x="1267" y="3104"/>
                </a:lnTo>
                <a:cubicBezTo>
                  <a:pt x="0" y="4276"/>
                  <a:pt x="32" y="4308"/>
                  <a:pt x="63" y="4339"/>
                </a:cubicBezTo>
                <a:cubicBezTo>
                  <a:pt x="63" y="4371"/>
                  <a:pt x="63" y="4371"/>
                  <a:pt x="95" y="4371"/>
                </a:cubicBezTo>
                <a:cubicBezTo>
                  <a:pt x="95" y="4403"/>
                  <a:pt x="95" y="4434"/>
                  <a:pt x="63" y="4466"/>
                </a:cubicBezTo>
                <a:cubicBezTo>
                  <a:pt x="63" y="4498"/>
                  <a:pt x="95" y="4529"/>
                  <a:pt x="95" y="4529"/>
                </a:cubicBezTo>
                <a:cubicBezTo>
                  <a:pt x="95" y="4529"/>
                  <a:pt x="127" y="4561"/>
                  <a:pt x="127" y="4561"/>
                </a:cubicBezTo>
                <a:cubicBezTo>
                  <a:pt x="158" y="4561"/>
                  <a:pt x="158" y="4561"/>
                  <a:pt x="190" y="4529"/>
                </a:cubicBezTo>
                <a:cubicBezTo>
                  <a:pt x="190" y="4529"/>
                  <a:pt x="190" y="4498"/>
                  <a:pt x="253" y="4466"/>
                </a:cubicBezTo>
                <a:lnTo>
                  <a:pt x="253" y="4466"/>
                </a:lnTo>
                <a:cubicBezTo>
                  <a:pt x="222" y="4561"/>
                  <a:pt x="253" y="4624"/>
                  <a:pt x="285" y="4656"/>
                </a:cubicBezTo>
                <a:cubicBezTo>
                  <a:pt x="317" y="4688"/>
                  <a:pt x="317" y="4688"/>
                  <a:pt x="317" y="4688"/>
                </a:cubicBezTo>
                <a:cubicBezTo>
                  <a:pt x="348" y="4688"/>
                  <a:pt x="348" y="4688"/>
                  <a:pt x="380" y="4656"/>
                </a:cubicBezTo>
                <a:cubicBezTo>
                  <a:pt x="380" y="4656"/>
                  <a:pt x="1710" y="3199"/>
                  <a:pt x="3009" y="1964"/>
                </a:cubicBezTo>
                <a:cubicBezTo>
                  <a:pt x="3262" y="1774"/>
                  <a:pt x="3515" y="1552"/>
                  <a:pt x="3769" y="1331"/>
                </a:cubicBezTo>
                <a:cubicBezTo>
                  <a:pt x="4434" y="824"/>
                  <a:pt x="5004" y="444"/>
                  <a:pt x="5225" y="286"/>
                </a:cubicBezTo>
                <a:cubicBezTo>
                  <a:pt x="5289" y="254"/>
                  <a:pt x="5352" y="254"/>
                  <a:pt x="5384" y="254"/>
                </a:cubicBezTo>
                <a:lnTo>
                  <a:pt x="5447" y="254"/>
                </a:lnTo>
                <a:cubicBezTo>
                  <a:pt x="4750" y="856"/>
                  <a:pt x="348" y="4434"/>
                  <a:pt x="317" y="4941"/>
                </a:cubicBezTo>
                <a:cubicBezTo>
                  <a:pt x="285" y="4973"/>
                  <a:pt x="317" y="5004"/>
                  <a:pt x="317" y="5004"/>
                </a:cubicBezTo>
                <a:lnTo>
                  <a:pt x="222" y="5099"/>
                </a:lnTo>
                <a:cubicBezTo>
                  <a:pt x="222" y="5131"/>
                  <a:pt x="222" y="5163"/>
                  <a:pt x="222" y="5163"/>
                </a:cubicBezTo>
                <a:cubicBezTo>
                  <a:pt x="238" y="5179"/>
                  <a:pt x="253" y="5186"/>
                  <a:pt x="269" y="5186"/>
                </a:cubicBezTo>
                <a:cubicBezTo>
                  <a:pt x="285" y="5186"/>
                  <a:pt x="301" y="5179"/>
                  <a:pt x="317" y="5163"/>
                </a:cubicBezTo>
                <a:lnTo>
                  <a:pt x="443" y="5036"/>
                </a:lnTo>
                <a:lnTo>
                  <a:pt x="507" y="5036"/>
                </a:lnTo>
                <a:cubicBezTo>
                  <a:pt x="317" y="5258"/>
                  <a:pt x="190" y="5416"/>
                  <a:pt x="190" y="5511"/>
                </a:cubicBezTo>
                <a:cubicBezTo>
                  <a:pt x="190" y="5543"/>
                  <a:pt x="222" y="5574"/>
                  <a:pt x="222" y="5574"/>
                </a:cubicBezTo>
                <a:cubicBezTo>
                  <a:pt x="222" y="5606"/>
                  <a:pt x="253" y="5606"/>
                  <a:pt x="253" y="5606"/>
                </a:cubicBezTo>
                <a:cubicBezTo>
                  <a:pt x="285" y="5606"/>
                  <a:pt x="285" y="5606"/>
                  <a:pt x="285" y="5574"/>
                </a:cubicBezTo>
                <a:cubicBezTo>
                  <a:pt x="2375" y="3643"/>
                  <a:pt x="5732" y="634"/>
                  <a:pt x="6207" y="507"/>
                </a:cubicBezTo>
                <a:lnTo>
                  <a:pt x="6207" y="507"/>
                </a:lnTo>
                <a:cubicBezTo>
                  <a:pt x="5922" y="887"/>
                  <a:pt x="3420" y="3041"/>
                  <a:pt x="1298" y="4814"/>
                </a:cubicBezTo>
                <a:cubicBezTo>
                  <a:pt x="1108" y="4973"/>
                  <a:pt x="918" y="5131"/>
                  <a:pt x="760" y="5289"/>
                </a:cubicBezTo>
                <a:cubicBezTo>
                  <a:pt x="633" y="5384"/>
                  <a:pt x="475" y="5511"/>
                  <a:pt x="348" y="5638"/>
                </a:cubicBezTo>
                <a:cubicBezTo>
                  <a:pt x="317" y="5669"/>
                  <a:pt x="317" y="5701"/>
                  <a:pt x="348" y="5701"/>
                </a:cubicBezTo>
                <a:cubicBezTo>
                  <a:pt x="348" y="5717"/>
                  <a:pt x="356" y="5725"/>
                  <a:pt x="368" y="5725"/>
                </a:cubicBezTo>
                <a:cubicBezTo>
                  <a:pt x="380" y="5725"/>
                  <a:pt x="396" y="5717"/>
                  <a:pt x="412" y="5701"/>
                </a:cubicBezTo>
                <a:lnTo>
                  <a:pt x="443" y="5701"/>
                </a:lnTo>
                <a:cubicBezTo>
                  <a:pt x="412" y="5764"/>
                  <a:pt x="380" y="5796"/>
                  <a:pt x="380" y="5859"/>
                </a:cubicBezTo>
                <a:cubicBezTo>
                  <a:pt x="380" y="5923"/>
                  <a:pt x="380" y="6018"/>
                  <a:pt x="443" y="6081"/>
                </a:cubicBezTo>
                <a:lnTo>
                  <a:pt x="507" y="6081"/>
                </a:lnTo>
                <a:cubicBezTo>
                  <a:pt x="538" y="6049"/>
                  <a:pt x="570" y="6018"/>
                  <a:pt x="602" y="6018"/>
                </a:cubicBezTo>
                <a:cubicBezTo>
                  <a:pt x="507" y="6113"/>
                  <a:pt x="475" y="6208"/>
                  <a:pt x="443" y="6303"/>
                </a:cubicBezTo>
                <a:cubicBezTo>
                  <a:pt x="443" y="6334"/>
                  <a:pt x="475" y="6398"/>
                  <a:pt x="507" y="6429"/>
                </a:cubicBezTo>
                <a:cubicBezTo>
                  <a:pt x="507" y="6429"/>
                  <a:pt x="507" y="6461"/>
                  <a:pt x="538" y="6461"/>
                </a:cubicBezTo>
                <a:cubicBezTo>
                  <a:pt x="538" y="6461"/>
                  <a:pt x="602" y="6429"/>
                  <a:pt x="697" y="6366"/>
                </a:cubicBezTo>
                <a:lnTo>
                  <a:pt x="697" y="6366"/>
                </a:lnTo>
                <a:cubicBezTo>
                  <a:pt x="633" y="6429"/>
                  <a:pt x="602" y="6461"/>
                  <a:pt x="570" y="6461"/>
                </a:cubicBezTo>
                <a:cubicBezTo>
                  <a:pt x="570" y="6493"/>
                  <a:pt x="538" y="6524"/>
                  <a:pt x="570" y="6524"/>
                </a:cubicBezTo>
                <a:cubicBezTo>
                  <a:pt x="570" y="6556"/>
                  <a:pt x="570" y="6556"/>
                  <a:pt x="602" y="6556"/>
                </a:cubicBezTo>
                <a:lnTo>
                  <a:pt x="633" y="6556"/>
                </a:lnTo>
                <a:cubicBezTo>
                  <a:pt x="665" y="6524"/>
                  <a:pt x="760" y="6461"/>
                  <a:pt x="950" y="6334"/>
                </a:cubicBezTo>
                <a:lnTo>
                  <a:pt x="950" y="6334"/>
                </a:lnTo>
                <a:cubicBezTo>
                  <a:pt x="855" y="6461"/>
                  <a:pt x="792" y="6588"/>
                  <a:pt x="728" y="6714"/>
                </a:cubicBezTo>
                <a:cubicBezTo>
                  <a:pt x="697" y="6746"/>
                  <a:pt x="697" y="6778"/>
                  <a:pt x="697" y="6778"/>
                </a:cubicBezTo>
                <a:cubicBezTo>
                  <a:pt x="697" y="6809"/>
                  <a:pt x="697" y="6809"/>
                  <a:pt x="697" y="6841"/>
                </a:cubicBezTo>
                <a:cubicBezTo>
                  <a:pt x="697" y="6936"/>
                  <a:pt x="728" y="7031"/>
                  <a:pt x="760" y="7094"/>
                </a:cubicBezTo>
                <a:cubicBezTo>
                  <a:pt x="792" y="7126"/>
                  <a:pt x="823" y="7158"/>
                  <a:pt x="887" y="7158"/>
                </a:cubicBezTo>
                <a:lnTo>
                  <a:pt x="950" y="7158"/>
                </a:lnTo>
                <a:lnTo>
                  <a:pt x="982" y="7126"/>
                </a:lnTo>
                <a:cubicBezTo>
                  <a:pt x="1172" y="7094"/>
                  <a:pt x="1552" y="6841"/>
                  <a:pt x="1995" y="6493"/>
                </a:cubicBezTo>
                <a:lnTo>
                  <a:pt x="1995" y="6493"/>
                </a:lnTo>
                <a:cubicBezTo>
                  <a:pt x="1488" y="6968"/>
                  <a:pt x="1140" y="7285"/>
                  <a:pt x="1077" y="7348"/>
                </a:cubicBezTo>
                <a:cubicBezTo>
                  <a:pt x="1077" y="7380"/>
                  <a:pt x="1077" y="7411"/>
                  <a:pt x="1077" y="7411"/>
                </a:cubicBezTo>
                <a:cubicBezTo>
                  <a:pt x="1093" y="7427"/>
                  <a:pt x="1108" y="7435"/>
                  <a:pt x="1124" y="7435"/>
                </a:cubicBezTo>
                <a:cubicBezTo>
                  <a:pt x="1140" y="7435"/>
                  <a:pt x="1156" y="7427"/>
                  <a:pt x="1172" y="7411"/>
                </a:cubicBezTo>
                <a:lnTo>
                  <a:pt x="6176" y="2883"/>
                </a:lnTo>
                <a:cubicBezTo>
                  <a:pt x="6999" y="2186"/>
                  <a:pt x="7664" y="1711"/>
                  <a:pt x="7917" y="1647"/>
                </a:cubicBezTo>
                <a:lnTo>
                  <a:pt x="7917" y="1647"/>
                </a:lnTo>
                <a:lnTo>
                  <a:pt x="1235" y="7538"/>
                </a:lnTo>
                <a:cubicBezTo>
                  <a:pt x="1203" y="7538"/>
                  <a:pt x="1203" y="7570"/>
                  <a:pt x="1235" y="7601"/>
                </a:cubicBezTo>
                <a:cubicBezTo>
                  <a:pt x="1235" y="7601"/>
                  <a:pt x="1249" y="7615"/>
                  <a:pt x="1268" y="7615"/>
                </a:cubicBezTo>
                <a:cubicBezTo>
                  <a:pt x="1277" y="7615"/>
                  <a:pt x="1288" y="7612"/>
                  <a:pt x="1298" y="7601"/>
                </a:cubicBezTo>
                <a:lnTo>
                  <a:pt x="7886" y="2059"/>
                </a:lnTo>
                <a:lnTo>
                  <a:pt x="7886" y="2059"/>
                </a:lnTo>
                <a:cubicBezTo>
                  <a:pt x="7886" y="2154"/>
                  <a:pt x="7791" y="2281"/>
                  <a:pt x="7664" y="2439"/>
                </a:cubicBezTo>
                <a:lnTo>
                  <a:pt x="1457" y="7633"/>
                </a:lnTo>
                <a:cubicBezTo>
                  <a:pt x="1425" y="7665"/>
                  <a:pt x="1425" y="7696"/>
                  <a:pt x="1457" y="7696"/>
                </a:cubicBezTo>
                <a:cubicBezTo>
                  <a:pt x="1457" y="7728"/>
                  <a:pt x="1488" y="7728"/>
                  <a:pt x="1520" y="7728"/>
                </a:cubicBezTo>
                <a:cubicBezTo>
                  <a:pt x="1742" y="7538"/>
                  <a:pt x="6461" y="3991"/>
                  <a:pt x="7696" y="2534"/>
                </a:cubicBezTo>
                <a:lnTo>
                  <a:pt x="8202" y="2091"/>
                </a:lnTo>
                <a:lnTo>
                  <a:pt x="8202" y="2091"/>
                </a:lnTo>
                <a:cubicBezTo>
                  <a:pt x="7981" y="2819"/>
                  <a:pt x="3515" y="6461"/>
                  <a:pt x="1774" y="7823"/>
                </a:cubicBezTo>
                <a:cubicBezTo>
                  <a:pt x="1742" y="7855"/>
                  <a:pt x="1742" y="7855"/>
                  <a:pt x="1742" y="7886"/>
                </a:cubicBezTo>
                <a:cubicBezTo>
                  <a:pt x="1742" y="7886"/>
                  <a:pt x="1742" y="7886"/>
                  <a:pt x="1774" y="7918"/>
                </a:cubicBezTo>
                <a:cubicBezTo>
                  <a:pt x="1805" y="7950"/>
                  <a:pt x="1837" y="7981"/>
                  <a:pt x="1900" y="8013"/>
                </a:cubicBezTo>
                <a:lnTo>
                  <a:pt x="1964" y="8013"/>
                </a:lnTo>
                <a:cubicBezTo>
                  <a:pt x="2027" y="8013"/>
                  <a:pt x="2090" y="7981"/>
                  <a:pt x="2185" y="7981"/>
                </a:cubicBezTo>
                <a:lnTo>
                  <a:pt x="2185" y="7981"/>
                </a:lnTo>
                <a:cubicBezTo>
                  <a:pt x="2154" y="7981"/>
                  <a:pt x="2154" y="8013"/>
                  <a:pt x="2154" y="8013"/>
                </a:cubicBezTo>
                <a:cubicBezTo>
                  <a:pt x="2154" y="8045"/>
                  <a:pt x="2154" y="8045"/>
                  <a:pt x="2185" y="8076"/>
                </a:cubicBezTo>
                <a:lnTo>
                  <a:pt x="2249" y="8076"/>
                </a:lnTo>
                <a:cubicBezTo>
                  <a:pt x="2344" y="7981"/>
                  <a:pt x="2439" y="7886"/>
                  <a:pt x="2534" y="7823"/>
                </a:cubicBezTo>
                <a:cubicBezTo>
                  <a:pt x="2692" y="7696"/>
                  <a:pt x="2914" y="7570"/>
                  <a:pt x="3135" y="7411"/>
                </a:cubicBezTo>
                <a:lnTo>
                  <a:pt x="3135" y="7411"/>
                </a:lnTo>
                <a:cubicBezTo>
                  <a:pt x="2787" y="7728"/>
                  <a:pt x="2565" y="7981"/>
                  <a:pt x="2502" y="8140"/>
                </a:cubicBezTo>
                <a:cubicBezTo>
                  <a:pt x="2439" y="8203"/>
                  <a:pt x="2470" y="8203"/>
                  <a:pt x="2470" y="8235"/>
                </a:cubicBezTo>
                <a:lnTo>
                  <a:pt x="2502" y="8235"/>
                </a:lnTo>
                <a:cubicBezTo>
                  <a:pt x="2502" y="8266"/>
                  <a:pt x="2502" y="8266"/>
                  <a:pt x="2502" y="8298"/>
                </a:cubicBezTo>
                <a:lnTo>
                  <a:pt x="2565" y="8298"/>
                </a:lnTo>
                <a:cubicBezTo>
                  <a:pt x="4687" y="6461"/>
                  <a:pt x="7822" y="3801"/>
                  <a:pt x="8456" y="3358"/>
                </a:cubicBezTo>
                <a:lnTo>
                  <a:pt x="8456" y="3358"/>
                </a:lnTo>
                <a:cubicBezTo>
                  <a:pt x="8234" y="3643"/>
                  <a:pt x="7284" y="4498"/>
                  <a:pt x="6144" y="5511"/>
                </a:cubicBezTo>
                <a:lnTo>
                  <a:pt x="2565" y="8520"/>
                </a:lnTo>
                <a:cubicBezTo>
                  <a:pt x="2534" y="8520"/>
                  <a:pt x="2534" y="8551"/>
                  <a:pt x="2565" y="8583"/>
                </a:cubicBezTo>
                <a:cubicBezTo>
                  <a:pt x="2565" y="8599"/>
                  <a:pt x="2573" y="8607"/>
                  <a:pt x="2585" y="8607"/>
                </a:cubicBezTo>
                <a:cubicBezTo>
                  <a:pt x="2597" y="8607"/>
                  <a:pt x="2613" y="8599"/>
                  <a:pt x="2629" y="8583"/>
                </a:cubicBezTo>
                <a:cubicBezTo>
                  <a:pt x="2787" y="8456"/>
                  <a:pt x="3325" y="8013"/>
                  <a:pt x="4022" y="7443"/>
                </a:cubicBezTo>
                <a:lnTo>
                  <a:pt x="4022" y="7443"/>
                </a:lnTo>
                <a:cubicBezTo>
                  <a:pt x="3769" y="7665"/>
                  <a:pt x="3579" y="7886"/>
                  <a:pt x="3420" y="8076"/>
                </a:cubicBezTo>
                <a:lnTo>
                  <a:pt x="3009" y="8456"/>
                </a:lnTo>
                <a:cubicBezTo>
                  <a:pt x="3009" y="8456"/>
                  <a:pt x="3009" y="8488"/>
                  <a:pt x="3009" y="8520"/>
                </a:cubicBezTo>
                <a:cubicBezTo>
                  <a:pt x="3040" y="8551"/>
                  <a:pt x="3104" y="8583"/>
                  <a:pt x="3135" y="8583"/>
                </a:cubicBezTo>
                <a:lnTo>
                  <a:pt x="3135" y="8615"/>
                </a:lnTo>
                <a:cubicBezTo>
                  <a:pt x="3135" y="8678"/>
                  <a:pt x="3135" y="8741"/>
                  <a:pt x="3199" y="8773"/>
                </a:cubicBezTo>
                <a:cubicBezTo>
                  <a:pt x="3199" y="8805"/>
                  <a:pt x="3199" y="8805"/>
                  <a:pt x="3230" y="8805"/>
                </a:cubicBezTo>
                <a:lnTo>
                  <a:pt x="3262" y="8805"/>
                </a:lnTo>
                <a:lnTo>
                  <a:pt x="3515" y="8583"/>
                </a:lnTo>
                <a:lnTo>
                  <a:pt x="3515" y="8583"/>
                </a:lnTo>
                <a:cubicBezTo>
                  <a:pt x="3484" y="8615"/>
                  <a:pt x="3484" y="8646"/>
                  <a:pt x="3484" y="8646"/>
                </a:cubicBezTo>
                <a:cubicBezTo>
                  <a:pt x="3484" y="8678"/>
                  <a:pt x="3484" y="8710"/>
                  <a:pt x="3484" y="8710"/>
                </a:cubicBezTo>
                <a:cubicBezTo>
                  <a:pt x="3515" y="8773"/>
                  <a:pt x="3579" y="8805"/>
                  <a:pt x="3642" y="8805"/>
                </a:cubicBezTo>
                <a:cubicBezTo>
                  <a:pt x="3705" y="8805"/>
                  <a:pt x="3769" y="8773"/>
                  <a:pt x="3832" y="8773"/>
                </a:cubicBezTo>
                <a:cubicBezTo>
                  <a:pt x="3769" y="8805"/>
                  <a:pt x="3737" y="8836"/>
                  <a:pt x="3705" y="8836"/>
                </a:cubicBezTo>
                <a:cubicBezTo>
                  <a:pt x="3705" y="8868"/>
                  <a:pt x="3674" y="8868"/>
                  <a:pt x="3674" y="8900"/>
                </a:cubicBezTo>
                <a:cubicBezTo>
                  <a:pt x="3674" y="8900"/>
                  <a:pt x="3705" y="8900"/>
                  <a:pt x="3705" y="8931"/>
                </a:cubicBezTo>
                <a:cubicBezTo>
                  <a:pt x="3705" y="8931"/>
                  <a:pt x="3737" y="8963"/>
                  <a:pt x="3737" y="8963"/>
                </a:cubicBezTo>
                <a:cubicBezTo>
                  <a:pt x="3832" y="8963"/>
                  <a:pt x="4212" y="8678"/>
                  <a:pt x="4750" y="8235"/>
                </a:cubicBezTo>
                <a:lnTo>
                  <a:pt x="4750" y="8235"/>
                </a:lnTo>
                <a:lnTo>
                  <a:pt x="4149" y="8773"/>
                </a:lnTo>
                <a:cubicBezTo>
                  <a:pt x="4117" y="8805"/>
                  <a:pt x="4117" y="8836"/>
                  <a:pt x="4149" y="8868"/>
                </a:cubicBezTo>
                <a:cubicBezTo>
                  <a:pt x="4180" y="8900"/>
                  <a:pt x="4244" y="8931"/>
                  <a:pt x="4339" y="8931"/>
                </a:cubicBezTo>
                <a:cubicBezTo>
                  <a:pt x="4402" y="8931"/>
                  <a:pt x="4529" y="8900"/>
                  <a:pt x="4655" y="8836"/>
                </a:cubicBezTo>
                <a:cubicBezTo>
                  <a:pt x="4655" y="8868"/>
                  <a:pt x="4687" y="8868"/>
                  <a:pt x="4719" y="8868"/>
                </a:cubicBezTo>
                <a:cubicBezTo>
                  <a:pt x="4782" y="8868"/>
                  <a:pt x="4845" y="8836"/>
                  <a:pt x="4972" y="8773"/>
                </a:cubicBezTo>
                <a:lnTo>
                  <a:pt x="4972" y="8773"/>
                </a:lnTo>
                <a:cubicBezTo>
                  <a:pt x="4909" y="8836"/>
                  <a:pt x="4877" y="8868"/>
                  <a:pt x="4845" y="8900"/>
                </a:cubicBezTo>
                <a:cubicBezTo>
                  <a:pt x="4814" y="8931"/>
                  <a:pt x="4814" y="8931"/>
                  <a:pt x="4845" y="8963"/>
                </a:cubicBezTo>
                <a:cubicBezTo>
                  <a:pt x="4845" y="8995"/>
                  <a:pt x="4845" y="8995"/>
                  <a:pt x="4877" y="8995"/>
                </a:cubicBezTo>
                <a:lnTo>
                  <a:pt x="4909" y="8995"/>
                </a:lnTo>
                <a:cubicBezTo>
                  <a:pt x="4972" y="8931"/>
                  <a:pt x="5162" y="8773"/>
                  <a:pt x="5415" y="8551"/>
                </a:cubicBezTo>
                <a:cubicBezTo>
                  <a:pt x="5415" y="8551"/>
                  <a:pt x="5415" y="8551"/>
                  <a:pt x="5415" y="8583"/>
                </a:cubicBezTo>
                <a:cubicBezTo>
                  <a:pt x="5415" y="8615"/>
                  <a:pt x="5415" y="8678"/>
                  <a:pt x="5447" y="8710"/>
                </a:cubicBezTo>
                <a:lnTo>
                  <a:pt x="5510" y="8710"/>
                </a:lnTo>
                <a:lnTo>
                  <a:pt x="5732" y="8551"/>
                </a:lnTo>
                <a:lnTo>
                  <a:pt x="5732" y="8551"/>
                </a:lnTo>
                <a:cubicBezTo>
                  <a:pt x="5700" y="8583"/>
                  <a:pt x="5669" y="8615"/>
                  <a:pt x="5669" y="8646"/>
                </a:cubicBezTo>
                <a:cubicBezTo>
                  <a:pt x="5669" y="8678"/>
                  <a:pt x="5669" y="8710"/>
                  <a:pt x="5700" y="8741"/>
                </a:cubicBezTo>
                <a:cubicBezTo>
                  <a:pt x="5700" y="8741"/>
                  <a:pt x="5732" y="8773"/>
                  <a:pt x="5795" y="8773"/>
                </a:cubicBezTo>
                <a:cubicBezTo>
                  <a:pt x="6049" y="8773"/>
                  <a:pt x="6587" y="8361"/>
                  <a:pt x="7094" y="7855"/>
                </a:cubicBezTo>
                <a:lnTo>
                  <a:pt x="7094" y="7855"/>
                </a:lnTo>
                <a:cubicBezTo>
                  <a:pt x="7031" y="7981"/>
                  <a:pt x="7062" y="8013"/>
                  <a:pt x="7062" y="8013"/>
                </a:cubicBezTo>
                <a:cubicBezTo>
                  <a:pt x="7062" y="8045"/>
                  <a:pt x="7094" y="8045"/>
                  <a:pt x="7126" y="8045"/>
                </a:cubicBezTo>
                <a:cubicBezTo>
                  <a:pt x="7189" y="8045"/>
                  <a:pt x="7442" y="7791"/>
                  <a:pt x="7664" y="7601"/>
                </a:cubicBezTo>
                <a:cubicBezTo>
                  <a:pt x="7664" y="7570"/>
                  <a:pt x="7664" y="7538"/>
                  <a:pt x="7664" y="7506"/>
                </a:cubicBezTo>
                <a:lnTo>
                  <a:pt x="7569" y="7506"/>
                </a:lnTo>
                <a:cubicBezTo>
                  <a:pt x="7442" y="7665"/>
                  <a:pt x="7284" y="7823"/>
                  <a:pt x="7189" y="7886"/>
                </a:cubicBezTo>
                <a:cubicBezTo>
                  <a:pt x="7252" y="7791"/>
                  <a:pt x="7442" y="7538"/>
                  <a:pt x="7696" y="7285"/>
                </a:cubicBezTo>
                <a:cubicBezTo>
                  <a:pt x="8076" y="6873"/>
                  <a:pt x="8392" y="6556"/>
                  <a:pt x="8456" y="6461"/>
                </a:cubicBezTo>
                <a:cubicBezTo>
                  <a:pt x="8487" y="6429"/>
                  <a:pt x="8487" y="6398"/>
                  <a:pt x="8456" y="6398"/>
                </a:cubicBezTo>
                <a:cubicBezTo>
                  <a:pt x="8456" y="6398"/>
                  <a:pt x="8424" y="6366"/>
                  <a:pt x="8424" y="6366"/>
                </a:cubicBezTo>
                <a:cubicBezTo>
                  <a:pt x="8582" y="6239"/>
                  <a:pt x="8677" y="6144"/>
                  <a:pt x="8677" y="6081"/>
                </a:cubicBezTo>
                <a:cubicBezTo>
                  <a:pt x="8677" y="6049"/>
                  <a:pt x="8677" y="6018"/>
                  <a:pt x="8646" y="6018"/>
                </a:cubicBezTo>
                <a:cubicBezTo>
                  <a:pt x="8646" y="5986"/>
                  <a:pt x="8614" y="5986"/>
                  <a:pt x="8582" y="5986"/>
                </a:cubicBezTo>
                <a:lnTo>
                  <a:pt x="5510" y="8583"/>
                </a:lnTo>
                <a:cubicBezTo>
                  <a:pt x="5510" y="8520"/>
                  <a:pt x="5542" y="8488"/>
                  <a:pt x="5574" y="8425"/>
                </a:cubicBezTo>
                <a:cubicBezTo>
                  <a:pt x="6112" y="7981"/>
                  <a:pt x="6809" y="7380"/>
                  <a:pt x="7442" y="6809"/>
                </a:cubicBezTo>
                <a:cubicBezTo>
                  <a:pt x="7981" y="6366"/>
                  <a:pt x="8424" y="5986"/>
                  <a:pt x="8582" y="5859"/>
                </a:cubicBezTo>
                <a:cubicBezTo>
                  <a:pt x="8614" y="5859"/>
                  <a:pt x="8646" y="5828"/>
                  <a:pt x="8646" y="5828"/>
                </a:cubicBezTo>
                <a:cubicBezTo>
                  <a:pt x="8677" y="5796"/>
                  <a:pt x="8677" y="5796"/>
                  <a:pt x="8677" y="5764"/>
                </a:cubicBezTo>
                <a:cubicBezTo>
                  <a:pt x="8677" y="5764"/>
                  <a:pt x="8677" y="5764"/>
                  <a:pt x="8677" y="5733"/>
                </a:cubicBezTo>
                <a:lnTo>
                  <a:pt x="8582" y="5733"/>
                </a:lnTo>
                <a:cubicBezTo>
                  <a:pt x="8582" y="5733"/>
                  <a:pt x="8551" y="5764"/>
                  <a:pt x="8519" y="5796"/>
                </a:cubicBezTo>
                <a:cubicBezTo>
                  <a:pt x="8646" y="5638"/>
                  <a:pt x="8709" y="5543"/>
                  <a:pt x="8709" y="5479"/>
                </a:cubicBezTo>
                <a:cubicBezTo>
                  <a:pt x="8709" y="5448"/>
                  <a:pt x="8709" y="5416"/>
                  <a:pt x="8709" y="5416"/>
                </a:cubicBezTo>
                <a:cubicBezTo>
                  <a:pt x="8677" y="5384"/>
                  <a:pt x="8677" y="5384"/>
                  <a:pt x="8646" y="5384"/>
                </a:cubicBezTo>
                <a:cubicBezTo>
                  <a:pt x="8551" y="5384"/>
                  <a:pt x="8297" y="5606"/>
                  <a:pt x="7727" y="6144"/>
                </a:cubicBezTo>
                <a:cubicBezTo>
                  <a:pt x="8329" y="5511"/>
                  <a:pt x="8772" y="5004"/>
                  <a:pt x="8836" y="4973"/>
                </a:cubicBezTo>
                <a:cubicBezTo>
                  <a:pt x="8836" y="4941"/>
                  <a:pt x="8836" y="4909"/>
                  <a:pt x="8836" y="4878"/>
                </a:cubicBezTo>
                <a:lnTo>
                  <a:pt x="8741" y="4878"/>
                </a:lnTo>
                <a:lnTo>
                  <a:pt x="4687" y="8710"/>
                </a:lnTo>
                <a:cubicBezTo>
                  <a:pt x="4529" y="8805"/>
                  <a:pt x="4402" y="8836"/>
                  <a:pt x="4307" y="8836"/>
                </a:cubicBezTo>
                <a:cubicBezTo>
                  <a:pt x="4275" y="8836"/>
                  <a:pt x="4244" y="8836"/>
                  <a:pt x="4244" y="8805"/>
                </a:cubicBezTo>
                <a:lnTo>
                  <a:pt x="8867" y="4624"/>
                </a:lnTo>
                <a:cubicBezTo>
                  <a:pt x="8899" y="4624"/>
                  <a:pt x="8899" y="4593"/>
                  <a:pt x="8867" y="4561"/>
                </a:cubicBezTo>
                <a:lnTo>
                  <a:pt x="8804" y="4561"/>
                </a:lnTo>
                <a:cubicBezTo>
                  <a:pt x="8962" y="4403"/>
                  <a:pt x="9026" y="4244"/>
                  <a:pt x="9026" y="4181"/>
                </a:cubicBezTo>
                <a:cubicBezTo>
                  <a:pt x="9026" y="4118"/>
                  <a:pt x="9026" y="4086"/>
                  <a:pt x="8994" y="4054"/>
                </a:cubicBezTo>
                <a:lnTo>
                  <a:pt x="8931" y="4054"/>
                </a:lnTo>
                <a:cubicBezTo>
                  <a:pt x="8107" y="4909"/>
                  <a:pt x="6872" y="6176"/>
                  <a:pt x="5764" y="7189"/>
                </a:cubicBezTo>
                <a:cubicBezTo>
                  <a:pt x="5194" y="7633"/>
                  <a:pt x="4655" y="8076"/>
                  <a:pt x="4212" y="8425"/>
                </a:cubicBezTo>
                <a:cubicBezTo>
                  <a:pt x="3959" y="8583"/>
                  <a:pt x="3769" y="8678"/>
                  <a:pt x="3642" y="8678"/>
                </a:cubicBezTo>
                <a:cubicBezTo>
                  <a:pt x="3610" y="8678"/>
                  <a:pt x="3579" y="8678"/>
                  <a:pt x="3547" y="8646"/>
                </a:cubicBezTo>
                <a:cubicBezTo>
                  <a:pt x="3547" y="8615"/>
                  <a:pt x="3610" y="8551"/>
                  <a:pt x="3674" y="8456"/>
                </a:cubicBezTo>
                <a:cubicBezTo>
                  <a:pt x="4497" y="8076"/>
                  <a:pt x="5859" y="6778"/>
                  <a:pt x="6967" y="5638"/>
                </a:cubicBezTo>
                <a:lnTo>
                  <a:pt x="8836" y="4086"/>
                </a:lnTo>
                <a:cubicBezTo>
                  <a:pt x="8867" y="4054"/>
                  <a:pt x="8867" y="4023"/>
                  <a:pt x="8836" y="4023"/>
                </a:cubicBezTo>
                <a:cubicBezTo>
                  <a:pt x="8820" y="4007"/>
                  <a:pt x="8804" y="3999"/>
                  <a:pt x="8792" y="3999"/>
                </a:cubicBezTo>
                <a:cubicBezTo>
                  <a:pt x="8780" y="3999"/>
                  <a:pt x="8772" y="4007"/>
                  <a:pt x="8772" y="4023"/>
                </a:cubicBezTo>
                <a:cubicBezTo>
                  <a:pt x="8646" y="4118"/>
                  <a:pt x="8297" y="4403"/>
                  <a:pt x="7822" y="4783"/>
                </a:cubicBezTo>
                <a:cubicBezTo>
                  <a:pt x="8361" y="4181"/>
                  <a:pt x="8741" y="3769"/>
                  <a:pt x="8804" y="3706"/>
                </a:cubicBezTo>
                <a:cubicBezTo>
                  <a:pt x="8804" y="3674"/>
                  <a:pt x="8804" y="3643"/>
                  <a:pt x="8804" y="3643"/>
                </a:cubicBezTo>
                <a:cubicBezTo>
                  <a:pt x="8772" y="3611"/>
                  <a:pt x="8741" y="3611"/>
                  <a:pt x="8741" y="3611"/>
                </a:cubicBezTo>
                <a:cubicBezTo>
                  <a:pt x="8677" y="3674"/>
                  <a:pt x="8171" y="4023"/>
                  <a:pt x="7506" y="4529"/>
                </a:cubicBezTo>
                <a:lnTo>
                  <a:pt x="8646" y="3516"/>
                </a:lnTo>
                <a:cubicBezTo>
                  <a:pt x="8646" y="3484"/>
                  <a:pt x="8646" y="3453"/>
                  <a:pt x="8646" y="3453"/>
                </a:cubicBezTo>
                <a:cubicBezTo>
                  <a:pt x="8630" y="3437"/>
                  <a:pt x="8614" y="3429"/>
                  <a:pt x="8602" y="3429"/>
                </a:cubicBezTo>
                <a:cubicBezTo>
                  <a:pt x="8590" y="3429"/>
                  <a:pt x="8582" y="3437"/>
                  <a:pt x="8582" y="3453"/>
                </a:cubicBezTo>
                <a:lnTo>
                  <a:pt x="8076" y="3833"/>
                </a:lnTo>
                <a:cubicBezTo>
                  <a:pt x="8392" y="3548"/>
                  <a:pt x="8582" y="3326"/>
                  <a:pt x="8582" y="3231"/>
                </a:cubicBezTo>
                <a:cubicBezTo>
                  <a:pt x="8582" y="3199"/>
                  <a:pt x="8551" y="3199"/>
                  <a:pt x="8551" y="3168"/>
                </a:cubicBezTo>
                <a:cubicBezTo>
                  <a:pt x="8582" y="3136"/>
                  <a:pt x="8646" y="3104"/>
                  <a:pt x="8677" y="3073"/>
                </a:cubicBezTo>
                <a:cubicBezTo>
                  <a:pt x="8709" y="3041"/>
                  <a:pt x="8709" y="3041"/>
                  <a:pt x="8709" y="3041"/>
                </a:cubicBezTo>
                <a:cubicBezTo>
                  <a:pt x="8709" y="3009"/>
                  <a:pt x="8709" y="3009"/>
                  <a:pt x="8709" y="2978"/>
                </a:cubicBezTo>
                <a:cubicBezTo>
                  <a:pt x="8646" y="2946"/>
                  <a:pt x="8614" y="2914"/>
                  <a:pt x="8551" y="2883"/>
                </a:cubicBezTo>
                <a:cubicBezTo>
                  <a:pt x="8677" y="2724"/>
                  <a:pt x="8709" y="2629"/>
                  <a:pt x="8677" y="2598"/>
                </a:cubicBezTo>
                <a:cubicBezTo>
                  <a:pt x="8646" y="2566"/>
                  <a:pt x="8646" y="2566"/>
                  <a:pt x="8582" y="2566"/>
                </a:cubicBezTo>
                <a:cubicBezTo>
                  <a:pt x="8582" y="2503"/>
                  <a:pt x="8551" y="2471"/>
                  <a:pt x="8519" y="2407"/>
                </a:cubicBezTo>
                <a:lnTo>
                  <a:pt x="8456" y="2407"/>
                </a:lnTo>
                <a:lnTo>
                  <a:pt x="7886" y="2883"/>
                </a:lnTo>
                <a:cubicBezTo>
                  <a:pt x="7917" y="2851"/>
                  <a:pt x="7981" y="2788"/>
                  <a:pt x="8012" y="2756"/>
                </a:cubicBezTo>
                <a:cubicBezTo>
                  <a:pt x="8107" y="2661"/>
                  <a:pt x="8171" y="2598"/>
                  <a:pt x="8171" y="2566"/>
                </a:cubicBezTo>
                <a:lnTo>
                  <a:pt x="8202" y="2534"/>
                </a:lnTo>
                <a:cubicBezTo>
                  <a:pt x="8234" y="2503"/>
                  <a:pt x="8202" y="2503"/>
                  <a:pt x="8202" y="2471"/>
                </a:cubicBezTo>
                <a:lnTo>
                  <a:pt x="8139" y="2471"/>
                </a:lnTo>
                <a:cubicBezTo>
                  <a:pt x="8139" y="2471"/>
                  <a:pt x="8044" y="2566"/>
                  <a:pt x="7917" y="2724"/>
                </a:cubicBezTo>
                <a:cubicBezTo>
                  <a:pt x="7791" y="2819"/>
                  <a:pt x="7632" y="2946"/>
                  <a:pt x="7474" y="3104"/>
                </a:cubicBezTo>
                <a:cubicBezTo>
                  <a:pt x="7949" y="2629"/>
                  <a:pt x="8297" y="2249"/>
                  <a:pt x="8297" y="2059"/>
                </a:cubicBezTo>
                <a:cubicBezTo>
                  <a:pt x="8297" y="2027"/>
                  <a:pt x="8297" y="1996"/>
                  <a:pt x="8266" y="1964"/>
                </a:cubicBezTo>
                <a:cubicBezTo>
                  <a:pt x="8266" y="1964"/>
                  <a:pt x="8266" y="1932"/>
                  <a:pt x="8234" y="1932"/>
                </a:cubicBezTo>
                <a:cubicBezTo>
                  <a:pt x="8234" y="1932"/>
                  <a:pt x="8202" y="1932"/>
                  <a:pt x="8202" y="1964"/>
                </a:cubicBezTo>
                <a:lnTo>
                  <a:pt x="7917" y="2186"/>
                </a:lnTo>
                <a:cubicBezTo>
                  <a:pt x="7949" y="2122"/>
                  <a:pt x="7981" y="2091"/>
                  <a:pt x="7981" y="2059"/>
                </a:cubicBezTo>
                <a:cubicBezTo>
                  <a:pt x="7981" y="1996"/>
                  <a:pt x="7981" y="1964"/>
                  <a:pt x="7949" y="1932"/>
                </a:cubicBezTo>
                <a:cubicBezTo>
                  <a:pt x="7949" y="1901"/>
                  <a:pt x="7917" y="1901"/>
                  <a:pt x="7917" y="1901"/>
                </a:cubicBezTo>
                <a:cubicBezTo>
                  <a:pt x="7917" y="1901"/>
                  <a:pt x="7886" y="1901"/>
                  <a:pt x="7886" y="1932"/>
                </a:cubicBezTo>
                <a:lnTo>
                  <a:pt x="4339" y="4878"/>
                </a:lnTo>
                <a:lnTo>
                  <a:pt x="8044" y="1616"/>
                </a:lnTo>
                <a:cubicBezTo>
                  <a:pt x="8044" y="1616"/>
                  <a:pt x="8044" y="1584"/>
                  <a:pt x="8044" y="1552"/>
                </a:cubicBezTo>
                <a:cubicBezTo>
                  <a:pt x="8012" y="1521"/>
                  <a:pt x="8012" y="1521"/>
                  <a:pt x="7949" y="1521"/>
                </a:cubicBezTo>
                <a:cubicBezTo>
                  <a:pt x="7938" y="1518"/>
                  <a:pt x="7927" y="1517"/>
                  <a:pt x="7914" y="1517"/>
                </a:cubicBezTo>
                <a:cubicBezTo>
                  <a:pt x="7779" y="1517"/>
                  <a:pt x="7537" y="1672"/>
                  <a:pt x="7189" y="1932"/>
                </a:cubicBezTo>
                <a:lnTo>
                  <a:pt x="7601" y="1552"/>
                </a:lnTo>
                <a:cubicBezTo>
                  <a:pt x="7601" y="1552"/>
                  <a:pt x="7601" y="1521"/>
                  <a:pt x="7601" y="1489"/>
                </a:cubicBezTo>
                <a:lnTo>
                  <a:pt x="7569" y="1489"/>
                </a:lnTo>
                <a:cubicBezTo>
                  <a:pt x="7632" y="1426"/>
                  <a:pt x="7664" y="1394"/>
                  <a:pt x="7664" y="1362"/>
                </a:cubicBezTo>
                <a:cubicBezTo>
                  <a:pt x="7696" y="1362"/>
                  <a:pt x="7696" y="1331"/>
                  <a:pt x="7664" y="1299"/>
                </a:cubicBezTo>
                <a:cubicBezTo>
                  <a:pt x="7664" y="1283"/>
                  <a:pt x="7656" y="1275"/>
                  <a:pt x="7644" y="1275"/>
                </a:cubicBezTo>
                <a:cubicBezTo>
                  <a:pt x="7632" y="1275"/>
                  <a:pt x="7616" y="1283"/>
                  <a:pt x="7601" y="1299"/>
                </a:cubicBezTo>
                <a:cubicBezTo>
                  <a:pt x="7537" y="1331"/>
                  <a:pt x="7252" y="1552"/>
                  <a:pt x="6777" y="1869"/>
                </a:cubicBezTo>
                <a:cubicBezTo>
                  <a:pt x="7031" y="1616"/>
                  <a:pt x="7221" y="1426"/>
                  <a:pt x="7347" y="1331"/>
                </a:cubicBezTo>
                <a:cubicBezTo>
                  <a:pt x="7442" y="1267"/>
                  <a:pt x="7474" y="1236"/>
                  <a:pt x="7474" y="1204"/>
                </a:cubicBezTo>
                <a:cubicBezTo>
                  <a:pt x="7474" y="1172"/>
                  <a:pt x="7474" y="1172"/>
                  <a:pt x="7442" y="1141"/>
                </a:cubicBezTo>
                <a:lnTo>
                  <a:pt x="7379" y="1141"/>
                </a:lnTo>
                <a:cubicBezTo>
                  <a:pt x="7347" y="1172"/>
                  <a:pt x="7316" y="1204"/>
                  <a:pt x="7284" y="1267"/>
                </a:cubicBezTo>
                <a:cubicBezTo>
                  <a:pt x="7221" y="1299"/>
                  <a:pt x="7157" y="1331"/>
                  <a:pt x="7062" y="1394"/>
                </a:cubicBezTo>
                <a:cubicBezTo>
                  <a:pt x="7094" y="1362"/>
                  <a:pt x="7126" y="1331"/>
                  <a:pt x="7126" y="1267"/>
                </a:cubicBezTo>
                <a:cubicBezTo>
                  <a:pt x="7157" y="1204"/>
                  <a:pt x="7189" y="1109"/>
                  <a:pt x="7221" y="1046"/>
                </a:cubicBezTo>
                <a:cubicBezTo>
                  <a:pt x="7221" y="951"/>
                  <a:pt x="7221" y="887"/>
                  <a:pt x="7157" y="824"/>
                </a:cubicBezTo>
                <a:cubicBezTo>
                  <a:pt x="7157" y="792"/>
                  <a:pt x="7126" y="792"/>
                  <a:pt x="7126" y="792"/>
                </a:cubicBezTo>
                <a:cubicBezTo>
                  <a:pt x="7094" y="792"/>
                  <a:pt x="7094" y="792"/>
                  <a:pt x="6872" y="982"/>
                </a:cubicBezTo>
                <a:cubicBezTo>
                  <a:pt x="6841" y="982"/>
                  <a:pt x="6777" y="982"/>
                  <a:pt x="6682" y="1014"/>
                </a:cubicBezTo>
                <a:cubicBezTo>
                  <a:pt x="6714" y="982"/>
                  <a:pt x="6714" y="951"/>
                  <a:pt x="6746" y="919"/>
                </a:cubicBezTo>
                <a:cubicBezTo>
                  <a:pt x="6746" y="887"/>
                  <a:pt x="6746" y="856"/>
                  <a:pt x="6746" y="856"/>
                </a:cubicBezTo>
                <a:cubicBezTo>
                  <a:pt x="6746" y="824"/>
                  <a:pt x="6777" y="792"/>
                  <a:pt x="6777" y="792"/>
                </a:cubicBezTo>
                <a:cubicBezTo>
                  <a:pt x="6777" y="761"/>
                  <a:pt x="6746" y="761"/>
                  <a:pt x="6746" y="761"/>
                </a:cubicBezTo>
                <a:cubicBezTo>
                  <a:pt x="6746" y="729"/>
                  <a:pt x="6714" y="729"/>
                  <a:pt x="6714" y="729"/>
                </a:cubicBezTo>
                <a:lnTo>
                  <a:pt x="6682" y="729"/>
                </a:lnTo>
                <a:cubicBezTo>
                  <a:pt x="6651" y="697"/>
                  <a:pt x="6619" y="697"/>
                  <a:pt x="6619" y="697"/>
                </a:cubicBezTo>
                <a:lnTo>
                  <a:pt x="6461" y="824"/>
                </a:lnTo>
                <a:cubicBezTo>
                  <a:pt x="6429" y="856"/>
                  <a:pt x="6429" y="856"/>
                  <a:pt x="6397" y="887"/>
                </a:cubicBezTo>
                <a:cubicBezTo>
                  <a:pt x="6429" y="824"/>
                  <a:pt x="6461" y="761"/>
                  <a:pt x="6461" y="729"/>
                </a:cubicBezTo>
                <a:cubicBezTo>
                  <a:pt x="6461" y="666"/>
                  <a:pt x="6461" y="602"/>
                  <a:pt x="6429" y="571"/>
                </a:cubicBezTo>
                <a:lnTo>
                  <a:pt x="6334" y="571"/>
                </a:lnTo>
                <a:lnTo>
                  <a:pt x="5827" y="1014"/>
                </a:lnTo>
                <a:cubicBezTo>
                  <a:pt x="6366" y="507"/>
                  <a:pt x="6366" y="476"/>
                  <a:pt x="6334" y="444"/>
                </a:cubicBezTo>
                <a:cubicBezTo>
                  <a:pt x="6302" y="412"/>
                  <a:pt x="6302" y="412"/>
                  <a:pt x="6271" y="412"/>
                </a:cubicBezTo>
                <a:lnTo>
                  <a:pt x="6239" y="412"/>
                </a:lnTo>
                <a:cubicBezTo>
                  <a:pt x="5700" y="412"/>
                  <a:pt x="1203" y="4561"/>
                  <a:pt x="317" y="5416"/>
                </a:cubicBezTo>
                <a:cubicBezTo>
                  <a:pt x="380" y="5289"/>
                  <a:pt x="538" y="5099"/>
                  <a:pt x="760" y="4878"/>
                </a:cubicBezTo>
                <a:cubicBezTo>
                  <a:pt x="1330" y="4498"/>
                  <a:pt x="2344" y="3548"/>
                  <a:pt x="3610" y="2344"/>
                </a:cubicBezTo>
                <a:cubicBezTo>
                  <a:pt x="3674" y="2312"/>
                  <a:pt x="3705" y="2281"/>
                  <a:pt x="3737" y="2249"/>
                </a:cubicBezTo>
                <a:cubicBezTo>
                  <a:pt x="4465" y="1616"/>
                  <a:pt x="5225" y="982"/>
                  <a:pt x="6017" y="381"/>
                </a:cubicBezTo>
                <a:cubicBezTo>
                  <a:pt x="6017" y="349"/>
                  <a:pt x="6017" y="349"/>
                  <a:pt x="6017" y="349"/>
                </a:cubicBezTo>
                <a:cubicBezTo>
                  <a:pt x="6017" y="317"/>
                  <a:pt x="6017" y="317"/>
                  <a:pt x="6017" y="286"/>
                </a:cubicBezTo>
                <a:lnTo>
                  <a:pt x="5954" y="286"/>
                </a:lnTo>
                <a:cubicBezTo>
                  <a:pt x="5922" y="317"/>
                  <a:pt x="5859" y="349"/>
                  <a:pt x="5827" y="381"/>
                </a:cubicBezTo>
                <a:cubicBezTo>
                  <a:pt x="5827" y="381"/>
                  <a:pt x="5795" y="349"/>
                  <a:pt x="5764" y="349"/>
                </a:cubicBezTo>
                <a:cubicBezTo>
                  <a:pt x="5605" y="349"/>
                  <a:pt x="5035" y="856"/>
                  <a:pt x="3769" y="2059"/>
                </a:cubicBezTo>
                <a:cubicBezTo>
                  <a:pt x="2692" y="2978"/>
                  <a:pt x="1425" y="4086"/>
                  <a:pt x="412" y="4941"/>
                </a:cubicBezTo>
                <a:cubicBezTo>
                  <a:pt x="380" y="4656"/>
                  <a:pt x="3547" y="1932"/>
                  <a:pt x="5574" y="286"/>
                </a:cubicBezTo>
                <a:cubicBezTo>
                  <a:pt x="5574" y="286"/>
                  <a:pt x="5574" y="286"/>
                  <a:pt x="5574" y="254"/>
                </a:cubicBezTo>
                <a:cubicBezTo>
                  <a:pt x="5574" y="254"/>
                  <a:pt x="5574" y="254"/>
                  <a:pt x="5574" y="222"/>
                </a:cubicBezTo>
                <a:cubicBezTo>
                  <a:pt x="5542" y="159"/>
                  <a:pt x="5447" y="159"/>
                  <a:pt x="5384" y="159"/>
                </a:cubicBezTo>
                <a:lnTo>
                  <a:pt x="5352" y="159"/>
                </a:lnTo>
                <a:cubicBezTo>
                  <a:pt x="5352" y="127"/>
                  <a:pt x="5352" y="127"/>
                  <a:pt x="5352" y="127"/>
                </a:cubicBezTo>
                <a:cubicBezTo>
                  <a:pt x="5289" y="64"/>
                  <a:pt x="5225" y="32"/>
                  <a:pt x="5162" y="32"/>
                </a:cubicBezTo>
                <a:lnTo>
                  <a:pt x="5130" y="32"/>
                </a:lnTo>
                <a:cubicBezTo>
                  <a:pt x="4940" y="32"/>
                  <a:pt x="4592" y="222"/>
                  <a:pt x="4180" y="539"/>
                </a:cubicBezTo>
                <a:cubicBezTo>
                  <a:pt x="4339" y="381"/>
                  <a:pt x="4497" y="222"/>
                  <a:pt x="4655" y="96"/>
                </a:cubicBezTo>
                <a:cubicBezTo>
                  <a:pt x="4687" y="64"/>
                  <a:pt x="4687" y="32"/>
                  <a:pt x="4655" y="32"/>
                </a:cubicBezTo>
                <a:cubicBezTo>
                  <a:pt x="4655" y="1"/>
                  <a:pt x="4624" y="1"/>
                  <a:pt x="4624" y="1"/>
                </a:cubicBezTo>
                <a:cubicBezTo>
                  <a:pt x="4529" y="1"/>
                  <a:pt x="4244" y="254"/>
                  <a:pt x="3135" y="1267"/>
                </a:cubicBezTo>
                <a:cubicBezTo>
                  <a:pt x="2344" y="2027"/>
                  <a:pt x="1077" y="3199"/>
                  <a:pt x="570" y="3484"/>
                </a:cubicBezTo>
                <a:lnTo>
                  <a:pt x="4244" y="96"/>
                </a:lnTo>
                <a:cubicBezTo>
                  <a:pt x="4275" y="96"/>
                  <a:pt x="4275" y="64"/>
                  <a:pt x="4244" y="32"/>
                </a:cubicBezTo>
                <a:cubicBezTo>
                  <a:pt x="4244" y="32"/>
                  <a:pt x="4244" y="1"/>
                  <a:pt x="4212" y="1"/>
                </a:cubicBezTo>
                <a:close/>
              </a:path>
            </a:pathLst>
          </a:cu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" name="Google Shape;973;p37"/>
          <p:cNvSpPr/>
          <p:nvPr/>
        </p:nvSpPr>
        <p:spPr>
          <a:xfrm>
            <a:off x="0" y="162928"/>
            <a:ext cx="7427460" cy="47480"/>
          </a:xfrm>
          <a:custGeom>
            <a:avLst/>
            <a:gdLst/>
            <a:ahLst/>
            <a:cxnLst/>
            <a:rect l="l" t="t" r="r" b="b"/>
            <a:pathLst>
              <a:path w="232927" h="1489" extrusionOk="0">
                <a:moveTo>
                  <a:pt x="232926" y="0"/>
                </a:moveTo>
                <a:lnTo>
                  <a:pt x="232926" y="0"/>
                </a:lnTo>
                <a:cubicBezTo>
                  <a:pt x="219277" y="32"/>
                  <a:pt x="114674" y="63"/>
                  <a:pt x="109005" y="95"/>
                </a:cubicBezTo>
                <a:cubicBezTo>
                  <a:pt x="93709" y="190"/>
                  <a:pt x="78413" y="253"/>
                  <a:pt x="63117" y="317"/>
                </a:cubicBezTo>
                <a:cubicBezTo>
                  <a:pt x="48169" y="412"/>
                  <a:pt x="33221" y="475"/>
                  <a:pt x="18273" y="538"/>
                </a:cubicBezTo>
                <a:cubicBezTo>
                  <a:pt x="12161" y="570"/>
                  <a:pt x="6081" y="570"/>
                  <a:pt x="0" y="602"/>
                </a:cubicBezTo>
                <a:cubicBezTo>
                  <a:pt x="95" y="887"/>
                  <a:pt x="190" y="1204"/>
                  <a:pt x="254" y="1489"/>
                </a:cubicBezTo>
                <a:cubicBezTo>
                  <a:pt x="16848" y="1425"/>
                  <a:pt x="33411" y="1330"/>
                  <a:pt x="50006" y="1267"/>
                </a:cubicBezTo>
                <a:cubicBezTo>
                  <a:pt x="65239" y="1172"/>
                  <a:pt x="80471" y="1109"/>
                  <a:pt x="95704" y="1045"/>
                </a:cubicBezTo>
                <a:cubicBezTo>
                  <a:pt x="105522" y="982"/>
                  <a:pt x="218865" y="918"/>
                  <a:pt x="232483" y="887"/>
                </a:cubicBezTo>
                <a:cubicBezTo>
                  <a:pt x="232610" y="570"/>
                  <a:pt x="232768" y="285"/>
                  <a:pt x="23292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Google Shape;974;p37"/>
          <p:cNvSpPr/>
          <p:nvPr/>
        </p:nvSpPr>
        <p:spPr>
          <a:xfrm>
            <a:off x="-1021" y="261527"/>
            <a:ext cx="7404246" cy="47480"/>
          </a:xfrm>
          <a:custGeom>
            <a:avLst/>
            <a:gdLst/>
            <a:ahLst/>
            <a:cxnLst/>
            <a:rect l="l" t="t" r="r" b="b"/>
            <a:pathLst>
              <a:path w="232199" h="1489" extrusionOk="0">
                <a:moveTo>
                  <a:pt x="232103" y="0"/>
                </a:moveTo>
                <a:cubicBezTo>
                  <a:pt x="218296" y="32"/>
                  <a:pt x="104699" y="64"/>
                  <a:pt x="94659" y="95"/>
                </a:cubicBezTo>
                <a:cubicBezTo>
                  <a:pt x="81200" y="159"/>
                  <a:pt x="67772" y="254"/>
                  <a:pt x="54313" y="317"/>
                </a:cubicBezTo>
                <a:cubicBezTo>
                  <a:pt x="41487" y="412"/>
                  <a:pt x="28629" y="475"/>
                  <a:pt x="15804" y="539"/>
                </a:cubicBezTo>
                <a:cubicBezTo>
                  <a:pt x="10610" y="570"/>
                  <a:pt x="5448" y="602"/>
                  <a:pt x="254" y="634"/>
                </a:cubicBezTo>
                <a:cubicBezTo>
                  <a:pt x="191" y="919"/>
                  <a:pt x="96" y="1204"/>
                  <a:pt x="1" y="1489"/>
                </a:cubicBezTo>
                <a:cubicBezTo>
                  <a:pt x="1584" y="1489"/>
                  <a:pt x="3136" y="1457"/>
                  <a:pt x="4719" y="1457"/>
                </a:cubicBezTo>
                <a:cubicBezTo>
                  <a:pt x="18622" y="1362"/>
                  <a:pt x="32556" y="1299"/>
                  <a:pt x="46459" y="1235"/>
                </a:cubicBezTo>
                <a:cubicBezTo>
                  <a:pt x="48043" y="1225"/>
                  <a:pt x="49626" y="1221"/>
                  <a:pt x="51195" y="1221"/>
                </a:cubicBezTo>
                <a:cubicBezTo>
                  <a:pt x="54334" y="1221"/>
                  <a:pt x="57417" y="1235"/>
                  <a:pt x="60330" y="1235"/>
                </a:cubicBezTo>
                <a:cubicBezTo>
                  <a:pt x="68121" y="1140"/>
                  <a:pt x="75531" y="1077"/>
                  <a:pt x="82942" y="1014"/>
                </a:cubicBezTo>
                <a:cubicBezTo>
                  <a:pt x="87946" y="982"/>
                  <a:pt x="92949" y="982"/>
                  <a:pt x="97953" y="982"/>
                </a:cubicBezTo>
                <a:cubicBezTo>
                  <a:pt x="107200" y="919"/>
                  <a:pt x="212722" y="855"/>
                  <a:pt x="232198" y="792"/>
                </a:cubicBezTo>
                <a:cubicBezTo>
                  <a:pt x="232167" y="539"/>
                  <a:pt x="232135" y="254"/>
                  <a:pt x="23210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" name="Google Shape;976;p37"/>
          <p:cNvSpPr/>
          <p:nvPr/>
        </p:nvSpPr>
        <p:spPr>
          <a:xfrm>
            <a:off x="7398390" y="65031"/>
            <a:ext cx="398945" cy="415909"/>
          </a:xfrm>
          <a:custGeom>
            <a:avLst/>
            <a:gdLst/>
            <a:ahLst/>
            <a:cxnLst/>
            <a:rect l="l" t="t" r="r" b="b"/>
            <a:pathLst>
              <a:path w="12511" h="13043" extrusionOk="0">
                <a:moveTo>
                  <a:pt x="6464" y="897"/>
                </a:moveTo>
                <a:cubicBezTo>
                  <a:pt x="8589" y="897"/>
                  <a:pt x="10528" y="2282"/>
                  <a:pt x="11275" y="4501"/>
                </a:cubicBezTo>
                <a:cubicBezTo>
                  <a:pt x="11465" y="5103"/>
                  <a:pt x="11528" y="5736"/>
                  <a:pt x="11655" y="6369"/>
                </a:cubicBezTo>
                <a:cubicBezTo>
                  <a:pt x="11560" y="9061"/>
                  <a:pt x="9787" y="11341"/>
                  <a:pt x="7285" y="12006"/>
                </a:cubicBezTo>
                <a:cubicBezTo>
                  <a:pt x="6933" y="12101"/>
                  <a:pt x="6546" y="12151"/>
                  <a:pt x="6141" y="12151"/>
                </a:cubicBezTo>
                <a:cubicBezTo>
                  <a:pt x="4648" y="12151"/>
                  <a:pt x="2916" y="11472"/>
                  <a:pt x="1869" y="9853"/>
                </a:cubicBezTo>
                <a:cubicBezTo>
                  <a:pt x="1521" y="9283"/>
                  <a:pt x="1236" y="8649"/>
                  <a:pt x="1109" y="8016"/>
                </a:cubicBezTo>
                <a:cubicBezTo>
                  <a:pt x="1046" y="7731"/>
                  <a:pt x="1014" y="7478"/>
                  <a:pt x="983" y="7193"/>
                </a:cubicBezTo>
                <a:cubicBezTo>
                  <a:pt x="888" y="6211"/>
                  <a:pt x="1078" y="5229"/>
                  <a:pt x="1458" y="4311"/>
                </a:cubicBezTo>
                <a:cubicBezTo>
                  <a:pt x="1616" y="3994"/>
                  <a:pt x="1774" y="3677"/>
                  <a:pt x="1964" y="3392"/>
                </a:cubicBezTo>
                <a:cubicBezTo>
                  <a:pt x="2344" y="2854"/>
                  <a:pt x="2788" y="2347"/>
                  <a:pt x="3358" y="1936"/>
                </a:cubicBezTo>
                <a:cubicBezTo>
                  <a:pt x="4361" y="1222"/>
                  <a:pt x="5434" y="897"/>
                  <a:pt x="6464" y="897"/>
                </a:cubicBezTo>
                <a:close/>
                <a:moveTo>
                  <a:pt x="6302" y="0"/>
                </a:moveTo>
                <a:cubicBezTo>
                  <a:pt x="5631" y="0"/>
                  <a:pt x="4988" y="181"/>
                  <a:pt x="4371" y="416"/>
                </a:cubicBezTo>
                <a:cubicBezTo>
                  <a:pt x="2819" y="986"/>
                  <a:pt x="1648" y="2062"/>
                  <a:pt x="919" y="3424"/>
                </a:cubicBezTo>
                <a:cubicBezTo>
                  <a:pt x="761" y="3709"/>
                  <a:pt x="603" y="3994"/>
                  <a:pt x="476" y="4311"/>
                </a:cubicBezTo>
                <a:cubicBezTo>
                  <a:pt x="128" y="5229"/>
                  <a:pt x="1" y="6211"/>
                  <a:pt x="64" y="7193"/>
                </a:cubicBezTo>
                <a:cubicBezTo>
                  <a:pt x="96" y="7478"/>
                  <a:pt x="128" y="7731"/>
                  <a:pt x="159" y="8016"/>
                </a:cubicBezTo>
                <a:cubicBezTo>
                  <a:pt x="381" y="9156"/>
                  <a:pt x="919" y="10265"/>
                  <a:pt x="1806" y="11183"/>
                </a:cubicBezTo>
                <a:cubicBezTo>
                  <a:pt x="2950" y="12384"/>
                  <a:pt x="4352" y="13043"/>
                  <a:pt x="5919" y="13043"/>
                </a:cubicBezTo>
                <a:cubicBezTo>
                  <a:pt x="6087" y="13043"/>
                  <a:pt x="6258" y="13035"/>
                  <a:pt x="6430" y="13020"/>
                </a:cubicBezTo>
                <a:cubicBezTo>
                  <a:pt x="10357" y="12703"/>
                  <a:pt x="12415" y="9441"/>
                  <a:pt x="12510" y="6274"/>
                </a:cubicBezTo>
                <a:cubicBezTo>
                  <a:pt x="12447" y="5103"/>
                  <a:pt x="12130" y="3867"/>
                  <a:pt x="11402" y="2759"/>
                </a:cubicBezTo>
                <a:cubicBezTo>
                  <a:pt x="10230" y="986"/>
                  <a:pt x="8552" y="99"/>
                  <a:pt x="6461" y="4"/>
                </a:cubicBezTo>
                <a:cubicBezTo>
                  <a:pt x="6408" y="2"/>
                  <a:pt x="6355" y="0"/>
                  <a:pt x="63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250" y="613089"/>
            <a:ext cx="7149461" cy="3908679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570579" y="4173242"/>
            <a:ext cx="52267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CHILDHOOD AMBITION AFTER SWITCHING (STATISTICS RELATED)</a:t>
            </a:r>
          </a:p>
        </p:txBody>
      </p:sp>
      <p:sp>
        <p:nvSpPr>
          <p:cNvPr id="15" name="Google Shape;910;p34"/>
          <p:cNvSpPr txBox="1"/>
          <p:nvPr/>
        </p:nvSpPr>
        <p:spPr>
          <a:xfrm>
            <a:off x="8403020" y="4181794"/>
            <a:ext cx="1481959" cy="491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SAMPLE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SIZE</a:t>
            </a:r>
            <a:endParaRPr sz="2000" dirty="0">
              <a:solidFill>
                <a:srgbClr val="FFFFFF"/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16" name="Google Shape;910;p34"/>
          <p:cNvSpPr txBox="1"/>
          <p:nvPr/>
        </p:nvSpPr>
        <p:spPr>
          <a:xfrm>
            <a:off x="7851244" y="4130937"/>
            <a:ext cx="945931" cy="618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tx1">
                    <a:lumMod val="85000"/>
                  </a:schemeClr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54</a:t>
            </a:r>
            <a:endParaRPr sz="3600" b="1" dirty="0">
              <a:solidFill>
                <a:schemeClr val="tx1">
                  <a:lumMod val="85000"/>
                </a:schemeClr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17" name="Google Shape;3435;p62"/>
          <p:cNvGrpSpPr/>
          <p:nvPr/>
        </p:nvGrpSpPr>
        <p:grpSpPr>
          <a:xfrm>
            <a:off x="7859711" y="4024537"/>
            <a:ext cx="2039007" cy="677867"/>
            <a:chOff x="4411970" y="2426309"/>
            <a:chExt cx="747317" cy="167425"/>
          </a:xfrm>
        </p:grpSpPr>
        <p:sp>
          <p:nvSpPr>
            <p:cNvPr id="18" name="Google Shape;3436;p62"/>
            <p:cNvSpPr/>
            <p:nvPr/>
          </p:nvSpPr>
          <p:spPr>
            <a:xfrm>
              <a:off x="4411970" y="2426309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  <p:sp>
          <p:nvSpPr>
            <p:cNvPr id="19" name="Google Shape;3437;p62"/>
            <p:cNvSpPr/>
            <p:nvPr/>
          </p:nvSpPr>
          <p:spPr>
            <a:xfrm>
              <a:off x="4564629" y="2426309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3395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5" grpId="0"/>
      <p:bldP spid="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7"/>
          <p:cNvSpPr txBox="1"/>
          <p:nvPr/>
        </p:nvSpPr>
        <p:spPr>
          <a:xfrm>
            <a:off x="710250" y="457200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endParaRPr lang="en-US" sz="2800" dirty="0">
              <a:solidFill>
                <a:schemeClr val="tx2">
                  <a:lumMod val="50000"/>
                </a:schemeClr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24" name="Google Shape;970;p37"/>
          <p:cNvSpPr/>
          <p:nvPr/>
        </p:nvSpPr>
        <p:spPr>
          <a:xfrm>
            <a:off x="1386301" y="4792325"/>
            <a:ext cx="288837" cy="286828"/>
          </a:xfrm>
          <a:custGeom>
            <a:avLst/>
            <a:gdLst/>
            <a:ahLst/>
            <a:cxnLst/>
            <a:rect l="l" t="t" r="r" b="b"/>
            <a:pathLst>
              <a:path w="9058" h="8995" extrusionOk="0">
                <a:moveTo>
                  <a:pt x="7126" y="951"/>
                </a:moveTo>
                <a:cubicBezTo>
                  <a:pt x="7158" y="951"/>
                  <a:pt x="7158" y="1014"/>
                  <a:pt x="7126" y="1046"/>
                </a:cubicBezTo>
                <a:cubicBezTo>
                  <a:pt x="7126" y="1046"/>
                  <a:pt x="7126" y="1077"/>
                  <a:pt x="7126" y="1077"/>
                </a:cubicBezTo>
                <a:cubicBezTo>
                  <a:pt x="7094" y="1046"/>
                  <a:pt x="7063" y="1014"/>
                  <a:pt x="7031" y="1014"/>
                </a:cubicBezTo>
                <a:cubicBezTo>
                  <a:pt x="7094" y="982"/>
                  <a:pt x="7126" y="951"/>
                  <a:pt x="7126" y="951"/>
                </a:cubicBezTo>
                <a:close/>
                <a:moveTo>
                  <a:pt x="6651" y="982"/>
                </a:moveTo>
                <a:lnTo>
                  <a:pt x="6651" y="982"/>
                </a:lnTo>
                <a:cubicBezTo>
                  <a:pt x="6619" y="1014"/>
                  <a:pt x="6588" y="1077"/>
                  <a:pt x="6556" y="1109"/>
                </a:cubicBezTo>
                <a:cubicBezTo>
                  <a:pt x="6493" y="1141"/>
                  <a:pt x="6398" y="1204"/>
                  <a:pt x="6303" y="1236"/>
                </a:cubicBezTo>
                <a:cubicBezTo>
                  <a:pt x="6461" y="1141"/>
                  <a:pt x="6556" y="1046"/>
                  <a:pt x="6651" y="982"/>
                </a:cubicBezTo>
                <a:close/>
                <a:moveTo>
                  <a:pt x="6746" y="1141"/>
                </a:moveTo>
                <a:lnTo>
                  <a:pt x="6746" y="1141"/>
                </a:lnTo>
                <a:cubicBezTo>
                  <a:pt x="6714" y="1141"/>
                  <a:pt x="6683" y="1172"/>
                  <a:pt x="6651" y="1204"/>
                </a:cubicBezTo>
                <a:cubicBezTo>
                  <a:pt x="6556" y="1299"/>
                  <a:pt x="6461" y="1394"/>
                  <a:pt x="6366" y="1457"/>
                </a:cubicBezTo>
                <a:cubicBezTo>
                  <a:pt x="6461" y="1362"/>
                  <a:pt x="6556" y="1267"/>
                  <a:pt x="6619" y="1172"/>
                </a:cubicBezTo>
                <a:cubicBezTo>
                  <a:pt x="6683" y="1172"/>
                  <a:pt x="6714" y="1141"/>
                  <a:pt x="6746" y="1141"/>
                </a:cubicBezTo>
                <a:close/>
                <a:moveTo>
                  <a:pt x="5258" y="159"/>
                </a:moveTo>
                <a:cubicBezTo>
                  <a:pt x="5226" y="159"/>
                  <a:pt x="5226" y="191"/>
                  <a:pt x="5194" y="191"/>
                </a:cubicBezTo>
                <a:cubicBezTo>
                  <a:pt x="5131" y="222"/>
                  <a:pt x="5068" y="254"/>
                  <a:pt x="4973" y="286"/>
                </a:cubicBezTo>
                <a:cubicBezTo>
                  <a:pt x="4973" y="286"/>
                  <a:pt x="4973" y="254"/>
                  <a:pt x="4973" y="254"/>
                </a:cubicBezTo>
                <a:cubicBezTo>
                  <a:pt x="4957" y="238"/>
                  <a:pt x="4941" y="230"/>
                  <a:pt x="4929" y="230"/>
                </a:cubicBezTo>
                <a:cubicBezTo>
                  <a:pt x="4917" y="230"/>
                  <a:pt x="4909" y="238"/>
                  <a:pt x="4909" y="254"/>
                </a:cubicBezTo>
                <a:cubicBezTo>
                  <a:pt x="4688" y="412"/>
                  <a:pt x="3642" y="1236"/>
                  <a:pt x="2566" y="2091"/>
                </a:cubicBezTo>
                <a:cubicBezTo>
                  <a:pt x="3611" y="1077"/>
                  <a:pt x="4719" y="159"/>
                  <a:pt x="5163" y="159"/>
                </a:cubicBezTo>
                <a:close/>
                <a:moveTo>
                  <a:pt x="6366" y="1331"/>
                </a:moveTo>
                <a:lnTo>
                  <a:pt x="6366" y="1331"/>
                </a:lnTo>
                <a:cubicBezTo>
                  <a:pt x="6081" y="1584"/>
                  <a:pt x="5669" y="1901"/>
                  <a:pt x="5194" y="2249"/>
                </a:cubicBezTo>
                <a:cubicBezTo>
                  <a:pt x="5258" y="2186"/>
                  <a:pt x="5289" y="2122"/>
                  <a:pt x="5353" y="2091"/>
                </a:cubicBezTo>
                <a:cubicBezTo>
                  <a:pt x="5764" y="1742"/>
                  <a:pt x="6113" y="1489"/>
                  <a:pt x="6366" y="1331"/>
                </a:cubicBezTo>
                <a:close/>
                <a:moveTo>
                  <a:pt x="2217" y="1299"/>
                </a:moveTo>
                <a:lnTo>
                  <a:pt x="2217" y="1299"/>
                </a:lnTo>
                <a:cubicBezTo>
                  <a:pt x="1711" y="1742"/>
                  <a:pt x="1267" y="2122"/>
                  <a:pt x="982" y="2376"/>
                </a:cubicBezTo>
                <a:cubicBezTo>
                  <a:pt x="1141" y="2217"/>
                  <a:pt x="1362" y="2027"/>
                  <a:pt x="1552" y="1837"/>
                </a:cubicBezTo>
                <a:cubicBezTo>
                  <a:pt x="1774" y="1647"/>
                  <a:pt x="1996" y="1457"/>
                  <a:pt x="2217" y="1299"/>
                </a:cubicBezTo>
                <a:close/>
                <a:moveTo>
                  <a:pt x="634" y="2693"/>
                </a:moveTo>
                <a:lnTo>
                  <a:pt x="602" y="2724"/>
                </a:lnTo>
                <a:cubicBezTo>
                  <a:pt x="602" y="2724"/>
                  <a:pt x="602" y="2693"/>
                  <a:pt x="634" y="2693"/>
                </a:cubicBezTo>
                <a:close/>
                <a:moveTo>
                  <a:pt x="8520" y="2534"/>
                </a:moveTo>
                <a:cubicBezTo>
                  <a:pt x="8520" y="2566"/>
                  <a:pt x="8520" y="2566"/>
                  <a:pt x="8520" y="2598"/>
                </a:cubicBezTo>
                <a:cubicBezTo>
                  <a:pt x="8456" y="2629"/>
                  <a:pt x="8361" y="2661"/>
                  <a:pt x="8266" y="2724"/>
                </a:cubicBezTo>
                <a:lnTo>
                  <a:pt x="8520" y="2534"/>
                </a:lnTo>
                <a:close/>
                <a:moveTo>
                  <a:pt x="4624" y="2598"/>
                </a:moveTo>
                <a:lnTo>
                  <a:pt x="4466" y="2724"/>
                </a:lnTo>
                <a:cubicBezTo>
                  <a:pt x="4434" y="2756"/>
                  <a:pt x="4403" y="2756"/>
                  <a:pt x="4371" y="2788"/>
                </a:cubicBezTo>
                <a:cubicBezTo>
                  <a:pt x="4434" y="2724"/>
                  <a:pt x="4529" y="2661"/>
                  <a:pt x="4624" y="2598"/>
                </a:cubicBezTo>
                <a:close/>
                <a:moveTo>
                  <a:pt x="8488" y="2693"/>
                </a:moveTo>
                <a:lnTo>
                  <a:pt x="8488" y="2693"/>
                </a:lnTo>
                <a:cubicBezTo>
                  <a:pt x="8456" y="2756"/>
                  <a:pt x="8424" y="2851"/>
                  <a:pt x="8361" y="2914"/>
                </a:cubicBezTo>
                <a:cubicBezTo>
                  <a:pt x="8234" y="2946"/>
                  <a:pt x="8044" y="3041"/>
                  <a:pt x="7854" y="3136"/>
                </a:cubicBezTo>
                <a:cubicBezTo>
                  <a:pt x="8139" y="2946"/>
                  <a:pt x="8361" y="2756"/>
                  <a:pt x="8488" y="2693"/>
                </a:cubicBezTo>
                <a:close/>
                <a:moveTo>
                  <a:pt x="8488" y="3009"/>
                </a:moveTo>
                <a:cubicBezTo>
                  <a:pt x="8551" y="3009"/>
                  <a:pt x="8583" y="3009"/>
                  <a:pt x="8615" y="3041"/>
                </a:cubicBezTo>
                <a:cubicBezTo>
                  <a:pt x="8520" y="3104"/>
                  <a:pt x="8329" y="3231"/>
                  <a:pt x="8076" y="3453"/>
                </a:cubicBezTo>
                <a:cubicBezTo>
                  <a:pt x="8234" y="3263"/>
                  <a:pt x="8393" y="3136"/>
                  <a:pt x="8488" y="3009"/>
                </a:cubicBezTo>
                <a:close/>
                <a:moveTo>
                  <a:pt x="6936" y="1109"/>
                </a:moveTo>
                <a:cubicBezTo>
                  <a:pt x="6999" y="1109"/>
                  <a:pt x="7031" y="1109"/>
                  <a:pt x="7031" y="1141"/>
                </a:cubicBezTo>
                <a:cubicBezTo>
                  <a:pt x="7063" y="1172"/>
                  <a:pt x="7063" y="1204"/>
                  <a:pt x="7063" y="1236"/>
                </a:cubicBezTo>
                <a:cubicBezTo>
                  <a:pt x="7063" y="1236"/>
                  <a:pt x="7063" y="1236"/>
                  <a:pt x="7063" y="1267"/>
                </a:cubicBezTo>
                <a:cubicBezTo>
                  <a:pt x="6999" y="1362"/>
                  <a:pt x="6904" y="1521"/>
                  <a:pt x="6778" y="1647"/>
                </a:cubicBezTo>
                <a:cubicBezTo>
                  <a:pt x="6619" y="1774"/>
                  <a:pt x="6461" y="1869"/>
                  <a:pt x="6303" y="1996"/>
                </a:cubicBezTo>
                <a:cubicBezTo>
                  <a:pt x="5606" y="2503"/>
                  <a:pt x="4624" y="3168"/>
                  <a:pt x="3706" y="3864"/>
                </a:cubicBezTo>
                <a:cubicBezTo>
                  <a:pt x="4498" y="3199"/>
                  <a:pt x="5479" y="2344"/>
                  <a:pt x="6714" y="1299"/>
                </a:cubicBezTo>
                <a:cubicBezTo>
                  <a:pt x="6809" y="1204"/>
                  <a:pt x="6873" y="1141"/>
                  <a:pt x="6936" y="1109"/>
                </a:cubicBezTo>
                <a:close/>
                <a:moveTo>
                  <a:pt x="6398" y="729"/>
                </a:moveTo>
                <a:lnTo>
                  <a:pt x="6398" y="729"/>
                </a:lnTo>
                <a:cubicBezTo>
                  <a:pt x="6366" y="792"/>
                  <a:pt x="6334" y="887"/>
                  <a:pt x="6239" y="1046"/>
                </a:cubicBezTo>
                <a:cubicBezTo>
                  <a:pt x="5574" y="1521"/>
                  <a:pt x="4403" y="2503"/>
                  <a:pt x="3294" y="3484"/>
                </a:cubicBezTo>
                <a:cubicBezTo>
                  <a:pt x="2977" y="3674"/>
                  <a:pt x="2661" y="3896"/>
                  <a:pt x="2376" y="4086"/>
                </a:cubicBezTo>
                <a:lnTo>
                  <a:pt x="6398" y="729"/>
                </a:lnTo>
                <a:close/>
                <a:moveTo>
                  <a:pt x="7411" y="4054"/>
                </a:moveTo>
                <a:lnTo>
                  <a:pt x="7411" y="4054"/>
                </a:lnTo>
                <a:cubicBezTo>
                  <a:pt x="7367" y="4087"/>
                  <a:pt x="7323" y="4120"/>
                  <a:pt x="7280" y="4154"/>
                </a:cubicBezTo>
                <a:lnTo>
                  <a:pt x="7280" y="4154"/>
                </a:lnTo>
                <a:cubicBezTo>
                  <a:pt x="7326" y="4108"/>
                  <a:pt x="7357" y="4081"/>
                  <a:pt x="7411" y="4054"/>
                </a:cubicBezTo>
                <a:close/>
                <a:moveTo>
                  <a:pt x="7158" y="1774"/>
                </a:moveTo>
                <a:cubicBezTo>
                  <a:pt x="6968" y="1964"/>
                  <a:pt x="6746" y="2154"/>
                  <a:pt x="6556" y="2344"/>
                </a:cubicBezTo>
                <a:lnTo>
                  <a:pt x="4339" y="4181"/>
                </a:lnTo>
                <a:cubicBezTo>
                  <a:pt x="5036" y="3548"/>
                  <a:pt x="5733" y="2914"/>
                  <a:pt x="6271" y="2407"/>
                </a:cubicBezTo>
                <a:cubicBezTo>
                  <a:pt x="6619" y="2154"/>
                  <a:pt x="6904" y="1932"/>
                  <a:pt x="7158" y="1774"/>
                </a:cubicBezTo>
                <a:close/>
                <a:moveTo>
                  <a:pt x="3799" y="3280"/>
                </a:moveTo>
                <a:lnTo>
                  <a:pt x="3799" y="3280"/>
                </a:lnTo>
                <a:cubicBezTo>
                  <a:pt x="3299" y="3713"/>
                  <a:pt x="2774" y="4121"/>
                  <a:pt x="2249" y="4529"/>
                </a:cubicBezTo>
                <a:lnTo>
                  <a:pt x="3642" y="3389"/>
                </a:lnTo>
                <a:cubicBezTo>
                  <a:pt x="3674" y="3358"/>
                  <a:pt x="3706" y="3358"/>
                  <a:pt x="3706" y="3326"/>
                </a:cubicBezTo>
                <a:cubicBezTo>
                  <a:pt x="3740" y="3314"/>
                  <a:pt x="3771" y="3299"/>
                  <a:pt x="3799" y="3280"/>
                </a:cubicBezTo>
                <a:close/>
                <a:moveTo>
                  <a:pt x="1901" y="2946"/>
                </a:moveTo>
                <a:cubicBezTo>
                  <a:pt x="1172" y="3706"/>
                  <a:pt x="539" y="4371"/>
                  <a:pt x="381" y="4561"/>
                </a:cubicBezTo>
                <a:cubicBezTo>
                  <a:pt x="349" y="4529"/>
                  <a:pt x="349" y="4529"/>
                  <a:pt x="381" y="4498"/>
                </a:cubicBezTo>
                <a:cubicBezTo>
                  <a:pt x="381" y="4434"/>
                  <a:pt x="412" y="4339"/>
                  <a:pt x="476" y="4244"/>
                </a:cubicBezTo>
                <a:cubicBezTo>
                  <a:pt x="602" y="4118"/>
                  <a:pt x="761" y="3959"/>
                  <a:pt x="919" y="3769"/>
                </a:cubicBezTo>
                <a:cubicBezTo>
                  <a:pt x="1204" y="3548"/>
                  <a:pt x="1552" y="3263"/>
                  <a:pt x="1901" y="2946"/>
                </a:cubicBezTo>
                <a:close/>
                <a:moveTo>
                  <a:pt x="6081" y="1679"/>
                </a:moveTo>
                <a:lnTo>
                  <a:pt x="6081" y="1679"/>
                </a:lnTo>
                <a:cubicBezTo>
                  <a:pt x="4371" y="3168"/>
                  <a:pt x="3041" y="4308"/>
                  <a:pt x="2122" y="5068"/>
                </a:cubicBezTo>
                <a:cubicBezTo>
                  <a:pt x="2914" y="4308"/>
                  <a:pt x="3611" y="3643"/>
                  <a:pt x="4213" y="3073"/>
                </a:cubicBezTo>
                <a:cubicBezTo>
                  <a:pt x="4371" y="2978"/>
                  <a:pt x="4498" y="2851"/>
                  <a:pt x="4624" y="2756"/>
                </a:cubicBezTo>
                <a:cubicBezTo>
                  <a:pt x="5194" y="2376"/>
                  <a:pt x="5701" y="1996"/>
                  <a:pt x="6081" y="1679"/>
                </a:cubicBezTo>
                <a:close/>
                <a:moveTo>
                  <a:pt x="2980" y="4938"/>
                </a:moveTo>
                <a:lnTo>
                  <a:pt x="2980" y="4938"/>
                </a:lnTo>
                <a:cubicBezTo>
                  <a:pt x="2837" y="5052"/>
                  <a:pt x="2702" y="5161"/>
                  <a:pt x="2566" y="5258"/>
                </a:cubicBezTo>
                <a:cubicBezTo>
                  <a:pt x="2629" y="5194"/>
                  <a:pt x="2724" y="5131"/>
                  <a:pt x="2787" y="5068"/>
                </a:cubicBezTo>
                <a:cubicBezTo>
                  <a:pt x="2852" y="5029"/>
                  <a:pt x="2916" y="4985"/>
                  <a:pt x="2980" y="4938"/>
                </a:cubicBezTo>
                <a:close/>
                <a:moveTo>
                  <a:pt x="1726" y="4105"/>
                </a:moveTo>
                <a:lnTo>
                  <a:pt x="1726" y="4105"/>
                </a:lnTo>
                <a:cubicBezTo>
                  <a:pt x="1086" y="4689"/>
                  <a:pt x="563" y="5179"/>
                  <a:pt x="317" y="5416"/>
                </a:cubicBezTo>
                <a:cubicBezTo>
                  <a:pt x="381" y="5289"/>
                  <a:pt x="539" y="5099"/>
                  <a:pt x="792" y="4878"/>
                </a:cubicBezTo>
                <a:cubicBezTo>
                  <a:pt x="1022" y="4716"/>
                  <a:pt x="1338" y="4450"/>
                  <a:pt x="1726" y="4105"/>
                </a:cubicBezTo>
                <a:close/>
                <a:moveTo>
                  <a:pt x="8298" y="3041"/>
                </a:moveTo>
                <a:lnTo>
                  <a:pt x="8298" y="3041"/>
                </a:lnTo>
                <a:cubicBezTo>
                  <a:pt x="8203" y="3168"/>
                  <a:pt x="8076" y="3294"/>
                  <a:pt x="7949" y="3421"/>
                </a:cubicBezTo>
                <a:cubicBezTo>
                  <a:pt x="7728" y="3611"/>
                  <a:pt x="7474" y="3864"/>
                  <a:pt x="7189" y="4118"/>
                </a:cubicBezTo>
                <a:cubicBezTo>
                  <a:pt x="6560" y="4590"/>
                  <a:pt x="5805" y="5156"/>
                  <a:pt x="5080" y="5754"/>
                </a:cubicBezTo>
                <a:lnTo>
                  <a:pt x="5080" y="5754"/>
                </a:lnTo>
                <a:cubicBezTo>
                  <a:pt x="5700" y="5165"/>
                  <a:pt x="6347" y="4548"/>
                  <a:pt x="6873" y="3991"/>
                </a:cubicBezTo>
                <a:cubicBezTo>
                  <a:pt x="7443" y="3516"/>
                  <a:pt x="7949" y="3168"/>
                  <a:pt x="8298" y="3041"/>
                </a:cubicBezTo>
                <a:close/>
                <a:moveTo>
                  <a:pt x="6424" y="2032"/>
                </a:moveTo>
                <a:lnTo>
                  <a:pt x="6424" y="2032"/>
                </a:lnTo>
                <a:cubicBezTo>
                  <a:pt x="6204" y="2252"/>
                  <a:pt x="5952" y="2473"/>
                  <a:pt x="5669" y="2724"/>
                </a:cubicBezTo>
                <a:cubicBezTo>
                  <a:pt x="4751" y="3389"/>
                  <a:pt x="3674" y="4213"/>
                  <a:pt x="2756" y="4973"/>
                </a:cubicBezTo>
                <a:cubicBezTo>
                  <a:pt x="2312" y="5289"/>
                  <a:pt x="1901" y="5574"/>
                  <a:pt x="1552" y="5828"/>
                </a:cubicBezTo>
                <a:cubicBezTo>
                  <a:pt x="2756" y="4624"/>
                  <a:pt x="5068" y="2978"/>
                  <a:pt x="6366" y="2059"/>
                </a:cubicBezTo>
                <a:cubicBezTo>
                  <a:pt x="6396" y="2059"/>
                  <a:pt x="6398" y="2059"/>
                  <a:pt x="6424" y="2032"/>
                </a:cubicBezTo>
                <a:close/>
                <a:moveTo>
                  <a:pt x="2756" y="3928"/>
                </a:moveTo>
                <a:lnTo>
                  <a:pt x="2756" y="3928"/>
                </a:lnTo>
                <a:cubicBezTo>
                  <a:pt x="2724" y="3991"/>
                  <a:pt x="2661" y="4023"/>
                  <a:pt x="2629" y="4054"/>
                </a:cubicBezTo>
                <a:cubicBezTo>
                  <a:pt x="2249" y="4371"/>
                  <a:pt x="1932" y="4656"/>
                  <a:pt x="1616" y="4941"/>
                </a:cubicBezTo>
                <a:lnTo>
                  <a:pt x="539" y="5828"/>
                </a:lnTo>
                <a:cubicBezTo>
                  <a:pt x="507" y="5859"/>
                  <a:pt x="507" y="5891"/>
                  <a:pt x="539" y="5923"/>
                </a:cubicBezTo>
                <a:cubicBezTo>
                  <a:pt x="539" y="5923"/>
                  <a:pt x="507" y="5954"/>
                  <a:pt x="507" y="5954"/>
                </a:cubicBezTo>
                <a:cubicBezTo>
                  <a:pt x="507" y="5923"/>
                  <a:pt x="507" y="5891"/>
                  <a:pt x="507" y="5859"/>
                </a:cubicBezTo>
                <a:cubicBezTo>
                  <a:pt x="507" y="5733"/>
                  <a:pt x="634" y="5574"/>
                  <a:pt x="856" y="5353"/>
                </a:cubicBezTo>
                <a:lnTo>
                  <a:pt x="1426" y="4846"/>
                </a:lnTo>
                <a:cubicBezTo>
                  <a:pt x="1806" y="4561"/>
                  <a:pt x="2281" y="4244"/>
                  <a:pt x="2756" y="3928"/>
                </a:cubicBezTo>
                <a:close/>
                <a:moveTo>
                  <a:pt x="8963" y="4244"/>
                </a:moveTo>
                <a:cubicBezTo>
                  <a:pt x="8805" y="4529"/>
                  <a:pt x="8108" y="5226"/>
                  <a:pt x="7189" y="6018"/>
                </a:cubicBezTo>
                <a:cubicBezTo>
                  <a:pt x="8013" y="5226"/>
                  <a:pt x="8710" y="4498"/>
                  <a:pt x="8963" y="4244"/>
                </a:cubicBezTo>
                <a:close/>
                <a:moveTo>
                  <a:pt x="6968" y="3168"/>
                </a:moveTo>
                <a:lnTo>
                  <a:pt x="6968" y="3168"/>
                </a:lnTo>
                <a:cubicBezTo>
                  <a:pt x="6081" y="3991"/>
                  <a:pt x="4719" y="5099"/>
                  <a:pt x="3452" y="6113"/>
                </a:cubicBezTo>
                <a:lnTo>
                  <a:pt x="6968" y="3168"/>
                </a:lnTo>
                <a:close/>
                <a:moveTo>
                  <a:pt x="1395" y="5832"/>
                </a:moveTo>
                <a:cubicBezTo>
                  <a:pt x="1312" y="5924"/>
                  <a:pt x="1242" y="6011"/>
                  <a:pt x="1172" y="6081"/>
                </a:cubicBezTo>
                <a:cubicBezTo>
                  <a:pt x="1109" y="6113"/>
                  <a:pt x="1077" y="6144"/>
                  <a:pt x="1046" y="6176"/>
                </a:cubicBezTo>
                <a:cubicBezTo>
                  <a:pt x="1141" y="6081"/>
                  <a:pt x="1236" y="5954"/>
                  <a:pt x="1362" y="5859"/>
                </a:cubicBezTo>
                <a:cubicBezTo>
                  <a:pt x="1371" y="5850"/>
                  <a:pt x="1383" y="5842"/>
                  <a:pt x="1395" y="5832"/>
                </a:cubicBezTo>
                <a:close/>
                <a:moveTo>
                  <a:pt x="3072" y="4023"/>
                </a:moveTo>
                <a:lnTo>
                  <a:pt x="3072" y="4023"/>
                </a:lnTo>
                <a:cubicBezTo>
                  <a:pt x="2534" y="4529"/>
                  <a:pt x="1932" y="5131"/>
                  <a:pt x="1267" y="5796"/>
                </a:cubicBezTo>
                <a:cubicBezTo>
                  <a:pt x="887" y="6113"/>
                  <a:pt x="666" y="6271"/>
                  <a:pt x="571" y="6334"/>
                </a:cubicBezTo>
                <a:lnTo>
                  <a:pt x="571" y="6303"/>
                </a:lnTo>
                <a:cubicBezTo>
                  <a:pt x="602" y="6144"/>
                  <a:pt x="824" y="5859"/>
                  <a:pt x="1204" y="5479"/>
                </a:cubicBezTo>
                <a:cubicBezTo>
                  <a:pt x="1647" y="5131"/>
                  <a:pt x="2344" y="4593"/>
                  <a:pt x="3072" y="4023"/>
                </a:cubicBezTo>
                <a:close/>
                <a:moveTo>
                  <a:pt x="1964" y="5669"/>
                </a:moveTo>
                <a:cubicBezTo>
                  <a:pt x="1837" y="5796"/>
                  <a:pt x="1711" y="5891"/>
                  <a:pt x="1584" y="6018"/>
                </a:cubicBezTo>
                <a:cubicBezTo>
                  <a:pt x="1331" y="6208"/>
                  <a:pt x="1109" y="6398"/>
                  <a:pt x="982" y="6493"/>
                </a:cubicBezTo>
                <a:cubicBezTo>
                  <a:pt x="1046" y="6398"/>
                  <a:pt x="1141" y="6271"/>
                  <a:pt x="1236" y="6176"/>
                </a:cubicBezTo>
                <a:cubicBezTo>
                  <a:pt x="1426" y="6018"/>
                  <a:pt x="1679" y="5859"/>
                  <a:pt x="1964" y="5669"/>
                </a:cubicBezTo>
                <a:close/>
                <a:moveTo>
                  <a:pt x="8646" y="5511"/>
                </a:moveTo>
                <a:lnTo>
                  <a:pt x="8646" y="5511"/>
                </a:lnTo>
                <a:cubicBezTo>
                  <a:pt x="8583" y="5638"/>
                  <a:pt x="8361" y="5859"/>
                  <a:pt x="8044" y="6144"/>
                </a:cubicBezTo>
                <a:cubicBezTo>
                  <a:pt x="7823" y="6303"/>
                  <a:pt x="7601" y="6493"/>
                  <a:pt x="7379" y="6651"/>
                </a:cubicBezTo>
                <a:cubicBezTo>
                  <a:pt x="7886" y="6144"/>
                  <a:pt x="8456" y="5638"/>
                  <a:pt x="8646" y="5511"/>
                </a:cubicBezTo>
                <a:close/>
                <a:moveTo>
                  <a:pt x="4656" y="3769"/>
                </a:moveTo>
                <a:cubicBezTo>
                  <a:pt x="3231" y="5068"/>
                  <a:pt x="1742" y="6366"/>
                  <a:pt x="1109" y="6714"/>
                </a:cubicBezTo>
                <a:cubicBezTo>
                  <a:pt x="1204" y="6524"/>
                  <a:pt x="1394" y="6334"/>
                  <a:pt x="1616" y="6113"/>
                </a:cubicBezTo>
                <a:cubicBezTo>
                  <a:pt x="1901" y="5891"/>
                  <a:pt x="2249" y="5638"/>
                  <a:pt x="2597" y="5353"/>
                </a:cubicBezTo>
                <a:cubicBezTo>
                  <a:pt x="3231" y="4878"/>
                  <a:pt x="3991" y="4308"/>
                  <a:pt x="4656" y="3769"/>
                </a:cubicBezTo>
                <a:close/>
                <a:moveTo>
                  <a:pt x="1141" y="6493"/>
                </a:moveTo>
                <a:cubicBezTo>
                  <a:pt x="1046" y="6588"/>
                  <a:pt x="982" y="6683"/>
                  <a:pt x="951" y="6778"/>
                </a:cubicBezTo>
                <a:cubicBezTo>
                  <a:pt x="887" y="6778"/>
                  <a:pt x="856" y="6809"/>
                  <a:pt x="824" y="6809"/>
                </a:cubicBezTo>
                <a:cubicBezTo>
                  <a:pt x="824" y="6778"/>
                  <a:pt x="824" y="6778"/>
                  <a:pt x="856" y="6746"/>
                </a:cubicBezTo>
                <a:cubicBezTo>
                  <a:pt x="887" y="6714"/>
                  <a:pt x="1014" y="6619"/>
                  <a:pt x="1141" y="6493"/>
                </a:cubicBezTo>
                <a:close/>
                <a:moveTo>
                  <a:pt x="4941" y="5638"/>
                </a:moveTo>
                <a:cubicBezTo>
                  <a:pt x="4624" y="5923"/>
                  <a:pt x="4339" y="6239"/>
                  <a:pt x="4054" y="6493"/>
                </a:cubicBezTo>
                <a:lnTo>
                  <a:pt x="3991" y="6556"/>
                </a:lnTo>
                <a:cubicBezTo>
                  <a:pt x="3832" y="6683"/>
                  <a:pt x="3674" y="6778"/>
                  <a:pt x="3547" y="6873"/>
                </a:cubicBezTo>
                <a:cubicBezTo>
                  <a:pt x="3991" y="6461"/>
                  <a:pt x="4466" y="6049"/>
                  <a:pt x="4941" y="5638"/>
                </a:cubicBezTo>
                <a:close/>
                <a:moveTo>
                  <a:pt x="4783" y="3959"/>
                </a:moveTo>
                <a:lnTo>
                  <a:pt x="4783" y="3959"/>
                </a:lnTo>
                <a:cubicBezTo>
                  <a:pt x="4276" y="4434"/>
                  <a:pt x="3737" y="4909"/>
                  <a:pt x="3262" y="5353"/>
                </a:cubicBezTo>
                <a:cubicBezTo>
                  <a:pt x="2439" y="6049"/>
                  <a:pt x="1711" y="6619"/>
                  <a:pt x="1267" y="6904"/>
                </a:cubicBezTo>
                <a:lnTo>
                  <a:pt x="4783" y="3959"/>
                </a:lnTo>
                <a:close/>
                <a:moveTo>
                  <a:pt x="1584" y="6493"/>
                </a:moveTo>
                <a:lnTo>
                  <a:pt x="951" y="7031"/>
                </a:lnTo>
                <a:cubicBezTo>
                  <a:pt x="951" y="6999"/>
                  <a:pt x="951" y="6999"/>
                  <a:pt x="951" y="6999"/>
                </a:cubicBezTo>
                <a:cubicBezTo>
                  <a:pt x="982" y="6936"/>
                  <a:pt x="982" y="6904"/>
                  <a:pt x="1014" y="6841"/>
                </a:cubicBezTo>
                <a:cubicBezTo>
                  <a:pt x="1172" y="6778"/>
                  <a:pt x="1362" y="6651"/>
                  <a:pt x="1584" y="6493"/>
                </a:cubicBezTo>
                <a:close/>
                <a:moveTo>
                  <a:pt x="887" y="6904"/>
                </a:moveTo>
                <a:cubicBezTo>
                  <a:pt x="887" y="6936"/>
                  <a:pt x="856" y="6936"/>
                  <a:pt x="856" y="6968"/>
                </a:cubicBezTo>
                <a:cubicBezTo>
                  <a:pt x="856" y="6999"/>
                  <a:pt x="856" y="7031"/>
                  <a:pt x="856" y="7063"/>
                </a:cubicBezTo>
                <a:cubicBezTo>
                  <a:pt x="824" y="6999"/>
                  <a:pt x="824" y="6968"/>
                  <a:pt x="824" y="6904"/>
                </a:cubicBezTo>
                <a:close/>
                <a:moveTo>
                  <a:pt x="5263" y="5757"/>
                </a:moveTo>
                <a:lnTo>
                  <a:pt x="5263" y="5757"/>
                </a:lnTo>
                <a:cubicBezTo>
                  <a:pt x="4934" y="6035"/>
                  <a:pt x="4626" y="6296"/>
                  <a:pt x="4339" y="6556"/>
                </a:cubicBezTo>
                <a:cubicBezTo>
                  <a:pt x="3959" y="6873"/>
                  <a:pt x="3642" y="7126"/>
                  <a:pt x="3389" y="7348"/>
                </a:cubicBezTo>
                <a:cubicBezTo>
                  <a:pt x="3484" y="7253"/>
                  <a:pt x="3579" y="7158"/>
                  <a:pt x="3674" y="7063"/>
                </a:cubicBezTo>
                <a:cubicBezTo>
                  <a:pt x="4086" y="6714"/>
                  <a:pt x="4593" y="6271"/>
                  <a:pt x="5163" y="5828"/>
                </a:cubicBezTo>
                <a:cubicBezTo>
                  <a:pt x="5193" y="5807"/>
                  <a:pt x="5228" y="5783"/>
                  <a:pt x="5263" y="5757"/>
                </a:cubicBezTo>
                <a:close/>
                <a:moveTo>
                  <a:pt x="4244" y="6113"/>
                </a:moveTo>
                <a:lnTo>
                  <a:pt x="4244" y="6113"/>
                </a:lnTo>
                <a:cubicBezTo>
                  <a:pt x="3642" y="6651"/>
                  <a:pt x="3136" y="7126"/>
                  <a:pt x="2756" y="7475"/>
                </a:cubicBezTo>
                <a:cubicBezTo>
                  <a:pt x="2566" y="7601"/>
                  <a:pt x="2439" y="7728"/>
                  <a:pt x="2344" y="7791"/>
                </a:cubicBezTo>
                <a:cubicBezTo>
                  <a:pt x="2281" y="7823"/>
                  <a:pt x="2217" y="7855"/>
                  <a:pt x="2122" y="7886"/>
                </a:cubicBezTo>
                <a:lnTo>
                  <a:pt x="4244" y="6113"/>
                </a:lnTo>
                <a:close/>
                <a:moveTo>
                  <a:pt x="3357" y="6714"/>
                </a:moveTo>
                <a:cubicBezTo>
                  <a:pt x="2882" y="7126"/>
                  <a:pt x="2407" y="7538"/>
                  <a:pt x="1964" y="7918"/>
                </a:cubicBezTo>
                <a:cubicBezTo>
                  <a:pt x="1932" y="7918"/>
                  <a:pt x="1901" y="7886"/>
                  <a:pt x="1901" y="7886"/>
                </a:cubicBezTo>
                <a:cubicBezTo>
                  <a:pt x="2059" y="7760"/>
                  <a:pt x="2629" y="7285"/>
                  <a:pt x="3357" y="6714"/>
                </a:cubicBezTo>
                <a:close/>
                <a:moveTo>
                  <a:pt x="6081" y="6429"/>
                </a:moveTo>
                <a:lnTo>
                  <a:pt x="6081" y="6429"/>
                </a:lnTo>
                <a:cubicBezTo>
                  <a:pt x="5321" y="7189"/>
                  <a:pt x="4529" y="7855"/>
                  <a:pt x="3959" y="8235"/>
                </a:cubicBezTo>
                <a:lnTo>
                  <a:pt x="4054" y="8140"/>
                </a:lnTo>
                <a:lnTo>
                  <a:pt x="6081" y="6429"/>
                </a:lnTo>
                <a:close/>
                <a:moveTo>
                  <a:pt x="7791" y="5986"/>
                </a:moveTo>
                <a:cubicBezTo>
                  <a:pt x="7031" y="6778"/>
                  <a:pt x="5986" y="7823"/>
                  <a:pt x="5194" y="8393"/>
                </a:cubicBezTo>
                <a:lnTo>
                  <a:pt x="5194" y="8393"/>
                </a:lnTo>
                <a:lnTo>
                  <a:pt x="7791" y="5986"/>
                </a:lnTo>
                <a:close/>
                <a:moveTo>
                  <a:pt x="3231" y="8425"/>
                </a:moveTo>
                <a:cubicBezTo>
                  <a:pt x="3199" y="8456"/>
                  <a:pt x="3199" y="8456"/>
                  <a:pt x="3199" y="8488"/>
                </a:cubicBezTo>
                <a:lnTo>
                  <a:pt x="3136" y="8488"/>
                </a:lnTo>
                <a:lnTo>
                  <a:pt x="3231" y="8425"/>
                </a:lnTo>
                <a:close/>
                <a:moveTo>
                  <a:pt x="8424" y="3991"/>
                </a:moveTo>
                <a:lnTo>
                  <a:pt x="8424" y="3991"/>
                </a:lnTo>
                <a:cubicBezTo>
                  <a:pt x="8139" y="4308"/>
                  <a:pt x="7728" y="4783"/>
                  <a:pt x="7221" y="5289"/>
                </a:cubicBezTo>
                <a:cubicBezTo>
                  <a:pt x="6144" y="6176"/>
                  <a:pt x="4783" y="7316"/>
                  <a:pt x="4022" y="8013"/>
                </a:cubicBezTo>
                <a:lnTo>
                  <a:pt x="3516" y="8456"/>
                </a:lnTo>
                <a:cubicBezTo>
                  <a:pt x="3421" y="8488"/>
                  <a:pt x="3357" y="8520"/>
                  <a:pt x="3294" y="8520"/>
                </a:cubicBezTo>
                <a:cubicBezTo>
                  <a:pt x="3326" y="8425"/>
                  <a:pt x="3389" y="8298"/>
                  <a:pt x="3484" y="8171"/>
                </a:cubicBezTo>
                <a:lnTo>
                  <a:pt x="6524" y="5448"/>
                </a:lnTo>
                <a:cubicBezTo>
                  <a:pt x="7284" y="4846"/>
                  <a:pt x="8013" y="4308"/>
                  <a:pt x="8424" y="3991"/>
                </a:cubicBezTo>
                <a:close/>
                <a:moveTo>
                  <a:pt x="3326" y="8615"/>
                </a:moveTo>
                <a:lnTo>
                  <a:pt x="3262" y="8678"/>
                </a:lnTo>
                <a:cubicBezTo>
                  <a:pt x="3262" y="8646"/>
                  <a:pt x="3262" y="8646"/>
                  <a:pt x="3262" y="8615"/>
                </a:cubicBezTo>
                <a:close/>
                <a:moveTo>
                  <a:pt x="8203" y="6588"/>
                </a:moveTo>
                <a:cubicBezTo>
                  <a:pt x="7949" y="6841"/>
                  <a:pt x="7759" y="7063"/>
                  <a:pt x="7633" y="7221"/>
                </a:cubicBezTo>
                <a:cubicBezTo>
                  <a:pt x="6936" y="7918"/>
                  <a:pt x="6113" y="8678"/>
                  <a:pt x="5828" y="8678"/>
                </a:cubicBezTo>
                <a:cubicBezTo>
                  <a:pt x="5796" y="8678"/>
                  <a:pt x="5796" y="8678"/>
                  <a:pt x="5796" y="8646"/>
                </a:cubicBezTo>
                <a:cubicBezTo>
                  <a:pt x="5764" y="8520"/>
                  <a:pt x="6683" y="7791"/>
                  <a:pt x="7284" y="7316"/>
                </a:cubicBezTo>
                <a:cubicBezTo>
                  <a:pt x="7664" y="7031"/>
                  <a:pt x="7981" y="6778"/>
                  <a:pt x="8203" y="6588"/>
                </a:cubicBezTo>
                <a:close/>
                <a:moveTo>
                  <a:pt x="4624" y="1"/>
                </a:moveTo>
                <a:cubicBezTo>
                  <a:pt x="4561" y="1"/>
                  <a:pt x="4244" y="254"/>
                  <a:pt x="3136" y="1299"/>
                </a:cubicBezTo>
                <a:cubicBezTo>
                  <a:pt x="2344" y="2027"/>
                  <a:pt x="1077" y="3199"/>
                  <a:pt x="602" y="3516"/>
                </a:cubicBezTo>
                <a:lnTo>
                  <a:pt x="4276" y="96"/>
                </a:lnTo>
                <a:cubicBezTo>
                  <a:pt x="4276" y="96"/>
                  <a:pt x="4276" y="64"/>
                  <a:pt x="4276" y="32"/>
                </a:cubicBezTo>
                <a:lnTo>
                  <a:pt x="4244" y="32"/>
                </a:lnTo>
                <a:cubicBezTo>
                  <a:pt x="4241" y="32"/>
                  <a:pt x="4239" y="32"/>
                  <a:pt x="4236" y="32"/>
                </a:cubicBezTo>
                <a:cubicBezTo>
                  <a:pt x="4178" y="32"/>
                  <a:pt x="4110" y="61"/>
                  <a:pt x="2629" y="1331"/>
                </a:cubicBezTo>
                <a:cubicBezTo>
                  <a:pt x="2186" y="1742"/>
                  <a:pt x="1679" y="2186"/>
                  <a:pt x="1236" y="2566"/>
                </a:cubicBezTo>
                <a:lnTo>
                  <a:pt x="3769" y="159"/>
                </a:lnTo>
                <a:cubicBezTo>
                  <a:pt x="3801" y="159"/>
                  <a:pt x="3801" y="127"/>
                  <a:pt x="3769" y="96"/>
                </a:cubicBezTo>
                <a:cubicBezTo>
                  <a:pt x="3769" y="80"/>
                  <a:pt x="3761" y="72"/>
                  <a:pt x="3749" y="72"/>
                </a:cubicBezTo>
                <a:cubicBezTo>
                  <a:pt x="3737" y="72"/>
                  <a:pt x="3722" y="80"/>
                  <a:pt x="3706" y="96"/>
                </a:cubicBezTo>
                <a:lnTo>
                  <a:pt x="3360" y="369"/>
                </a:lnTo>
                <a:lnTo>
                  <a:pt x="3360" y="369"/>
                </a:lnTo>
                <a:cubicBezTo>
                  <a:pt x="3380" y="345"/>
                  <a:pt x="3389" y="329"/>
                  <a:pt x="3389" y="317"/>
                </a:cubicBezTo>
                <a:cubicBezTo>
                  <a:pt x="3389" y="317"/>
                  <a:pt x="3389" y="286"/>
                  <a:pt x="3357" y="286"/>
                </a:cubicBezTo>
                <a:cubicBezTo>
                  <a:pt x="3357" y="254"/>
                  <a:pt x="3357" y="254"/>
                  <a:pt x="3326" y="254"/>
                </a:cubicBezTo>
                <a:cubicBezTo>
                  <a:pt x="3326" y="254"/>
                  <a:pt x="3294" y="254"/>
                  <a:pt x="3294" y="286"/>
                </a:cubicBezTo>
                <a:cubicBezTo>
                  <a:pt x="3231" y="349"/>
                  <a:pt x="3136" y="412"/>
                  <a:pt x="3072" y="476"/>
                </a:cubicBezTo>
                <a:cubicBezTo>
                  <a:pt x="2914" y="602"/>
                  <a:pt x="2692" y="761"/>
                  <a:pt x="2502" y="951"/>
                </a:cubicBezTo>
                <a:cubicBezTo>
                  <a:pt x="2312" y="1077"/>
                  <a:pt x="2154" y="1204"/>
                  <a:pt x="1996" y="1331"/>
                </a:cubicBezTo>
                <a:cubicBezTo>
                  <a:pt x="2122" y="1172"/>
                  <a:pt x="2217" y="1046"/>
                  <a:pt x="2217" y="951"/>
                </a:cubicBezTo>
                <a:cubicBezTo>
                  <a:pt x="2217" y="887"/>
                  <a:pt x="2217" y="856"/>
                  <a:pt x="2186" y="824"/>
                </a:cubicBezTo>
                <a:lnTo>
                  <a:pt x="2122" y="824"/>
                </a:lnTo>
                <a:cubicBezTo>
                  <a:pt x="1869" y="1077"/>
                  <a:pt x="1552" y="1362"/>
                  <a:pt x="1457" y="1394"/>
                </a:cubicBezTo>
                <a:lnTo>
                  <a:pt x="1426" y="1394"/>
                </a:lnTo>
                <a:cubicBezTo>
                  <a:pt x="1394" y="1426"/>
                  <a:pt x="1394" y="1457"/>
                  <a:pt x="1426" y="1457"/>
                </a:cubicBezTo>
                <a:cubicBezTo>
                  <a:pt x="1426" y="1489"/>
                  <a:pt x="1457" y="1489"/>
                  <a:pt x="1457" y="1489"/>
                </a:cubicBezTo>
                <a:cubicBezTo>
                  <a:pt x="1552" y="1489"/>
                  <a:pt x="1869" y="1204"/>
                  <a:pt x="2091" y="982"/>
                </a:cubicBezTo>
                <a:lnTo>
                  <a:pt x="2091" y="982"/>
                </a:lnTo>
                <a:cubicBezTo>
                  <a:pt x="2059" y="1141"/>
                  <a:pt x="1774" y="1457"/>
                  <a:pt x="1489" y="1742"/>
                </a:cubicBezTo>
                <a:cubicBezTo>
                  <a:pt x="1077" y="2059"/>
                  <a:pt x="761" y="2344"/>
                  <a:pt x="602" y="2534"/>
                </a:cubicBezTo>
                <a:cubicBezTo>
                  <a:pt x="571" y="2566"/>
                  <a:pt x="571" y="2566"/>
                  <a:pt x="539" y="2566"/>
                </a:cubicBezTo>
                <a:cubicBezTo>
                  <a:pt x="539" y="2598"/>
                  <a:pt x="539" y="2598"/>
                  <a:pt x="539" y="2598"/>
                </a:cubicBezTo>
                <a:lnTo>
                  <a:pt x="539" y="2629"/>
                </a:lnTo>
                <a:cubicBezTo>
                  <a:pt x="476" y="2693"/>
                  <a:pt x="444" y="2724"/>
                  <a:pt x="444" y="2788"/>
                </a:cubicBezTo>
                <a:cubicBezTo>
                  <a:pt x="444" y="2819"/>
                  <a:pt x="476" y="2851"/>
                  <a:pt x="476" y="2851"/>
                </a:cubicBezTo>
                <a:cubicBezTo>
                  <a:pt x="476" y="2883"/>
                  <a:pt x="507" y="2883"/>
                  <a:pt x="507" y="2883"/>
                </a:cubicBezTo>
                <a:lnTo>
                  <a:pt x="539" y="2883"/>
                </a:lnTo>
                <a:lnTo>
                  <a:pt x="2376" y="1362"/>
                </a:lnTo>
                <a:lnTo>
                  <a:pt x="2376" y="1362"/>
                </a:lnTo>
                <a:lnTo>
                  <a:pt x="159" y="3421"/>
                </a:lnTo>
                <a:cubicBezTo>
                  <a:pt x="159" y="3421"/>
                  <a:pt x="159" y="3453"/>
                  <a:pt x="159" y="3484"/>
                </a:cubicBezTo>
                <a:lnTo>
                  <a:pt x="191" y="3484"/>
                </a:lnTo>
                <a:cubicBezTo>
                  <a:pt x="286" y="3484"/>
                  <a:pt x="602" y="3231"/>
                  <a:pt x="2502" y="1584"/>
                </a:cubicBezTo>
                <a:lnTo>
                  <a:pt x="2502" y="1584"/>
                </a:lnTo>
                <a:lnTo>
                  <a:pt x="349" y="3579"/>
                </a:lnTo>
                <a:cubicBezTo>
                  <a:pt x="349" y="3611"/>
                  <a:pt x="349" y="3643"/>
                  <a:pt x="349" y="3643"/>
                </a:cubicBezTo>
                <a:cubicBezTo>
                  <a:pt x="381" y="3674"/>
                  <a:pt x="381" y="3674"/>
                  <a:pt x="412" y="3674"/>
                </a:cubicBezTo>
                <a:cubicBezTo>
                  <a:pt x="539" y="3674"/>
                  <a:pt x="824" y="3484"/>
                  <a:pt x="1267" y="3104"/>
                </a:cubicBezTo>
                <a:lnTo>
                  <a:pt x="1267" y="3104"/>
                </a:lnTo>
                <a:cubicBezTo>
                  <a:pt x="1" y="4276"/>
                  <a:pt x="32" y="4308"/>
                  <a:pt x="64" y="4339"/>
                </a:cubicBezTo>
                <a:cubicBezTo>
                  <a:pt x="64" y="4371"/>
                  <a:pt x="96" y="4371"/>
                  <a:pt x="96" y="4371"/>
                </a:cubicBezTo>
                <a:lnTo>
                  <a:pt x="127" y="4371"/>
                </a:lnTo>
                <a:cubicBezTo>
                  <a:pt x="96" y="4403"/>
                  <a:pt x="96" y="4434"/>
                  <a:pt x="96" y="4466"/>
                </a:cubicBezTo>
                <a:cubicBezTo>
                  <a:pt x="64" y="4498"/>
                  <a:pt x="96" y="4529"/>
                  <a:pt x="96" y="4529"/>
                </a:cubicBezTo>
                <a:cubicBezTo>
                  <a:pt x="127" y="4561"/>
                  <a:pt x="127" y="4561"/>
                  <a:pt x="159" y="4561"/>
                </a:cubicBezTo>
                <a:cubicBezTo>
                  <a:pt x="159" y="4561"/>
                  <a:pt x="159" y="4561"/>
                  <a:pt x="191" y="4529"/>
                </a:cubicBezTo>
                <a:cubicBezTo>
                  <a:pt x="191" y="4529"/>
                  <a:pt x="222" y="4498"/>
                  <a:pt x="254" y="4466"/>
                </a:cubicBezTo>
                <a:cubicBezTo>
                  <a:pt x="254" y="4561"/>
                  <a:pt x="254" y="4624"/>
                  <a:pt x="286" y="4656"/>
                </a:cubicBezTo>
                <a:cubicBezTo>
                  <a:pt x="317" y="4688"/>
                  <a:pt x="317" y="4688"/>
                  <a:pt x="349" y="4688"/>
                </a:cubicBezTo>
                <a:lnTo>
                  <a:pt x="381" y="4688"/>
                </a:lnTo>
                <a:cubicBezTo>
                  <a:pt x="412" y="4656"/>
                  <a:pt x="1711" y="3199"/>
                  <a:pt x="3041" y="1964"/>
                </a:cubicBezTo>
                <a:cubicBezTo>
                  <a:pt x="3262" y="1774"/>
                  <a:pt x="3516" y="1552"/>
                  <a:pt x="3769" y="1331"/>
                </a:cubicBezTo>
                <a:cubicBezTo>
                  <a:pt x="4434" y="824"/>
                  <a:pt x="5004" y="444"/>
                  <a:pt x="5226" y="286"/>
                </a:cubicBezTo>
                <a:cubicBezTo>
                  <a:pt x="5289" y="254"/>
                  <a:pt x="5353" y="254"/>
                  <a:pt x="5384" y="254"/>
                </a:cubicBezTo>
                <a:cubicBezTo>
                  <a:pt x="5416" y="254"/>
                  <a:pt x="5448" y="254"/>
                  <a:pt x="5448" y="286"/>
                </a:cubicBezTo>
                <a:cubicBezTo>
                  <a:pt x="4751" y="856"/>
                  <a:pt x="349" y="4434"/>
                  <a:pt x="317" y="4941"/>
                </a:cubicBezTo>
                <a:cubicBezTo>
                  <a:pt x="317" y="4973"/>
                  <a:pt x="317" y="5004"/>
                  <a:pt x="317" y="5004"/>
                </a:cubicBezTo>
                <a:lnTo>
                  <a:pt x="349" y="5036"/>
                </a:lnTo>
                <a:lnTo>
                  <a:pt x="254" y="5099"/>
                </a:lnTo>
                <a:cubicBezTo>
                  <a:pt x="222" y="5131"/>
                  <a:pt x="222" y="5163"/>
                  <a:pt x="254" y="5163"/>
                </a:cubicBezTo>
                <a:cubicBezTo>
                  <a:pt x="254" y="5194"/>
                  <a:pt x="286" y="5194"/>
                  <a:pt x="317" y="5194"/>
                </a:cubicBezTo>
                <a:lnTo>
                  <a:pt x="476" y="5036"/>
                </a:lnTo>
                <a:lnTo>
                  <a:pt x="507" y="5036"/>
                </a:lnTo>
                <a:cubicBezTo>
                  <a:pt x="317" y="5258"/>
                  <a:pt x="222" y="5416"/>
                  <a:pt x="191" y="5511"/>
                </a:cubicBezTo>
                <a:cubicBezTo>
                  <a:pt x="191" y="5543"/>
                  <a:pt x="222" y="5574"/>
                  <a:pt x="222" y="5574"/>
                </a:cubicBezTo>
                <a:cubicBezTo>
                  <a:pt x="222" y="5606"/>
                  <a:pt x="254" y="5606"/>
                  <a:pt x="254" y="5606"/>
                </a:cubicBezTo>
                <a:lnTo>
                  <a:pt x="317" y="5606"/>
                </a:lnTo>
                <a:cubicBezTo>
                  <a:pt x="2376" y="3643"/>
                  <a:pt x="5733" y="634"/>
                  <a:pt x="6239" y="507"/>
                </a:cubicBezTo>
                <a:lnTo>
                  <a:pt x="6239" y="507"/>
                </a:lnTo>
                <a:cubicBezTo>
                  <a:pt x="5923" y="887"/>
                  <a:pt x="3421" y="3041"/>
                  <a:pt x="1299" y="4814"/>
                </a:cubicBezTo>
                <a:cubicBezTo>
                  <a:pt x="1109" y="4973"/>
                  <a:pt x="919" y="5131"/>
                  <a:pt x="792" y="5289"/>
                </a:cubicBezTo>
                <a:cubicBezTo>
                  <a:pt x="634" y="5416"/>
                  <a:pt x="507" y="5511"/>
                  <a:pt x="349" y="5638"/>
                </a:cubicBezTo>
                <a:cubicBezTo>
                  <a:pt x="317" y="5669"/>
                  <a:pt x="317" y="5701"/>
                  <a:pt x="349" y="5701"/>
                </a:cubicBezTo>
                <a:cubicBezTo>
                  <a:pt x="381" y="5733"/>
                  <a:pt x="412" y="5733"/>
                  <a:pt x="412" y="5733"/>
                </a:cubicBezTo>
                <a:lnTo>
                  <a:pt x="444" y="5701"/>
                </a:lnTo>
                <a:lnTo>
                  <a:pt x="444" y="5701"/>
                </a:lnTo>
                <a:cubicBezTo>
                  <a:pt x="412" y="5764"/>
                  <a:pt x="381" y="5796"/>
                  <a:pt x="381" y="5859"/>
                </a:cubicBezTo>
                <a:cubicBezTo>
                  <a:pt x="381" y="5923"/>
                  <a:pt x="381" y="6018"/>
                  <a:pt x="444" y="6081"/>
                </a:cubicBezTo>
                <a:cubicBezTo>
                  <a:pt x="444" y="6081"/>
                  <a:pt x="476" y="6113"/>
                  <a:pt x="476" y="6113"/>
                </a:cubicBezTo>
                <a:cubicBezTo>
                  <a:pt x="507" y="6113"/>
                  <a:pt x="507" y="6081"/>
                  <a:pt x="507" y="6081"/>
                </a:cubicBezTo>
                <a:cubicBezTo>
                  <a:pt x="539" y="6049"/>
                  <a:pt x="571" y="6049"/>
                  <a:pt x="602" y="6018"/>
                </a:cubicBezTo>
                <a:lnTo>
                  <a:pt x="602" y="6018"/>
                </a:lnTo>
                <a:cubicBezTo>
                  <a:pt x="507" y="6113"/>
                  <a:pt x="476" y="6208"/>
                  <a:pt x="476" y="6303"/>
                </a:cubicBezTo>
                <a:cubicBezTo>
                  <a:pt x="444" y="6366"/>
                  <a:pt x="476" y="6398"/>
                  <a:pt x="507" y="6429"/>
                </a:cubicBezTo>
                <a:cubicBezTo>
                  <a:pt x="507" y="6461"/>
                  <a:pt x="539" y="6461"/>
                  <a:pt x="539" y="6461"/>
                </a:cubicBezTo>
                <a:cubicBezTo>
                  <a:pt x="571" y="6461"/>
                  <a:pt x="602" y="6429"/>
                  <a:pt x="697" y="6366"/>
                </a:cubicBezTo>
                <a:lnTo>
                  <a:pt x="697" y="6366"/>
                </a:lnTo>
                <a:cubicBezTo>
                  <a:pt x="634" y="6429"/>
                  <a:pt x="602" y="6461"/>
                  <a:pt x="571" y="6493"/>
                </a:cubicBezTo>
                <a:cubicBezTo>
                  <a:pt x="571" y="6493"/>
                  <a:pt x="571" y="6524"/>
                  <a:pt x="571" y="6524"/>
                </a:cubicBezTo>
                <a:cubicBezTo>
                  <a:pt x="571" y="6556"/>
                  <a:pt x="602" y="6556"/>
                  <a:pt x="602" y="6556"/>
                </a:cubicBezTo>
                <a:lnTo>
                  <a:pt x="634" y="6556"/>
                </a:lnTo>
                <a:cubicBezTo>
                  <a:pt x="666" y="6524"/>
                  <a:pt x="792" y="6461"/>
                  <a:pt x="951" y="6334"/>
                </a:cubicBezTo>
                <a:lnTo>
                  <a:pt x="951" y="6334"/>
                </a:lnTo>
                <a:cubicBezTo>
                  <a:pt x="856" y="6493"/>
                  <a:pt x="792" y="6588"/>
                  <a:pt x="761" y="6714"/>
                </a:cubicBezTo>
                <a:cubicBezTo>
                  <a:pt x="729" y="6746"/>
                  <a:pt x="697" y="6778"/>
                  <a:pt x="697" y="6778"/>
                </a:cubicBezTo>
                <a:cubicBezTo>
                  <a:pt x="697" y="6809"/>
                  <a:pt x="697" y="6841"/>
                  <a:pt x="697" y="6841"/>
                </a:cubicBezTo>
                <a:cubicBezTo>
                  <a:pt x="697" y="6936"/>
                  <a:pt x="729" y="7031"/>
                  <a:pt x="792" y="7126"/>
                </a:cubicBezTo>
                <a:cubicBezTo>
                  <a:pt x="792" y="7126"/>
                  <a:pt x="824" y="7158"/>
                  <a:pt x="887" y="7158"/>
                </a:cubicBezTo>
                <a:lnTo>
                  <a:pt x="982" y="7158"/>
                </a:lnTo>
                <a:cubicBezTo>
                  <a:pt x="1172" y="7094"/>
                  <a:pt x="1552" y="6841"/>
                  <a:pt x="1996" y="6493"/>
                </a:cubicBezTo>
                <a:lnTo>
                  <a:pt x="1996" y="6493"/>
                </a:lnTo>
                <a:cubicBezTo>
                  <a:pt x="1489" y="6968"/>
                  <a:pt x="1172" y="7316"/>
                  <a:pt x="1109" y="7348"/>
                </a:cubicBezTo>
                <a:cubicBezTo>
                  <a:pt x="1077" y="7380"/>
                  <a:pt x="1077" y="7411"/>
                  <a:pt x="1109" y="7443"/>
                </a:cubicBezTo>
                <a:lnTo>
                  <a:pt x="1172" y="7443"/>
                </a:lnTo>
                <a:lnTo>
                  <a:pt x="6176" y="2883"/>
                </a:lnTo>
                <a:cubicBezTo>
                  <a:pt x="6999" y="2186"/>
                  <a:pt x="7664" y="1711"/>
                  <a:pt x="7918" y="1647"/>
                </a:cubicBezTo>
                <a:lnTo>
                  <a:pt x="7918" y="1647"/>
                </a:lnTo>
                <a:lnTo>
                  <a:pt x="1236" y="7538"/>
                </a:lnTo>
                <a:cubicBezTo>
                  <a:pt x="1236" y="7538"/>
                  <a:pt x="1236" y="7570"/>
                  <a:pt x="1236" y="7601"/>
                </a:cubicBezTo>
                <a:cubicBezTo>
                  <a:pt x="1251" y="7617"/>
                  <a:pt x="1267" y="7625"/>
                  <a:pt x="1279" y="7625"/>
                </a:cubicBezTo>
                <a:cubicBezTo>
                  <a:pt x="1291" y="7625"/>
                  <a:pt x="1299" y="7617"/>
                  <a:pt x="1299" y="7601"/>
                </a:cubicBezTo>
                <a:lnTo>
                  <a:pt x="7918" y="2059"/>
                </a:lnTo>
                <a:lnTo>
                  <a:pt x="7918" y="2059"/>
                </a:lnTo>
                <a:cubicBezTo>
                  <a:pt x="7886" y="2154"/>
                  <a:pt x="7791" y="2281"/>
                  <a:pt x="7664" y="2439"/>
                </a:cubicBezTo>
                <a:lnTo>
                  <a:pt x="1457" y="7633"/>
                </a:lnTo>
                <a:cubicBezTo>
                  <a:pt x="1457" y="7665"/>
                  <a:pt x="1457" y="7696"/>
                  <a:pt x="1457" y="7728"/>
                </a:cubicBezTo>
                <a:lnTo>
                  <a:pt x="1521" y="7728"/>
                </a:lnTo>
                <a:cubicBezTo>
                  <a:pt x="1774" y="7570"/>
                  <a:pt x="6493" y="3991"/>
                  <a:pt x="7728" y="2534"/>
                </a:cubicBezTo>
                <a:lnTo>
                  <a:pt x="8234" y="2122"/>
                </a:lnTo>
                <a:lnTo>
                  <a:pt x="8234" y="2122"/>
                </a:lnTo>
                <a:cubicBezTo>
                  <a:pt x="7981" y="2851"/>
                  <a:pt x="3516" y="6493"/>
                  <a:pt x="1774" y="7823"/>
                </a:cubicBezTo>
                <a:cubicBezTo>
                  <a:pt x="1774" y="7855"/>
                  <a:pt x="1742" y="7855"/>
                  <a:pt x="1742" y="7886"/>
                </a:cubicBezTo>
                <a:cubicBezTo>
                  <a:pt x="1742" y="7886"/>
                  <a:pt x="1742" y="7886"/>
                  <a:pt x="1774" y="7918"/>
                </a:cubicBezTo>
                <a:cubicBezTo>
                  <a:pt x="1806" y="7950"/>
                  <a:pt x="1869" y="7981"/>
                  <a:pt x="1932" y="8013"/>
                </a:cubicBezTo>
                <a:lnTo>
                  <a:pt x="1996" y="8013"/>
                </a:lnTo>
                <a:cubicBezTo>
                  <a:pt x="2027" y="8013"/>
                  <a:pt x="2122" y="7981"/>
                  <a:pt x="2186" y="7981"/>
                </a:cubicBezTo>
                <a:cubicBezTo>
                  <a:pt x="2186" y="7981"/>
                  <a:pt x="2154" y="8013"/>
                  <a:pt x="2154" y="8013"/>
                </a:cubicBezTo>
                <a:cubicBezTo>
                  <a:pt x="2154" y="8045"/>
                  <a:pt x="2154" y="8045"/>
                  <a:pt x="2186" y="8076"/>
                </a:cubicBezTo>
                <a:lnTo>
                  <a:pt x="2249" y="8076"/>
                </a:lnTo>
                <a:cubicBezTo>
                  <a:pt x="2344" y="7981"/>
                  <a:pt x="2439" y="7886"/>
                  <a:pt x="2534" y="7823"/>
                </a:cubicBezTo>
                <a:cubicBezTo>
                  <a:pt x="2724" y="7696"/>
                  <a:pt x="2914" y="7570"/>
                  <a:pt x="3136" y="7411"/>
                </a:cubicBezTo>
                <a:lnTo>
                  <a:pt x="3136" y="7411"/>
                </a:lnTo>
                <a:cubicBezTo>
                  <a:pt x="2787" y="7728"/>
                  <a:pt x="2566" y="7981"/>
                  <a:pt x="2502" y="8140"/>
                </a:cubicBezTo>
                <a:cubicBezTo>
                  <a:pt x="2471" y="8203"/>
                  <a:pt x="2471" y="8203"/>
                  <a:pt x="2471" y="8235"/>
                </a:cubicBezTo>
                <a:lnTo>
                  <a:pt x="2502" y="8235"/>
                </a:lnTo>
                <a:cubicBezTo>
                  <a:pt x="2502" y="8266"/>
                  <a:pt x="2502" y="8266"/>
                  <a:pt x="2502" y="8298"/>
                </a:cubicBezTo>
                <a:lnTo>
                  <a:pt x="2597" y="8298"/>
                </a:lnTo>
                <a:cubicBezTo>
                  <a:pt x="4719" y="6461"/>
                  <a:pt x="7854" y="3801"/>
                  <a:pt x="8456" y="3358"/>
                </a:cubicBezTo>
                <a:lnTo>
                  <a:pt x="8456" y="3358"/>
                </a:lnTo>
                <a:cubicBezTo>
                  <a:pt x="8234" y="3643"/>
                  <a:pt x="7284" y="4498"/>
                  <a:pt x="6144" y="5511"/>
                </a:cubicBezTo>
                <a:lnTo>
                  <a:pt x="2566" y="8520"/>
                </a:lnTo>
                <a:cubicBezTo>
                  <a:pt x="2534" y="8520"/>
                  <a:pt x="2534" y="8551"/>
                  <a:pt x="2566" y="8583"/>
                </a:cubicBezTo>
                <a:cubicBezTo>
                  <a:pt x="2566" y="8599"/>
                  <a:pt x="2574" y="8607"/>
                  <a:pt x="2586" y="8607"/>
                </a:cubicBezTo>
                <a:cubicBezTo>
                  <a:pt x="2597" y="8607"/>
                  <a:pt x="2613" y="8599"/>
                  <a:pt x="2629" y="8583"/>
                </a:cubicBezTo>
                <a:cubicBezTo>
                  <a:pt x="2787" y="8456"/>
                  <a:pt x="3326" y="8013"/>
                  <a:pt x="4022" y="7443"/>
                </a:cubicBezTo>
                <a:lnTo>
                  <a:pt x="4022" y="7443"/>
                </a:lnTo>
                <a:cubicBezTo>
                  <a:pt x="3801" y="7665"/>
                  <a:pt x="3579" y="7886"/>
                  <a:pt x="3421" y="8076"/>
                </a:cubicBezTo>
                <a:lnTo>
                  <a:pt x="3041" y="8456"/>
                </a:lnTo>
                <a:cubicBezTo>
                  <a:pt x="3009" y="8456"/>
                  <a:pt x="3009" y="8488"/>
                  <a:pt x="3041" y="8520"/>
                </a:cubicBezTo>
                <a:cubicBezTo>
                  <a:pt x="3072" y="8551"/>
                  <a:pt x="3104" y="8583"/>
                  <a:pt x="3136" y="8583"/>
                </a:cubicBezTo>
                <a:lnTo>
                  <a:pt x="3136" y="8615"/>
                </a:lnTo>
                <a:cubicBezTo>
                  <a:pt x="3136" y="8678"/>
                  <a:pt x="3167" y="8741"/>
                  <a:pt x="3199" y="8773"/>
                </a:cubicBezTo>
                <a:cubicBezTo>
                  <a:pt x="3199" y="8805"/>
                  <a:pt x="3231" y="8805"/>
                  <a:pt x="3231" y="8805"/>
                </a:cubicBezTo>
                <a:lnTo>
                  <a:pt x="3262" y="8805"/>
                </a:lnTo>
                <a:lnTo>
                  <a:pt x="3516" y="8583"/>
                </a:lnTo>
                <a:lnTo>
                  <a:pt x="3516" y="8583"/>
                </a:lnTo>
                <a:cubicBezTo>
                  <a:pt x="3484" y="8615"/>
                  <a:pt x="3484" y="8646"/>
                  <a:pt x="3484" y="8646"/>
                </a:cubicBezTo>
                <a:cubicBezTo>
                  <a:pt x="3484" y="8678"/>
                  <a:pt x="3484" y="8710"/>
                  <a:pt x="3484" y="8710"/>
                </a:cubicBezTo>
                <a:cubicBezTo>
                  <a:pt x="3547" y="8773"/>
                  <a:pt x="3579" y="8805"/>
                  <a:pt x="3674" y="8805"/>
                </a:cubicBezTo>
                <a:cubicBezTo>
                  <a:pt x="3706" y="8805"/>
                  <a:pt x="3769" y="8773"/>
                  <a:pt x="3832" y="8773"/>
                </a:cubicBezTo>
                <a:cubicBezTo>
                  <a:pt x="3801" y="8805"/>
                  <a:pt x="3737" y="8836"/>
                  <a:pt x="3706" y="8836"/>
                </a:cubicBezTo>
                <a:cubicBezTo>
                  <a:pt x="3706" y="8868"/>
                  <a:pt x="3706" y="8868"/>
                  <a:pt x="3706" y="8900"/>
                </a:cubicBezTo>
                <a:cubicBezTo>
                  <a:pt x="3706" y="8900"/>
                  <a:pt x="3706" y="8900"/>
                  <a:pt x="3706" y="8931"/>
                </a:cubicBezTo>
                <a:cubicBezTo>
                  <a:pt x="3706" y="8931"/>
                  <a:pt x="3737" y="8963"/>
                  <a:pt x="3769" y="8963"/>
                </a:cubicBezTo>
                <a:cubicBezTo>
                  <a:pt x="3864" y="8963"/>
                  <a:pt x="4244" y="8678"/>
                  <a:pt x="4751" y="8235"/>
                </a:cubicBezTo>
                <a:lnTo>
                  <a:pt x="4751" y="8235"/>
                </a:lnTo>
                <a:lnTo>
                  <a:pt x="4149" y="8773"/>
                </a:lnTo>
                <a:cubicBezTo>
                  <a:pt x="4117" y="8805"/>
                  <a:pt x="4117" y="8836"/>
                  <a:pt x="4149" y="8868"/>
                </a:cubicBezTo>
                <a:cubicBezTo>
                  <a:pt x="4181" y="8900"/>
                  <a:pt x="4244" y="8931"/>
                  <a:pt x="4339" y="8931"/>
                </a:cubicBezTo>
                <a:cubicBezTo>
                  <a:pt x="4434" y="8931"/>
                  <a:pt x="4529" y="8900"/>
                  <a:pt x="4656" y="8836"/>
                </a:cubicBezTo>
                <a:cubicBezTo>
                  <a:pt x="4688" y="8868"/>
                  <a:pt x="4688" y="8868"/>
                  <a:pt x="4719" y="8868"/>
                </a:cubicBezTo>
                <a:cubicBezTo>
                  <a:pt x="4783" y="8868"/>
                  <a:pt x="4878" y="8836"/>
                  <a:pt x="4973" y="8773"/>
                </a:cubicBezTo>
                <a:lnTo>
                  <a:pt x="4973" y="8773"/>
                </a:lnTo>
                <a:cubicBezTo>
                  <a:pt x="4941" y="8836"/>
                  <a:pt x="4878" y="8868"/>
                  <a:pt x="4846" y="8900"/>
                </a:cubicBezTo>
                <a:cubicBezTo>
                  <a:pt x="4814" y="8931"/>
                  <a:pt x="4814" y="8931"/>
                  <a:pt x="4846" y="8963"/>
                </a:cubicBezTo>
                <a:cubicBezTo>
                  <a:pt x="4846" y="8995"/>
                  <a:pt x="4878" y="8995"/>
                  <a:pt x="4878" y="8995"/>
                </a:cubicBezTo>
                <a:lnTo>
                  <a:pt x="4909" y="8995"/>
                </a:lnTo>
                <a:cubicBezTo>
                  <a:pt x="4973" y="8931"/>
                  <a:pt x="5163" y="8773"/>
                  <a:pt x="5416" y="8551"/>
                </a:cubicBezTo>
                <a:cubicBezTo>
                  <a:pt x="5416" y="8551"/>
                  <a:pt x="5416" y="8583"/>
                  <a:pt x="5416" y="8583"/>
                </a:cubicBezTo>
                <a:cubicBezTo>
                  <a:pt x="5416" y="8615"/>
                  <a:pt x="5416" y="8678"/>
                  <a:pt x="5448" y="8710"/>
                </a:cubicBezTo>
                <a:cubicBezTo>
                  <a:pt x="5479" y="8710"/>
                  <a:pt x="5479" y="8741"/>
                  <a:pt x="5479" y="8741"/>
                </a:cubicBezTo>
                <a:cubicBezTo>
                  <a:pt x="5511" y="8741"/>
                  <a:pt x="5511" y="8710"/>
                  <a:pt x="5543" y="8710"/>
                </a:cubicBezTo>
                <a:lnTo>
                  <a:pt x="5733" y="8551"/>
                </a:lnTo>
                <a:lnTo>
                  <a:pt x="5733" y="8551"/>
                </a:lnTo>
                <a:cubicBezTo>
                  <a:pt x="5701" y="8583"/>
                  <a:pt x="5669" y="8615"/>
                  <a:pt x="5669" y="8646"/>
                </a:cubicBezTo>
                <a:cubicBezTo>
                  <a:pt x="5669" y="8678"/>
                  <a:pt x="5701" y="8710"/>
                  <a:pt x="5701" y="8741"/>
                </a:cubicBezTo>
                <a:cubicBezTo>
                  <a:pt x="5733" y="8741"/>
                  <a:pt x="5764" y="8773"/>
                  <a:pt x="5828" y="8773"/>
                </a:cubicBezTo>
                <a:cubicBezTo>
                  <a:pt x="6049" y="8773"/>
                  <a:pt x="6588" y="8361"/>
                  <a:pt x="7094" y="7855"/>
                </a:cubicBezTo>
                <a:lnTo>
                  <a:pt x="7094" y="7855"/>
                </a:lnTo>
                <a:cubicBezTo>
                  <a:pt x="7031" y="7981"/>
                  <a:pt x="7063" y="8013"/>
                  <a:pt x="7063" y="8013"/>
                </a:cubicBezTo>
                <a:cubicBezTo>
                  <a:pt x="7094" y="8045"/>
                  <a:pt x="7094" y="8045"/>
                  <a:pt x="7126" y="8045"/>
                </a:cubicBezTo>
                <a:cubicBezTo>
                  <a:pt x="7221" y="8045"/>
                  <a:pt x="7474" y="7791"/>
                  <a:pt x="7664" y="7601"/>
                </a:cubicBezTo>
                <a:cubicBezTo>
                  <a:pt x="7696" y="7570"/>
                  <a:pt x="7696" y="7538"/>
                  <a:pt x="7664" y="7506"/>
                </a:cubicBezTo>
                <a:lnTo>
                  <a:pt x="7601" y="7506"/>
                </a:lnTo>
                <a:cubicBezTo>
                  <a:pt x="7443" y="7665"/>
                  <a:pt x="7284" y="7823"/>
                  <a:pt x="7189" y="7886"/>
                </a:cubicBezTo>
                <a:cubicBezTo>
                  <a:pt x="7284" y="7791"/>
                  <a:pt x="7474" y="7538"/>
                  <a:pt x="7696" y="7285"/>
                </a:cubicBezTo>
                <a:cubicBezTo>
                  <a:pt x="8076" y="6904"/>
                  <a:pt x="8393" y="6556"/>
                  <a:pt x="8488" y="6461"/>
                </a:cubicBezTo>
                <a:cubicBezTo>
                  <a:pt x="8488" y="6461"/>
                  <a:pt x="8488" y="6429"/>
                  <a:pt x="8456" y="6398"/>
                </a:cubicBezTo>
                <a:cubicBezTo>
                  <a:pt x="8583" y="6239"/>
                  <a:pt x="8678" y="6144"/>
                  <a:pt x="8678" y="6081"/>
                </a:cubicBezTo>
                <a:cubicBezTo>
                  <a:pt x="8678" y="6049"/>
                  <a:pt x="8678" y="6018"/>
                  <a:pt x="8678" y="6018"/>
                </a:cubicBezTo>
                <a:cubicBezTo>
                  <a:pt x="8662" y="6002"/>
                  <a:pt x="8646" y="5994"/>
                  <a:pt x="8630" y="5994"/>
                </a:cubicBezTo>
                <a:cubicBezTo>
                  <a:pt x="8615" y="5994"/>
                  <a:pt x="8599" y="6002"/>
                  <a:pt x="8583" y="6018"/>
                </a:cubicBezTo>
                <a:lnTo>
                  <a:pt x="5511" y="8583"/>
                </a:lnTo>
                <a:cubicBezTo>
                  <a:pt x="5511" y="8551"/>
                  <a:pt x="5543" y="8488"/>
                  <a:pt x="5606" y="8425"/>
                </a:cubicBezTo>
                <a:cubicBezTo>
                  <a:pt x="6113" y="7981"/>
                  <a:pt x="6841" y="7380"/>
                  <a:pt x="7474" y="6809"/>
                </a:cubicBezTo>
                <a:cubicBezTo>
                  <a:pt x="7981" y="6366"/>
                  <a:pt x="8424" y="5986"/>
                  <a:pt x="8615" y="5859"/>
                </a:cubicBezTo>
                <a:cubicBezTo>
                  <a:pt x="8615" y="5859"/>
                  <a:pt x="8646" y="5828"/>
                  <a:pt x="8678" y="5828"/>
                </a:cubicBezTo>
                <a:cubicBezTo>
                  <a:pt x="8678" y="5796"/>
                  <a:pt x="8678" y="5796"/>
                  <a:pt x="8678" y="5796"/>
                </a:cubicBezTo>
                <a:cubicBezTo>
                  <a:pt x="8678" y="5764"/>
                  <a:pt x="8678" y="5764"/>
                  <a:pt x="8678" y="5733"/>
                </a:cubicBezTo>
                <a:lnTo>
                  <a:pt x="8615" y="5733"/>
                </a:lnTo>
                <a:cubicBezTo>
                  <a:pt x="8583" y="5733"/>
                  <a:pt x="8583" y="5764"/>
                  <a:pt x="8520" y="5796"/>
                </a:cubicBezTo>
                <a:cubicBezTo>
                  <a:pt x="8646" y="5638"/>
                  <a:pt x="8741" y="5543"/>
                  <a:pt x="8741" y="5479"/>
                </a:cubicBezTo>
                <a:cubicBezTo>
                  <a:pt x="8741" y="5448"/>
                  <a:pt x="8741" y="5416"/>
                  <a:pt x="8710" y="5416"/>
                </a:cubicBezTo>
                <a:cubicBezTo>
                  <a:pt x="8710" y="5384"/>
                  <a:pt x="8678" y="5384"/>
                  <a:pt x="8678" y="5384"/>
                </a:cubicBezTo>
                <a:cubicBezTo>
                  <a:pt x="8583" y="5384"/>
                  <a:pt x="8329" y="5606"/>
                  <a:pt x="7759" y="6144"/>
                </a:cubicBezTo>
                <a:cubicBezTo>
                  <a:pt x="8361" y="5511"/>
                  <a:pt x="8805" y="5036"/>
                  <a:pt x="8836" y="4973"/>
                </a:cubicBezTo>
                <a:cubicBezTo>
                  <a:pt x="8868" y="4941"/>
                  <a:pt x="8868" y="4909"/>
                  <a:pt x="8836" y="4909"/>
                </a:cubicBezTo>
                <a:cubicBezTo>
                  <a:pt x="8820" y="4894"/>
                  <a:pt x="8805" y="4886"/>
                  <a:pt x="8793" y="4886"/>
                </a:cubicBezTo>
                <a:cubicBezTo>
                  <a:pt x="8781" y="4886"/>
                  <a:pt x="8773" y="4894"/>
                  <a:pt x="8773" y="4909"/>
                </a:cubicBezTo>
                <a:lnTo>
                  <a:pt x="4688" y="8710"/>
                </a:lnTo>
                <a:cubicBezTo>
                  <a:pt x="4561" y="8805"/>
                  <a:pt x="4434" y="8836"/>
                  <a:pt x="4339" y="8836"/>
                </a:cubicBezTo>
                <a:cubicBezTo>
                  <a:pt x="4308" y="8836"/>
                  <a:pt x="4276" y="8836"/>
                  <a:pt x="4244" y="8805"/>
                </a:cubicBezTo>
                <a:lnTo>
                  <a:pt x="8868" y="4656"/>
                </a:lnTo>
                <a:cubicBezTo>
                  <a:pt x="8900" y="4624"/>
                  <a:pt x="8900" y="4593"/>
                  <a:pt x="8900" y="4561"/>
                </a:cubicBezTo>
                <a:lnTo>
                  <a:pt x="8836" y="4561"/>
                </a:lnTo>
                <a:cubicBezTo>
                  <a:pt x="8963" y="4403"/>
                  <a:pt x="9058" y="4276"/>
                  <a:pt x="9058" y="4181"/>
                </a:cubicBezTo>
                <a:cubicBezTo>
                  <a:pt x="9058" y="4149"/>
                  <a:pt x="9058" y="4086"/>
                  <a:pt x="9026" y="4086"/>
                </a:cubicBezTo>
                <a:cubicBezTo>
                  <a:pt x="9026" y="4054"/>
                  <a:pt x="8995" y="4054"/>
                  <a:pt x="8995" y="4054"/>
                </a:cubicBezTo>
                <a:lnTo>
                  <a:pt x="8963" y="4054"/>
                </a:lnTo>
                <a:cubicBezTo>
                  <a:pt x="8139" y="4941"/>
                  <a:pt x="6873" y="6208"/>
                  <a:pt x="5796" y="7189"/>
                </a:cubicBezTo>
                <a:cubicBezTo>
                  <a:pt x="5226" y="7633"/>
                  <a:pt x="4688" y="8076"/>
                  <a:pt x="4213" y="8456"/>
                </a:cubicBezTo>
                <a:cubicBezTo>
                  <a:pt x="3959" y="8615"/>
                  <a:pt x="3769" y="8678"/>
                  <a:pt x="3642" y="8678"/>
                </a:cubicBezTo>
                <a:cubicBezTo>
                  <a:pt x="3611" y="8678"/>
                  <a:pt x="3579" y="8678"/>
                  <a:pt x="3579" y="8646"/>
                </a:cubicBezTo>
                <a:cubicBezTo>
                  <a:pt x="3579" y="8615"/>
                  <a:pt x="3611" y="8551"/>
                  <a:pt x="3706" y="8488"/>
                </a:cubicBezTo>
                <a:cubicBezTo>
                  <a:pt x="4529" y="8076"/>
                  <a:pt x="5891" y="6778"/>
                  <a:pt x="6999" y="5638"/>
                </a:cubicBezTo>
                <a:lnTo>
                  <a:pt x="8836" y="4086"/>
                </a:lnTo>
                <a:cubicBezTo>
                  <a:pt x="8868" y="4086"/>
                  <a:pt x="8868" y="4054"/>
                  <a:pt x="8868" y="4023"/>
                </a:cubicBezTo>
                <a:cubicBezTo>
                  <a:pt x="8852" y="4007"/>
                  <a:pt x="8836" y="3999"/>
                  <a:pt x="8820" y="3999"/>
                </a:cubicBezTo>
                <a:cubicBezTo>
                  <a:pt x="8805" y="3999"/>
                  <a:pt x="8789" y="4007"/>
                  <a:pt x="8773" y="4023"/>
                </a:cubicBezTo>
                <a:cubicBezTo>
                  <a:pt x="8646" y="4118"/>
                  <a:pt x="8298" y="4403"/>
                  <a:pt x="7823" y="4783"/>
                </a:cubicBezTo>
                <a:cubicBezTo>
                  <a:pt x="8393" y="4181"/>
                  <a:pt x="8773" y="3769"/>
                  <a:pt x="8805" y="3706"/>
                </a:cubicBezTo>
                <a:cubicBezTo>
                  <a:pt x="8836" y="3674"/>
                  <a:pt x="8836" y="3643"/>
                  <a:pt x="8805" y="3643"/>
                </a:cubicBezTo>
                <a:cubicBezTo>
                  <a:pt x="8805" y="3611"/>
                  <a:pt x="8773" y="3611"/>
                  <a:pt x="8741" y="3611"/>
                </a:cubicBezTo>
                <a:cubicBezTo>
                  <a:pt x="8678" y="3674"/>
                  <a:pt x="8203" y="4023"/>
                  <a:pt x="7538" y="4529"/>
                </a:cubicBezTo>
                <a:lnTo>
                  <a:pt x="8646" y="3516"/>
                </a:lnTo>
                <a:cubicBezTo>
                  <a:pt x="8678" y="3516"/>
                  <a:pt x="8678" y="3484"/>
                  <a:pt x="8646" y="3453"/>
                </a:cubicBezTo>
                <a:cubicBezTo>
                  <a:pt x="8646" y="3437"/>
                  <a:pt x="8638" y="3429"/>
                  <a:pt x="8626" y="3429"/>
                </a:cubicBezTo>
                <a:cubicBezTo>
                  <a:pt x="8615" y="3429"/>
                  <a:pt x="8599" y="3437"/>
                  <a:pt x="8583" y="3453"/>
                </a:cubicBezTo>
                <a:lnTo>
                  <a:pt x="8108" y="3864"/>
                </a:lnTo>
                <a:cubicBezTo>
                  <a:pt x="8393" y="3548"/>
                  <a:pt x="8583" y="3326"/>
                  <a:pt x="8583" y="3263"/>
                </a:cubicBezTo>
                <a:cubicBezTo>
                  <a:pt x="8583" y="3231"/>
                  <a:pt x="8583" y="3199"/>
                  <a:pt x="8583" y="3199"/>
                </a:cubicBezTo>
                <a:cubicBezTo>
                  <a:pt x="8583" y="3199"/>
                  <a:pt x="8551" y="3168"/>
                  <a:pt x="8551" y="3168"/>
                </a:cubicBezTo>
                <a:cubicBezTo>
                  <a:pt x="8615" y="3136"/>
                  <a:pt x="8646" y="3104"/>
                  <a:pt x="8710" y="3073"/>
                </a:cubicBezTo>
                <a:cubicBezTo>
                  <a:pt x="8710" y="3073"/>
                  <a:pt x="8741" y="3041"/>
                  <a:pt x="8741" y="3041"/>
                </a:cubicBezTo>
                <a:cubicBezTo>
                  <a:pt x="8741" y="3009"/>
                  <a:pt x="8710" y="3009"/>
                  <a:pt x="8710" y="2978"/>
                </a:cubicBezTo>
                <a:cubicBezTo>
                  <a:pt x="8678" y="2946"/>
                  <a:pt x="8615" y="2914"/>
                  <a:pt x="8551" y="2914"/>
                </a:cubicBezTo>
                <a:cubicBezTo>
                  <a:pt x="8678" y="2724"/>
                  <a:pt x="8710" y="2629"/>
                  <a:pt x="8678" y="2598"/>
                </a:cubicBezTo>
                <a:cubicBezTo>
                  <a:pt x="8678" y="2598"/>
                  <a:pt x="8646" y="2566"/>
                  <a:pt x="8615" y="2566"/>
                </a:cubicBezTo>
                <a:lnTo>
                  <a:pt x="8583" y="2566"/>
                </a:lnTo>
                <a:cubicBezTo>
                  <a:pt x="8583" y="2503"/>
                  <a:pt x="8583" y="2471"/>
                  <a:pt x="8551" y="2407"/>
                </a:cubicBezTo>
                <a:lnTo>
                  <a:pt x="8456" y="2407"/>
                </a:lnTo>
                <a:lnTo>
                  <a:pt x="7886" y="2914"/>
                </a:lnTo>
                <a:cubicBezTo>
                  <a:pt x="7949" y="2851"/>
                  <a:pt x="7981" y="2788"/>
                  <a:pt x="8044" y="2756"/>
                </a:cubicBezTo>
                <a:cubicBezTo>
                  <a:pt x="8108" y="2661"/>
                  <a:pt x="8171" y="2598"/>
                  <a:pt x="8203" y="2566"/>
                </a:cubicBezTo>
                <a:lnTo>
                  <a:pt x="8234" y="2534"/>
                </a:lnTo>
                <a:lnTo>
                  <a:pt x="8203" y="2534"/>
                </a:lnTo>
                <a:cubicBezTo>
                  <a:pt x="8234" y="2503"/>
                  <a:pt x="8234" y="2503"/>
                  <a:pt x="8234" y="2471"/>
                </a:cubicBezTo>
                <a:lnTo>
                  <a:pt x="8139" y="2471"/>
                </a:lnTo>
                <a:cubicBezTo>
                  <a:pt x="8139" y="2471"/>
                  <a:pt x="8076" y="2566"/>
                  <a:pt x="7918" y="2724"/>
                </a:cubicBezTo>
                <a:cubicBezTo>
                  <a:pt x="7823" y="2819"/>
                  <a:pt x="7664" y="2946"/>
                  <a:pt x="7474" y="3104"/>
                </a:cubicBezTo>
                <a:cubicBezTo>
                  <a:pt x="7981" y="2629"/>
                  <a:pt x="8298" y="2249"/>
                  <a:pt x="8329" y="2059"/>
                </a:cubicBezTo>
                <a:cubicBezTo>
                  <a:pt x="8329" y="2027"/>
                  <a:pt x="8329" y="1996"/>
                  <a:pt x="8298" y="1964"/>
                </a:cubicBezTo>
                <a:cubicBezTo>
                  <a:pt x="8266" y="1964"/>
                  <a:pt x="8266" y="1932"/>
                  <a:pt x="8266" y="1932"/>
                </a:cubicBezTo>
                <a:cubicBezTo>
                  <a:pt x="8234" y="1932"/>
                  <a:pt x="8234" y="1964"/>
                  <a:pt x="8234" y="1964"/>
                </a:cubicBezTo>
                <a:lnTo>
                  <a:pt x="7949" y="2186"/>
                </a:lnTo>
                <a:cubicBezTo>
                  <a:pt x="7981" y="2122"/>
                  <a:pt x="7981" y="2091"/>
                  <a:pt x="8013" y="2059"/>
                </a:cubicBezTo>
                <a:cubicBezTo>
                  <a:pt x="8013" y="1996"/>
                  <a:pt x="7981" y="1964"/>
                  <a:pt x="7981" y="1932"/>
                </a:cubicBezTo>
                <a:cubicBezTo>
                  <a:pt x="7949" y="1932"/>
                  <a:pt x="7949" y="1901"/>
                  <a:pt x="7918" y="1901"/>
                </a:cubicBezTo>
                <a:cubicBezTo>
                  <a:pt x="7918" y="1901"/>
                  <a:pt x="7918" y="1901"/>
                  <a:pt x="7886" y="1932"/>
                </a:cubicBezTo>
                <a:lnTo>
                  <a:pt x="4371" y="4878"/>
                </a:lnTo>
                <a:lnTo>
                  <a:pt x="4371" y="4878"/>
                </a:lnTo>
                <a:lnTo>
                  <a:pt x="8044" y="1647"/>
                </a:lnTo>
                <a:cubicBezTo>
                  <a:pt x="8076" y="1616"/>
                  <a:pt x="8076" y="1584"/>
                  <a:pt x="8044" y="1552"/>
                </a:cubicBezTo>
                <a:cubicBezTo>
                  <a:pt x="8044" y="1552"/>
                  <a:pt x="8013" y="1521"/>
                  <a:pt x="7981" y="1521"/>
                </a:cubicBezTo>
                <a:cubicBezTo>
                  <a:pt x="7854" y="1521"/>
                  <a:pt x="7569" y="1679"/>
                  <a:pt x="7221" y="1932"/>
                </a:cubicBezTo>
                <a:lnTo>
                  <a:pt x="7601" y="1584"/>
                </a:lnTo>
                <a:cubicBezTo>
                  <a:pt x="7633" y="1552"/>
                  <a:pt x="7633" y="1521"/>
                  <a:pt x="7601" y="1489"/>
                </a:cubicBezTo>
                <a:lnTo>
                  <a:pt x="7569" y="1489"/>
                </a:lnTo>
                <a:cubicBezTo>
                  <a:pt x="7633" y="1426"/>
                  <a:pt x="7664" y="1394"/>
                  <a:pt x="7696" y="1362"/>
                </a:cubicBezTo>
                <a:cubicBezTo>
                  <a:pt x="7696" y="1362"/>
                  <a:pt x="7696" y="1331"/>
                  <a:pt x="7696" y="1299"/>
                </a:cubicBezTo>
                <a:cubicBezTo>
                  <a:pt x="7675" y="1299"/>
                  <a:pt x="7654" y="1285"/>
                  <a:pt x="7642" y="1285"/>
                </a:cubicBezTo>
                <a:cubicBezTo>
                  <a:pt x="7636" y="1285"/>
                  <a:pt x="7633" y="1289"/>
                  <a:pt x="7633" y="1299"/>
                </a:cubicBezTo>
                <a:cubicBezTo>
                  <a:pt x="7569" y="1331"/>
                  <a:pt x="7253" y="1552"/>
                  <a:pt x="6809" y="1869"/>
                </a:cubicBezTo>
                <a:lnTo>
                  <a:pt x="6809" y="1869"/>
                </a:lnTo>
                <a:cubicBezTo>
                  <a:pt x="7063" y="1647"/>
                  <a:pt x="7253" y="1457"/>
                  <a:pt x="7348" y="1331"/>
                </a:cubicBezTo>
                <a:cubicBezTo>
                  <a:pt x="7443" y="1267"/>
                  <a:pt x="7474" y="1236"/>
                  <a:pt x="7474" y="1204"/>
                </a:cubicBezTo>
                <a:cubicBezTo>
                  <a:pt x="7474" y="1204"/>
                  <a:pt x="7474" y="1172"/>
                  <a:pt x="7474" y="1172"/>
                </a:cubicBezTo>
                <a:cubicBezTo>
                  <a:pt x="7474" y="1141"/>
                  <a:pt x="7443" y="1141"/>
                  <a:pt x="7443" y="1141"/>
                </a:cubicBezTo>
                <a:cubicBezTo>
                  <a:pt x="7411" y="1141"/>
                  <a:pt x="7411" y="1141"/>
                  <a:pt x="7411" y="1172"/>
                </a:cubicBezTo>
                <a:cubicBezTo>
                  <a:pt x="7348" y="1204"/>
                  <a:pt x="7316" y="1236"/>
                  <a:pt x="7284" y="1267"/>
                </a:cubicBezTo>
                <a:cubicBezTo>
                  <a:pt x="7253" y="1299"/>
                  <a:pt x="7158" y="1362"/>
                  <a:pt x="7094" y="1426"/>
                </a:cubicBezTo>
                <a:cubicBezTo>
                  <a:pt x="7126" y="1362"/>
                  <a:pt x="7126" y="1331"/>
                  <a:pt x="7126" y="1299"/>
                </a:cubicBezTo>
                <a:cubicBezTo>
                  <a:pt x="7189" y="1204"/>
                  <a:pt x="7221" y="1109"/>
                  <a:pt x="7221" y="1046"/>
                </a:cubicBezTo>
                <a:cubicBezTo>
                  <a:pt x="7253" y="951"/>
                  <a:pt x="7221" y="887"/>
                  <a:pt x="7158" y="824"/>
                </a:cubicBezTo>
                <a:cubicBezTo>
                  <a:pt x="7158" y="824"/>
                  <a:pt x="7158" y="792"/>
                  <a:pt x="7126" y="792"/>
                </a:cubicBezTo>
                <a:cubicBezTo>
                  <a:pt x="7126" y="792"/>
                  <a:pt x="7126" y="792"/>
                  <a:pt x="6904" y="982"/>
                </a:cubicBezTo>
                <a:cubicBezTo>
                  <a:pt x="6841" y="982"/>
                  <a:pt x="6778" y="1014"/>
                  <a:pt x="6714" y="1046"/>
                </a:cubicBezTo>
                <a:cubicBezTo>
                  <a:pt x="6714" y="982"/>
                  <a:pt x="6746" y="951"/>
                  <a:pt x="6746" y="919"/>
                </a:cubicBezTo>
                <a:cubicBezTo>
                  <a:pt x="6746" y="887"/>
                  <a:pt x="6746" y="856"/>
                  <a:pt x="6746" y="856"/>
                </a:cubicBezTo>
                <a:cubicBezTo>
                  <a:pt x="6778" y="824"/>
                  <a:pt x="6778" y="824"/>
                  <a:pt x="6778" y="792"/>
                </a:cubicBezTo>
                <a:cubicBezTo>
                  <a:pt x="6778" y="792"/>
                  <a:pt x="6778" y="761"/>
                  <a:pt x="6778" y="761"/>
                </a:cubicBezTo>
                <a:cubicBezTo>
                  <a:pt x="6746" y="761"/>
                  <a:pt x="6746" y="729"/>
                  <a:pt x="6714" y="729"/>
                </a:cubicBezTo>
                <a:lnTo>
                  <a:pt x="6683" y="729"/>
                </a:lnTo>
                <a:cubicBezTo>
                  <a:pt x="6683" y="713"/>
                  <a:pt x="6675" y="705"/>
                  <a:pt x="6663" y="705"/>
                </a:cubicBezTo>
                <a:cubicBezTo>
                  <a:pt x="6651" y="705"/>
                  <a:pt x="6635" y="713"/>
                  <a:pt x="6619" y="729"/>
                </a:cubicBezTo>
                <a:lnTo>
                  <a:pt x="6461" y="856"/>
                </a:lnTo>
                <a:cubicBezTo>
                  <a:pt x="6461" y="856"/>
                  <a:pt x="6429" y="856"/>
                  <a:pt x="6398" y="887"/>
                </a:cubicBezTo>
                <a:cubicBezTo>
                  <a:pt x="6429" y="824"/>
                  <a:pt x="6461" y="761"/>
                  <a:pt x="6461" y="729"/>
                </a:cubicBezTo>
                <a:cubicBezTo>
                  <a:pt x="6461" y="666"/>
                  <a:pt x="6461" y="634"/>
                  <a:pt x="6429" y="602"/>
                </a:cubicBezTo>
                <a:cubicBezTo>
                  <a:pt x="6429" y="571"/>
                  <a:pt x="6398" y="571"/>
                  <a:pt x="6398" y="571"/>
                </a:cubicBezTo>
                <a:lnTo>
                  <a:pt x="6366" y="571"/>
                </a:lnTo>
                <a:lnTo>
                  <a:pt x="5859" y="1014"/>
                </a:lnTo>
                <a:cubicBezTo>
                  <a:pt x="6398" y="507"/>
                  <a:pt x="6366" y="476"/>
                  <a:pt x="6334" y="444"/>
                </a:cubicBezTo>
                <a:cubicBezTo>
                  <a:pt x="6334" y="444"/>
                  <a:pt x="6303" y="412"/>
                  <a:pt x="6271" y="412"/>
                </a:cubicBezTo>
                <a:cubicBezTo>
                  <a:pt x="5913" y="412"/>
                  <a:pt x="4005" y="2050"/>
                  <a:pt x="2416" y="3479"/>
                </a:cubicBezTo>
                <a:lnTo>
                  <a:pt x="2416" y="3479"/>
                </a:lnTo>
                <a:cubicBezTo>
                  <a:pt x="2786" y="3139"/>
                  <a:pt x="3198" y="2756"/>
                  <a:pt x="3642" y="2344"/>
                </a:cubicBezTo>
                <a:cubicBezTo>
                  <a:pt x="3674" y="2312"/>
                  <a:pt x="3706" y="2281"/>
                  <a:pt x="3737" y="2249"/>
                </a:cubicBezTo>
                <a:cubicBezTo>
                  <a:pt x="4466" y="1647"/>
                  <a:pt x="5258" y="982"/>
                  <a:pt x="6018" y="381"/>
                </a:cubicBezTo>
                <a:cubicBezTo>
                  <a:pt x="6049" y="381"/>
                  <a:pt x="6049" y="349"/>
                  <a:pt x="6049" y="349"/>
                </a:cubicBezTo>
                <a:cubicBezTo>
                  <a:pt x="6049" y="317"/>
                  <a:pt x="6049" y="317"/>
                  <a:pt x="6018" y="317"/>
                </a:cubicBezTo>
                <a:cubicBezTo>
                  <a:pt x="6018" y="286"/>
                  <a:pt x="6018" y="286"/>
                  <a:pt x="5986" y="286"/>
                </a:cubicBezTo>
                <a:lnTo>
                  <a:pt x="5954" y="286"/>
                </a:lnTo>
                <a:cubicBezTo>
                  <a:pt x="5923" y="317"/>
                  <a:pt x="5891" y="349"/>
                  <a:pt x="5828" y="381"/>
                </a:cubicBezTo>
                <a:cubicBezTo>
                  <a:pt x="5828" y="381"/>
                  <a:pt x="5796" y="349"/>
                  <a:pt x="5796" y="349"/>
                </a:cubicBezTo>
                <a:cubicBezTo>
                  <a:pt x="5606" y="349"/>
                  <a:pt x="5036" y="887"/>
                  <a:pt x="3801" y="2059"/>
                </a:cubicBezTo>
                <a:cubicBezTo>
                  <a:pt x="2724" y="2978"/>
                  <a:pt x="1426" y="4086"/>
                  <a:pt x="412" y="4941"/>
                </a:cubicBezTo>
                <a:cubicBezTo>
                  <a:pt x="381" y="4656"/>
                  <a:pt x="3547" y="1932"/>
                  <a:pt x="5574" y="317"/>
                </a:cubicBezTo>
                <a:cubicBezTo>
                  <a:pt x="5574" y="286"/>
                  <a:pt x="5606" y="286"/>
                  <a:pt x="5606" y="254"/>
                </a:cubicBezTo>
                <a:cubicBezTo>
                  <a:pt x="5606" y="254"/>
                  <a:pt x="5606" y="254"/>
                  <a:pt x="5574" y="222"/>
                </a:cubicBezTo>
                <a:cubicBezTo>
                  <a:pt x="5543" y="191"/>
                  <a:pt x="5479" y="159"/>
                  <a:pt x="5384" y="159"/>
                </a:cubicBezTo>
                <a:lnTo>
                  <a:pt x="5353" y="159"/>
                </a:lnTo>
                <a:cubicBezTo>
                  <a:pt x="5353" y="127"/>
                  <a:pt x="5353" y="127"/>
                  <a:pt x="5353" y="127"/>
                </a:cubicBezTo>
                <a:cubicBezTo>
                  <a:pt x="5321" y="64"/>
                  <a:pt x="5258" y="32"/>
                  <a:pt x="5163" y="32"/>
                </a:cubicBezTo>
                <a:cubicBezTo>
                  <a:pt x="4941" y="32"/>
                  <a:pt x="4593" y="222"/>
                  <a:pt x="4181" y="539"/>
                </a:cubicBezTo>
                <a:cubicBezTo>
                  <a:pt x="4339" y="381"/>
                  <a:pt x="4498" y="254"/>
                  <a:pt x="4656" y="96"/>
                </a:cubicBezTo>
                <a:cubicBezTo>
                  <a:pt x="4688" y="96"/>
                  <a:pt x="4688" y="64"/>
                  <a:pt x="4656" y="32"/>
                </a:cubicBezTo>
                <a:cubicBezTo>
                  <a:pt x="4656" y="32"/>
                  <a:pt x="4656" y="1"/>
                  <a:pt x="4624" y="1"/>
                </a:cubicBezTo>
                <a:close/>
              </a:path>
            </a:pathLst>
          </a:cu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973;p37"/>
          <p:cNvSpPr/>
          <p:nvPr/>
        </p:nvSpPr>
        <p:spPr>
          <a:xfrm>
            <a:off x="1716540" y="4825488"/>
            <a:ext cx="7427460" cy="47480"/>
          </a:xfrm>
          <a:custGeom>
            <a:avLst/>
            <a:gdLst/>
            <a:ahLst/>
            <a:cxnLst/>
            <a:rect l="l" t="t" r="r" b="b"/>
            <a:pathLst>
              <a:path w="232927" h="1489" extrusionOk="0">
                <a:moveTo>
                  <a:pt x="232926" y="0"/>
                </a:moveTo>
                <a:lnTo>
                  <a:pt x="232926" y="0"/>
                </a:lnTo>
                <a:cubicBezTo>
                  <a:pt x="219277" y="32"/>
                  <a:pt x="114674" y="63"/>
                  <a:pt x="109005" y="95"/>
                </a:cubicBezTo>
                <a:cubicBezTo>
                  <a:pt x="93709" y="190"/>
                  <a:pt x="78413" y="253"/>
                  <a:pt x="63117" y="317"/>
                </a:cubicBezTo>
                <a:cubicBezTo>
                  <a:pt x="48169" y="412"/>
                  <a:pt x="33221" y="475"/>
                  <a:pt x="18273" y="538"/>
                </a:cubicBezTo>
                <a:cubicBezTo>
                  <a:pt x="12161" y="570"/>
                  <a:pt x="6081" y="570"/>
                  <a:pt x="0" y="602"/>
                </a:cubicBezTo>
                <a:cubicBezTo>
                  <a:pt x="95" y="887"/>
                  <a:pt x="190" y="1204"/>
                  <a:pt x="254" y="1489"/>
                </a:cubicBezTo>
                <a:cubicBezTo>
                  <a:pt x="16848" y="1425"/>
                  <a:pt x="33411" y="1330"/>
                  <a:pt x="50006" y="1267"/>
                </a:cubicBezTo>
                <a:cubicBezTo>
                  <a:pt x="65239" y="1172"/>
                  <a:pt x="80471" y="1109"/>
                  <a:pt x="95704" y="1045"/>
                </a:cubicBezTo>
                <a:cubicBezTo>
                  <a:pt x="105522" y="982"/>
                  <a:pt x="218865" y="918"/>
                  <a:pt x="232483" y="887"/>
                </a:cubicBezTo>
                <a:cubicBezTo>
                  <a:pt x="232610" y="570"/>
                  <a:pt x="232768" y="285"/>
                  <a:pt x="23292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Google Shape;974;p37"/>
          <p:cNvSpPr/>
          <p:nvPr/>
        </p:nvSpPr>
        <p:spPr>
          <a:xfrm>
            <a:off x="1715519" y="4924087"/>
            <a:ext cx="7404246" cy="47480"/>
          </a:xfrm>
          <a:custGeom>
            <a:avLst/>
            <a:gdLst/>
            <a:ahLst/>
            <a:cxnLst/>
            <a:rect l="l" t="t" r="r" b="b"/>
            <a:pathLst>
              <a:path w="232199" h="1489" extrusionOk="0">
                <a:moveTo>
                  <a:pt x="232103" y="0"/>
                </a:moveTo>
                <a:cubicBezTo>
                  <a:pt x="218296" y="32"/>
                  <a:pt x="104699" y="64"/>
                  <a:pt x="94659" y="95"/>
                </a:cubicBezTo>
                <a:cubicBezTo>
                  <a:pt x="81200" y="159"/>
                  <a:pt x="67772" y="254"/>
                  <a:pt x="54313" y="317"/>
                </a:cubicBezTo>
                <a:cubicBezTo>
                  <a:pt x="41487" y="412"/>
                  <a:pt x="28629" y="475"/>
                  <a:pt x="15804" y="539"/>
                </a:cubicBezTo>
                <a:cubicBezTo>
                  <a:pt x="10610" y="570"/>
                  <a:pt x="5448" y="602"/>
                  <a:pt x="254" y="634"/>
                </a:cubicBezTo>
                <a:cubicBezTo>
                  <a:pt x="191" y="919"/>
                  <a:pt x="96" y="1204"/>
                  <a:pt x="1" y="1489"/>
                </a:cubicBezTo>
                <a:cubicBezTo>
                  <a:pt x="1584" y="1489"/>
                  <a:pt x="3136" y="1457"/>
                  <a:pt x="4719" y="1457"/>
                </a:cubicBezTo>
                <a:cubicBezTo>
                  <a:pt x="18622" y="1362"/>
                  <a:pt x="32556" y="1299"/>
                  <a:pt x="46459" y="1235"/>
                </a:cubicBezTo>
                <a:cubicBezTo>
                  <a:pt x="48043" y="1225"/>
                  <a:pt x="49626" y="1221"/>
                  <a:pt x="51195" y="1221"/>
                </a:cubicBezTo>
                <a:cubicBezTo>
                  <a:pt x="54334" y="1221"/>
                  <a:pt x="57417" y="1235"/>
                  <a:pt x="60330" y="1235"/>
                </a:cubicBezTo>
                <a:cubicBezTo>
                  <a:pt x="68121" y="1140"/>
                  <a:pt x="75531" y="1077"/>
                  <a:pt x="82942" y="1014"/>
                </a:cubicBezTo>
                <a:cubicBezTo>
                  <a:pt x="87946" y="982"/>
                  <a:pt x="92949" y="982"/>
                  <a:pt x="97953" y="982"/>
                </a:cubicBezTo>
                <a:cubicBezTo>
                  <a:pt x="107200" y="919"/>
                  <a:pt x="212722" y="855"/>
                  <a:pt x="232198" y="792"/>
                </a:cubicBezTo>
                <a:cubicBezTo>
                  <a:pt x="232167" y="539"/>
                  <a:pt x="232135" y="254"/>
                  <a:pt x="23210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" name="Google Shape;975;p37"/>
          <p:cNvSpPr/>
          <p:nvPr/>
        </p:nvSpPr>
        <p:spPr>
          <a:xfrm>
            <a:off x="1284289" y="4727591"/>
            <a:ext cx="446393" cy="415909"/>
          </a:xfrm>
          <a:custGeom>
            <a:avLst/>
            <a:gdLst/>
            <a:ahLst/>
            <a:cxnLst/>
            <a:rect l="l" t="t" r="r" b="b"/>
            <a:pathLst>
              <a:path w="13999" h="13043" extrusionOk="0">
                <a:moveTo>
                  <a:pt x="7942" y="907"/>
                </a:moveTo>
                <a:cubicBezTo>
                  <a:pt x="9910" y="907"/>
                  <a:pt x="11720" y="2091"/>
                  <a:pt x="12574" y="4026"/>
                </a:cubicBezTo>
                <a:cubicBezTo>
                  <a:pt x="12637" y="4184"/>
                  <a:pt x="12700" y="4342"/>
                  <a:pt x="12764" y="4501"/>
                </a:cubicBezTo>
                <a:cubicBezTo>
                  <a:pt x="12795" y="4659"/>
                  <a:pt x="12827" y="4786"/>
                  <a:pt x="12859" y="4913"/>
                </a:cubicBezTo>
                <a:cubicBezTo>
                  <a:pt x="12985" y="5388"/>
                  <a:pt x="13049" y="5894"/>
                  <a:pt x="13144" y="6401"/>
                </a:cubicBezTo>
                <a:cubicBezTo>
                  <a:pt x="13112" y="6908"/>
                  <a:pt x="13049" y="7383"/>
                  <a:pt x="12922" y="7858"/>
                </a:cubicBezTo>
                <a:cubicBezTo>
                  <a:pt x="12827" y="8143"/>
                  <a:pt x="12732" y="8459"/>
                  <a:pt x="12605" y="8713"/>
                </a:cubicBezTo>
                <a:cubicBezTo>
                  <a:pt x="11877" y="10328"/>
                  <a:pt x="10515" y="11531"/>
                  <a:pt x="8773" y="12006"/>
                </a:cubicBezTo>
                <a:cubicBezTo>
                  <a:pt x="8421" y="12101"/>
                  <a:pt x="8032" y="12151"/>
                  <a:pt x="7626" y="12151"/>
                </a:cubicBezTo>
                <a:cubicBezTo>
                  <a:pt x="6135" y="12151"/>
                  <a:pt x="4410" y="11478"/>
                  <a:pt x="3390" y="9885"/>
                </a:cubicBezTo>
                <a:cubicBezTo>
                  <a:pt x="1711" y="7319"/>
                  <a:pt x="2376" y="3741"/>
                  <a:pt x="4846" y="1936"/>
                </a:cubicBezTo>
                <a:cubicBezTo>
                  <a:pt x="5845" y="1230"/>
                  <a:pt x="6915" y="907"/>
                  <a:pt x="7942" y="907"/>
                </a:cubicBezTo>
                <a:close/>
                <a:moveTo>
                  <a:pt x="7790" y="0"/>
                </a:moveTo>
                <a:cubicBezTo>
                  <a:pt x="7119" y="0"/>
                  <a:pt x="6476" y="181"/>
                  <a:pt x="5860" y="416"/>
                </a:cubicBezTo>
                <a:cubicBezTo>
                  <a:pt x="1584" y="1999"/>
                  <a:pt x="1" y="7668"/>
                  <a:pt x="3326" y="11183"/>
                </a:cubicBezTo>
                <a:cubicBezTo>
                  <a:pt x="4441" y="12384"/>
                  <a:pt x="5841" y="13043"/>
                  <a:pt x="7431" y="13043"/>
                </a:cubicBezTo>
                <a:cubicBezTo>
                  <a:pt x="7602" y="13043"/>
                  <a:pt x="7775" y="13035"/>
                  <a:pt x="7950" y="13020"/>
                </a:cubicBezTo>
                <a:cubicBezTo>
                  <a:pt x="10832" y="12798"/>
                  <a:pt x="12700" y="10930"/>
                  <a:pt x="13524" y="8713"/>
                </a:cubicBezTo>
                <a:cubicBezTo>
                  <a:pt x="13619" y="8428"/>
                  <a:pt x="13714" y="8143"/>
                  <a:pt x="13777" y="7858"/>
                </a:cubicBezTo>
                <a:cubicBezTo>
                  <a:pt x="13904" y="7319"/>
                  <a:pt x="13967" y="6813"/>
                  <a:pt x="13999" y="6274"/>
                </a:cubicBezTo>
                <a:cubicBezTo>
                  <a:pt x="13967" y="5831"/>
                  <a:pt x="13904" y="5356"/>
                  <a:pt x="13809" y="4913"/>
                </a:cubicBezTo>
                <a:cubicBezTo>
                  <a:pt x="13745" y="4628"/>
                  <a:pt x="13650" y="4311"/>
                  <a:pt x="13555" y="4026"/>
                </a:cubicBezTo>
                <a:cubicBezTo>
                  <a:pt x="13397" y="3582"/>
                  <a:pt x="13175" y="3171"/>
                  <a:pt x="12922" y="2759"/>
                </a:cubicBezTo>
                <a:cubicBezTo>
                  <a:pt x="11719" y="986"/>
                  <a:pt x="10040" y="99"/>
                  <a:pt x="7950" y="4"/>
                </a:cubicBezTo>
                <a:cubicBezTo>
                  <a:pt x="7896" y="2"/>
                  <a:pt x="7843" y="0"/>
                  <a:pt x="77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" name="Google Shape;969;p37"/>
          <p:cNvSpPr/>
          <p:nvPr/>
        </p:nvSpPr>
        <p:spPr>
          <a:xfrm>
            <a:off x="7452952" y="129765"/>
            <a:ext cx="287817" cy="286828"/>
          </a:xfrm>
          <a:custGeom>
            <a:avLst/>
            <a:gdLst/>
            <a:ahLst/>
            <a:cxnLst/>
            <a:rect l="l" t="t" r="r" b="b"/>
            <a:pathLst>
              <a:path w="9026" h="8995" extrusionOk="0">
                <a:moveTo>
                  <a:pt x="7126" y="951"/>
                </a:moveTo>
                <a:cubicBezTo>
                  <a:pt x="7126" y="951"/>
                  <a:pt x="7126" y="1014"/>
                  <a:pt x="7126" y="1046"/>
                </a:cubicBezTo>
                <a:cubicBezTo>
                  <a:pt x="7126" y="1046"/>
                  <a:pt x="7126" y="1077"/>
                  <a:pt x="7126" y="1077"/>
                </a:cubicBezTo>
                <a:lnTo>
                  <a:pt x="7094" y="1077"/>
                </a:lnTo>
                <a:cubicBezTo>
                  <a:pt x="7094" y="1046"/>
                  <a:pt x="7062" y="1014"/>
                  <a:pt x="7031" y="1014"/>
                </a:cubicBezTo>
                <a:cubicBezTo>
                  <a:pt x="7062" y="982"/>
                  <a:pt x="7094" y="951"/>
                  <a:pt x="7126" y="951"/>
                </a:cubicBezTo>
                <a:close/>
                <a:moveTo>
                  <a:pt x="6619" y="982"/>
                </a:moveTo>
                <a:cubicBezTo>
                  <a:pt x="6619" y="1014"/>
                  <a:pt x="6587" y="1077"/>
                  <a:pt x="6556" y="1109"/>
                </a:cubicBezTo>
                <a:cubicBezTo>
                  <a:pt x="6492" y="1141"/>
                  <a:pt x="6397" y="1204"/>
                  <a:pt x="6302" y="1236"/>
                </a:cubicBezTo>
                <a:cubicBezTo>
                  <a:pt x="6461" y="1141"/>
                  <a:pt x="6556" y="1046"/>
                  <a:pt x="6619" y="982"/>
                </a:cubicBezTo>
                <a:close/>
                <a:moveTo>
                  <a:pt x="6746" y="1141"/>
                </a:moveTo>
                <a:lnTo>
                  <a:pt x="6746" y="1141"/>
                </a:lnTo>
                <a:cubicBezTo>
                  <a:pt x="6714" y="1141"/>
                  <a:pt x="6682" y="1172"/>
                  <a:pt x="6651" y="1204"/>
                </a:cubicBezTo>
                <a:cubicBezTo>
                  <a:pt x="6556" y="1299"/>
                  <a:pt x="6461" y="1394"/>
                  <a:pt x="6366" y="1457"/>
                </a:cubicBezTo>
                <a:cubicBezTo>
                  <a:pt x="6461" y="1362"/>
                  <a:pt x="6556" y="1267"/>
                  <a:pt x="6619" y="1172"/>
                </a:cubicBezTo>
                <a:cubicBezTo>
                  <a:pt x="6651" y="1172"/>
                  <a:pt x="6714" y="1141"/>
                  <a:pt x="6746" y="1141"/>
                </a:cubicBezTo>
                <a:close/>
                <a:moveTo>
                  <a:pt x="5225" y="159"/>
                </a:moveTo>
                <a:cubicBezTo>
                  <a:pt x="5225" y="159"/>
                  <a:pt x="5194" y="191"/>
                  <a:pt x="5194" y="191"/>
                </a:cubicBezTo>
                <a:cubicBezTo>
                  <a:pt x="5130" y="222"/>
                  <a:pt x="5067" y="254"/>
                  <a:pt x="4972" y="286"/>
                </a:cubicBezTo>
                <a:cubicBezTo>
                  <a:pt x="4972" y="286"/>
                  <a:pt x="4972" y="254"/>
                  <a:pt x="4972" y="254"/>
                </a:cubicBezTo>
                <a:cubicBezTo>
                  <a:pt x="4956" y="238"/>
                  <a:pt x="4940" y="230"/>
                  <a:pt x="4929" y="230"/>
                </a:cubicBezTo>
                <a:cubicBezTo>
                  <a:pt x="4917" y="230"/>
                  <a:pt x="4909" y="238"/>
                  <a:pt x="4909" y="254"/>
                </a:cubicBezTo>
                <a:cubicBezTo>
                  <a:pt x="4655" y="412"/>
                  <a:pt x="3610" y="1236"/>
                  <a:pt x="2565" y="2091"/>
                </a:cubicBezTo>
                <a:cubicBezTo>
                  <a:pt x="3610" y="1077"/>
                  <a:pt x="4719" y="159"/>
                  <a:pt x="5162" y="159"/>
                </a:cubicBezTo>
                <a:close/>
                <a:moveTo>
                  <a:pt x="6366" y="1331"/>
                </a:moveTo>
                <a:cubicBezTo>
                  <a:pt x="6081" y="1584"/>
                  <a:pt x="5669" y="1901"/>
                  <a:pt x="5194" y="2249"/>
                </a:cubicBezTo>
                <a:cubicBezTo>
                  <a:pt x="5225" y="2186"/>
                  <a:pt x="5289" y="2122"/>
                  <a:pt x="5352" y="2091"/>
                </a:cubicBezTo>
                <a:cubicBezTo>
                  <a:pt x="5764" y="1742"/>
                  <a:pt x="6081" y="1489"/>
                  <a:pt x="6366" y="1331"/>
                </a:cubicBezTo>
                <a:close/>
                <a:moveTo>
                  <a:pt x="2185" y="1299"/>
                </a:moveTo>
                <a:lnTo>
                  <a:pt x="2185" y="1299"/>
                </a:lnTo>
                <a:cubicBezTo>
                  <a:pt x="1710" y="1742"/>
                  <a:pt x="1267" y="2122"/>
                  <a:pt x="982" y="2376"/>
                </a:cubicBezTo>
                <a:cubicBezTo>
                  <a:pt x="1140" y="2217"/>
                  <a:pt x="1362" y="2027"/>
                  <a:pt x="1552" y="1837"/>
                </a:cubicBezTo>
                <a:cubicBezTo>
                  <a:pt x="1774" y="1647"/>
                  <a:pt x="1995" y="1457"/>
                  <a:pt x="2185" y="1299"/>
                </a:cubicBezTo>
                <a:close/>
                <a:moveTo>
                  <a:pt x="633" y="2693"/>
                </a:moveTo>
                <a:lnTo>
                  <a:pt x="596" y="2711"/>
                </a:lnTo>
                <a:lnTo>
                  <a:pt x="596" y="2711"/>
                </a:lnTo>
                <a:cubicBezTo>
                  <a:pt x="602" y="2702"/>
                  <a:pt x="602" y="2693"/>
                  <a:pt x="602" y="2693"/>
                </a:cubicBezTo>
                <a:close/>
                <a:moveTo>
                  <a:pt x="8487" y="2534"/>
                </a:moveTo>
                <a:cubicBezTo>
                  <a:pt x="8519" y="2566"/>
                  <a:pt x="8519" y="2566"/>
                  <a:pt x="8487" y="2598"/>
                </a:cubicBezTo>
                <a:cubicBezTo>
                  <a:pt x="8424" y="2629"/>
                  <a:pt x="8361" y="2661"/>
                  <a:pt x="8266" y="2724"/>
                </a:cubicBezTo>
                <a:lnTo>
                  <a:pt x="8487" y="2534"/>
                </a:lnTo>
                <a:close/>
                <a:moveTo>
                  <a:pt x="8614" y="2661"/>
                </a:moveTo>
                <a:cubicBezTo>
                  <a:pt x="8614" y="2693"/>
                  <a:pt x="8582" y="2724"/>
                  <a:pt x="8582" y="2756"/>
                </a:cubicBezTo>
                <a:cubicBezTo>
                  <a:pt x="8582" y="2724"/>
                  <a:pt x="8582" y="2693"/>
                  <a:pt x="8582" y="2661"/>
                </a:cubicBezTo>
                <a:close/>
                <a:moveTo>
                  <a:pt x="4592" y="2598"/>
                </a:moveTo>
                <a:lnTo>
                  <a:pt x="4465" y="2724"/>
                </a:lnTo>
                <a:cubicBezTo>
                  <a:pt x="4434" y="2756"/>
                  <a:pt x="4402" y="2756"/>
                  <a:pt x="4339" y="2788"/>
                </a:cubicBezTo>
                <a:cubicBezTo>
                  <a:pt x="4434" y="2724"/>
                  <a:pt x="4529" y="2661"/>
                  <a:pt x="4592" y="2598"/>
                </a:cubicBezTo>
                <a:close/>
                <a:moveTo>
                  <a:pt x="8487" y="2693"/>
                </a:moveTo>
                <a:lnTo>
                  <a:pt x="8487" y="2693"/>
                </a:lnTo>
                <a:cubicBezTo>
                  <a:pt x="8456" y="2756"/>
                  <a:pt x="8424" y="2851"/>
                  <a:pt x="8361" y="2914"/>
                </a:cubicBezTo>
                <a:cubicBezTo>
                  <a:pt x="8234" y="2946"/>
                  <a:pt x="8044" y="3041"/>
                  <a:pt x="7822" y="3136"/>
                </a:cubicBezTo>
                <a:cubicBezTo>
                  <a:pt x="8107" y="2946"/>
                  <a:pt x="8361" y="2756"/>
                  <a:pt x="8487" y="2693"/>
                </a:cubicBezTo>
                <a:close/>
                <a:moveTo>
                  <a:pt x="8487" y="3009"/>
                </a:moveTo>
                <a:cubicBezTo>
                  <a:pt x="8551" y="3009"/>
                  <a:pt x="8582" y="3009"/>
                  <a:pt x="8614" y="3041"/>
                </a:cubicBezTo>
                <a:cubicBezTo>
                  <a:pt x="8519" y="3104"/>
                  <a:pt x="8329" y="3231"/>
                  <a:pt x="8044" y="3453"/>
                </a:cubicBezTo>
                <a:cubicBezTo>
                  <a:pt x="8234" y="3263"/>
                  <a:pt x="8392" y="3136"/>
                  <a:pt x="8487" y="3009"/>
                </a:cubicBezTo>
                <a:close/>
                <a:moveTo>
                  <a:pt x="6936" y="1109"/>
                </a:moveTo>
                <a:cubicBezTo>
                  <a:pt x="6967" y="1109"/>
                  <a:pt x="6999" y="1109"/>
                  <a:pt x="7031" y="1141"/>
                </a:cubicBezTo>
                <a:cubicBezTo>
                  <a:pt x="7031" y="1172"/>
                  <a:pt x="7062" y="1204"/>
                  <a:pt x="7062" y="1236"/>
                </a:cubicBezTo>
                <a:cubicBezTo>
                  <a:pt x="7062" y="1236"/>
                  <a:pt x="7062" y="1236"/>
                  <a:pt x="7031" y="1267"/>
                </a:cubicBezTo>
                <a:cubicBezTo>
                  <a:pt x="6967" y="1362"/>
                  <a:pt x="6872" y="1521"/>
                  <a:pt x="6746" y="1647"/>
                </a:cubicBezTo>
                <a:cubicBezTo>
                  <a:pt x="6619" y="1774"/>
                  <a:pt x="6461" y="1869"/>
                  <a:pt x="6302" y="1996"/>
                </a:cubicBezTo>
                <a:cubicBezTo>
                  <a:pt x="5574" y="2503"/>
                  <a:pt x="4624" y="3168"/>
                  <a:pt x="3705" y="3864"/>
                </a:cubicBezTo>
                <a:cubicBezTo>
                  <a:pt x="4497" y="3199"/>
                  <a:pt x="5479" y="2344"/>
                  <a:pt x="6714" y="1299"/>
                </a:cubicBezTo>
                <a:cubicBezTo>
                  <a:pt x="6809" y="1204"/>
                  <a:pt x="6872" y="1141"/>
                  <a:pt x="6936" y="1109"/>
                </a:cubicBezTo>
                <a:close/>
                <a:moveTo>
                  <a:pt x="6366" y="729"/>
                </a:moveTo>
                <a:cubicBezTo>
                  <a:pt x="6366" y="792"/>
                  <a:pt x="6302" y="887"/>
                  <a:pt x="6207" y="1046"/>
                </a:cubicBezTo>
                <a:cubicBezTo>
                  <a:pt x="5574" y="1521"/>
                  <a:pt x="4402" y="2503"/>
                  <a:pt x="3294" y="3484"/>
                </a:cubicBezTo>
                <a:cubicBezTo>
                  <a:pt x="2977" y="3674"/>
                  <a:pt x="2660" y="3896"/>
                  <a:pt x="2375" y="4086"/>
                </a:cubicBezTo>
                <a:lnTo>
                  <a:pt x="6366" y="729"/>
                </a:lnTo>
                <a:close/>
                <a:moveTo>
                  <a:pt x="7411" y="4054"/>
                </a:moveTo>
                <a:lnTo>
                  <a:pt x="7411" y="4054"/>
                </a:lnTo>
                <a:cubicBezTo>
                  <a:pt x="7360" y="4093"/>
                  <a:pt x="7309" y="4131"/>
                  <a:pt x="7258" y="4171"/>
                </a:cubicBezTo>
                <a:lnTo>
                  <a:pt x="7258" y="4171"/>
                </a:lnTo>
                <a:cubicBezTo>
                  <a:pt x="7291" y="4114"/>
                  <a:pt x="7351" y="4084"/>
                  <a:pt x="7411" y="4054"/>
                </a:cubicBezTo>
                <a:close/>
                <a:moveTo>
                  <a:pt x="7126" y="1774"/>
                </a:moveTo>
                <a:cubicBezTo>
                  <a:pt x="6967" y="1964"/>
                  <a:pt x="6746" y="2154"/>
                  <a:pt x="6524" y="2344"/>
                </a:cubicBezTo>
                <a:lnTo>
                  <a:pt x="4339" y="4181"/>
                </a:lnTo>
                <a:cubicBezTo>
                  <a:pt x="5035" y="3548"/>
                  <a:pt x="5700" y="2914"/>
                  <a:pt x="6271" y="2407"/>
                </a:cubicBezTo>
                <a:cubicBezTo>
                  <a:pt x="6619" y="2154"/>
                  <a:pt x="6904" y="1932"/>
                  <a:pt x="7126" y="1774"/>
                </a:cubicBezTo>
                <a:close/>
                <a:moveTo>
                  <a:pt x="3862" y="3225"/>
                </a:moveTo>
                <a:cubicBezTo>
                  <a:pt x="3343" y="3678"/>
                  <a:pt x="2796" y="4104"/>
                  <a:pt x="2249" y="4529"/>
                </a:cubicBezTo>
                <a:lnTo>
                  <a:pt x="3642" y="3389"/>
                </a:lnTo>
                <a:cubicBezTo>
                  <a:pt x="3642" y="3358"/>
                  <a:pt x="3674" y="3358"/>
                  <a:pt x="3705" y="3326"/>
                </a:cubicBezTo>
                <a:cubicBezTo>
                  <a:pt x="3749" y="3304"/>
                  <a:pt x="3809" y="3267"/>
                  <a:pt x="3862" y="3225"/>
                </a:cubicBezTo>
                <a:close/>
                <a:moveTo>
                  <a:pt x="1900" y="2946"/>
                </a:moveTo>
                <a:cubicBezTo>
                  <a:pt x="1140" y="3706"/>
                  <a:pt x="538" y="4371"/>
                  <a:pt x="348" y="4561"/>
                </a:cubicBezTo>
                <a:cubicBezTo>
                  <a:pt x="348" y="4529"/>
                  <a:pt x="348" y="4529"/>
                  <a:pt x="348" y="4498"/>
                </a:cubicBezTo>
                <a:cubicBezTo>
                  <a:pt x="380" y="4434"/>
                  <a:pt x="412" y="4339"/>
                  <a:pt x="475" y="4244"/>
                </a:cubicBezTo>
                <a:cubicBezTo>
                  <a:pt x="570" y="4118"/>
                  <a:pt x="728" y="3959"/>
                  <a:pt x="918" y="3769"/>
                </a:cubicBezTo>
                <a:cubicBezTo>
                  <a:pt x="1203" y="3548"/>
                  <a:pt x="1520" y="3263"/>
                  <a:pt x="1900" y="2946"/>
                </a:cubicBezTo>
                <a:close/>
                <a:moveTo>
                  <a:pt x="6081" y="1679"/>
                </a:moveTo>
                <a:cubicBezTo>
                  <a:pt x="4370" y="3168"/>
                  <a:pt x="3040" y="4308"/>
                  <a:pt x="2122" y="5068"/>
                </a:cubicBezTo>
                <a:cubicBezTo>
                  <a:pt x="2914" y="4308"/>
                  <a:pt x="3610" y="3643"/>
                  <a:pt x="4212" y="3073"/>
                </a:cubicBezTo>
                <a:cubicBezTo>
                  <a:pt x="4339" y="2978"/>
                  <a:pt x="4465" y="2851"/>
                  <a:pt x="4592" y="2756"/>
                </a:cubicBezTo>
                <a:cubicBezTo>
                  <a:pt x="5194" y="2376"/>
                  <a:pt x="5700" y="1996"/>
                  <a:pt x="6081" y="1679"/>
                </a:cubicBezTo>
                <a:close/>
                <a:moveTo>
                  <a:pt x="2837" y="5037"/>
                </a:moveTo>
                <a:cubicBezTo>
                  <a:pt x="2756" y="5096"/>
                  <a:pt x="2678" y="5154"/>
                  <a:pt x="2603" y="5208"/>
                </a:cubicBezTo>
                <a:lnTo>
                  <a:pt x="2603" y="5208"/>
                </a:lnTo>
                <a:cubicBezTo>
                  <a:pt x="2664" y="5161"/>
                  <a:pt x="2717" y="5114"/>
                  <a:pt x="2787" y="5068"/>
                </a:cubicBezTo>
                <a:cubicBezTo>
                  <a:pt x="2804" y="5058"/>
                  <a:pt x="2820" y="5047"/>
                  <a:pt x="2837" y="5037"/>
                </a:cubicBezTo>
                <a:close/>
                <a:moveTo>
                  <a:pt x="8266" y="3041"/>
                </a:moveTo>
                <a:lnTo>
                  <a:pt x="8266" y="3041"/>
                </a:lnTo>
                <a:cubicBezTo>
                  <a:pt x="8171" y="3168"/>
                  <a:pt x="8076" y="3294"/>
                  <a:pt x="7949" y="3421"/>
                </a:cubicBezTo>
                <a:cubicBezTo>
                  <a:pt x="7727" y="3611"/>
                  <a:pt x="7474" y="3864"/>
                  <a:pt x="7189" y="4118"/>
                </a:cubicBezTo>
                <a:cubicBezTo>
                  <a:pt x="6559" y="4590"/>
                  <a:pt x="5804" y="5156"/>
                  <a:pt x="5079" y="5754"/>
                </a:cubicBezTo>
                <a:lnTo>
                  <a:pt x="5079" y="5754"/>
                </a:lnTo>
                <a:cubicBezTo>
                  <a:pt x="5698" y="5165"/>
                  <a:pt x="6315" y="4548"/>
                  <a:pt x="6841" y="3991"/>
                </a:cubicBezTo>
                <a:cubicBezTo>
                  <a:pt x="7411" y="3516"/>
                  <a:pt x="7917" y="3168"/>
                  <a:pt x="8266" y="3041"/>
                </a:cubicBezTo>
                <a:close/>
                <a:moveTo>
                  <a:pt x="6370" y="2059"/>
                </a:moveTo>
                <a:cubicBezTo>
                  <a:pt x="6183" y="2270"/>
                  <a:pt x="5940" y="2483"/>
                  <a:pt x="5669" y="2724"/>
                </a:cubicBezTo>
                <a:cubicBezTo>
                  <a:pt x="4750" y="3389"/>
                  <a:pt x="3674" y="4213"/>
                  <a:pt x="2755" y="4973"/>
                </a:cubicBezTo>
                <a:cubicBezTo>
                  <a:pt x="2312" y="5289"/>
                  <a:pt x="1900" y="5574"/>
                  <a:pt x="1552" y="5828"/>
                </a:cubicBezTo>
                <a:cubicBezTo>
                  <a:pt x="2755" y="4624"/>
                  <a:pt x="5067" y="2978"/>
                  <a:pt x="6366" y="2059"/>
                </a:cubicBezTo>
                <a:cubicBezTo>
                  <a:pt x="6366" y="2059"/>
                  <a:pt x="6367" y="2059"/>
                  <a:pt x="6370" y="2059"/>
                </a:cubicBezTo>
                <a:close/>
                <a:moveTo>
                  <a:pt x="2755" y="3928"/>
                </a:moveTo>
                <a:lnTo>
                  <a:pt x="2755" y="3928"/>
                </a:lnTo>
                <a:cubicBezTo>
                  <a:pt x="2724" y="3991"/>
                  <a:pt x="2660" y="4023"/>
                  <a:pt x="2629" y="4054"/>
                </a:cubicBezTo>
                <a:cubicBezTo>
                  <a:pt x="2249" y="4371"/>
                  <a:pt x="1900" y="4656"/>
                  <a:pt x="1615" y="4941"/>
                </a:cubicBezTo>
                <a:lnTo>
                  <a:pt x="538" y="5828"/>
                </a:lnTo>
                <a:cubicBezTo>
                  <a:pt x="507" y="5859"/>
                  <a:pt x="507" y="5891"/>
                  <a:pt x="538" y="5923"/>
                </a:cubicBezTo>
                <a:cubicBezTo>
                  <a:pt x="507" y="5923"/>
                  <a:pt x="507" y="5954"/>
                  <a:pt x="507" y="5954"/>
                </a:cubicBezTo>
                <a:cubicBezTo>
                  <a:pt x="475" y="5923"/>
                  <a:pt x="475" y="5891"/>
                  <a:pt x="475" y="5859"/>
                </a:cubicBezTo>
                <a:cubicBezTo>
                  <a:pt x="507" y="5733"/>
                  <a:pt x="633" y="5574"/>
                  <a:pt x="823" y="5353"/>
                </a:cubicBezTo>
                <a:lnTo>
                  <a:pt x="1425" y="4846"/>
                </a:lnTo>
                <a:cubicBezTo>
                  <a:pt x="1805" y="4561"/>
                  <a:pt x="2280" y="4244"/>
                  <a:pt x="2755" y="3928"/>
                </a:cubicBezTo>
                <a:close/>
                <a:moveTo>
                  <a:pt x="8931" y="4244"/>
                </a:moveTo>
                <a:lnTo>
                  <a:pt x="8931" y="4244"/>
                </a:lnTo>
                <a:cubicBezTo>
                  <a:pt x="8804" y="4529"/>
                  <a:pt x="8076" y="5226"/>
                  <a:pt x="7189" y="6018"/>
                </a:cubicBezTo>
                <a:cubicBezTo>
                  <a:pt x="8012" y="5226"/>
                  <a:pt x="8709" y="4498"/>
                  <a:pt x="8931" y="4244"/>
                </a:cubicBezTo>
                <a:close/>
                <a:moveTo>
                  <a:pt x="6967" y="3168"/>
                </a:moveTo>
                <a:lnTo>
                  <a:pt x="6967" y="3168"/>
                </a:lnTo>
                <a:cubicBezTo>
                  <a:pt x="6081" y="3991"/>
                  <a:pt x="4719" y="5099"/>
                  <a:pt x="3452" y="6113"/>
                </a:cubicBezTo>
                <a:lnTo>
                  <a:pt x="6967" y="3168"/>
                </a:lnTo>
                <a:close/>
                <a:moveTo>
                  <a:pt x="1488" y="5733"/>
                </a:moveTo>
                <a:cubicBezTo>
                  <a:pt x="1362" y="5860"/>
                  <a:pt x="1267" y="5986"/>
                  <a:pt x="1172" y="6081"/>
                </a:cubicBezTo>
                <a:cubicBezTo>
                  <a:pt x="1108" y="6113"/>
                  <a:pt x="1077" y="6144"/>
                  <a:pt x="1013" y="6176"/>
                </a:cubicBezTo>
                <a:cubicBezTo>
                  <a:pt x="1140" y="6081"/>
                  <a:pt x="1235" y="5954"/>
                  <a:pt x="1330" y="5859"/>
                </a:cubicBezTo>
                <a:cubicBezTo>
                  <a:pt x="1393" y="5828"/>
                  <a:pt x="1425" y="5796"/>
                  <a:pt x="1488" y="5733"/>
                </a:cubicBezTo>
                <a:close/>
                <a:moveTo>
                  <a:pt x="3072" y="4023"/>
                </a:moveTo>
                <a:cubicBezTo>
                  <a:pt x="2534" y="4529"/>
                  <a:pt x="1932" y="5131"/>
                  <a:pt x="1267" y="5796"/>
                </a:cubicBezTo>
                <a:cubicBezTo>
                  <a:pt x="887" y="6113"/>
                  <a:pt x="665" y="6271"/>
                  <a:pt x="570" y="6334"/>
                </a:cubicBezTo>
                <a:lnTo>
                  <a:pt x="570" y="6303"/>
                </a:lnTo>
                <a:cubicBezTo>
                  <a:pt x="570" y="6144"/>
                  <a:pt x="823" y="5859"/>
                  <a:pt x="1172" y="5479"/>
                </a:cubicBezTo>
                <a:cubicBezTo>
                  <a:pt x="1647" y="5131"/>
                  <a:pt x="2344" y="4593"/>
                  <a:pt x="3072" y="4023"/>
                </a:cubicBezTo>
                <a:close/>
                <a:moveTo>
                  <a:pt x="1932" y="5669"/>
                </a:moveTo>
                <a:lnTo>
                  <a:pt x="1932" y="5669"/>
                </a:lnTo>
                <a:cubicBezTo>
                  <a:pt x="1805" y="5796"/>
                  <a:pt x="1679" y="5891"/>
                  <a:pt x="1583" y="6018"/>
                </a:cubicBezTo>
                <a:cubicBezTo>
                  <a:pt x="1298" y="6208"/>
                  <a:pt x="1108" y="6398"/>
                  <a:pt x="982" y="6493"/>
                </a:cubicBezTo>
                <a:cubicBezTo>
                  <a:pt x="1045" y="6398"/>
                  <a:pt x="1108" y="6271"/>
                  <a:pt x="1235" y="6176"/>
                </a:cubicBezTo>
                <a:cubicBezTo>
                  <a:pt x="1425" y="6018"/>
                  <a:pt x="1679" y="5859"/>
                  <a:pt x="1932" y="5669"/>
                </a:cubicBezTo>
                <a:close/>
                <a:moveTo>
                  <a:pt x="8614" y="5511"/>
                </a:moveTo>
                <a:lnTo>
                  <a:pt x="8614" y="5511"/>
                </a:lnTo>
                <a:cubicBezTo>
                  <a:pt x="8582" y="5638"/>
                  <a:pt x="8361" y="5859"/>
                  <a:pt x="8012" y="6144"/>
                </a:cubicBezTo>
                <a:cubicBezTo>
                  <a:pt x="7822" y="6303"/>
                  <a:pt x="7601" y="6493"/>
                  <a:pt x="7347" y="6651"/>
                </a:cubicBezTo>
                <a:cubicBezTo>
                  <a:pt x="7886" y="6144"/>
                  <a:pt x="8456" y="5638"/>
                  <a:pt x="8614" y="5511"/>
                </a:cubicBezTo>
                <a:close/>
                <a:moveTo>
                  <a:pt x="4655" y="3769"/>
                </a:moveTo>
                <a:cubicBezTo>
                  <a:pt x="3230" y="5068"/>
                  <a:pt x="1742" y="6366"/>
                  <a:pt x="1077" y="6714"/>
                </a:cubicBezTo>
                <a:cubicBezTo>
                  <a:pt x="1203" y="6524"/>
                  <a:pt x="1393" y="6334"/>
                  <a:pt x="1615" y="6113"/>
                </a:cubicBezTo>
                <a:cubicBezTo>
                  <a:pt x="1900" y="5891"/>
                  <a:pt x="2249" y="5638"/>
                  <a:pt x="2565" y="5353"/>
                </a:cubicBezTo>
                <a:cubicBezTo>
                  <a:pt x="3230" y="4878"/>
                  <a:pt x="3959" y="4308"/>
                  <a:pt x="4655" y="3769"/>
                </a:cubicBezTo>
                <a:close/>
                <a:moveTo>
                  <a:pt x="1140" y="6493"/>
                </a:moveTo>
                <a:lnTo>
                  <a:pt x="1140" y="6493"/>
                </a:lnTo>
                <a:cubicBezTo>
                  <a:pt x="1045" y="6588"/>
                  <a:pt x="982" y="6683"/>
                  <a:pt x="918" y="6778"/>
                </a:cubicBezTo>
                <a:cubicBezTo>
                  <a:pt x="887" y="6778"/>
                  <a:pt x="855" y="6809"/>
                  <a:pt x="823" y="6809"/>
                </a:cubicBezTo>
                <a:lnTo>
                  <a:pt x="823" y="6746"/>
                </a:lnTo>
                <a:cubicBezTo>
                  <a:pt x="887" y="6714"/>
                  <a:pt x="982" y="6619"/>
                  <a:pt x="1140" y="6493"/>
                </a:cubicBezTo>
                <a:close/>
                <a:moveTo>
                  <a:pt x="4909" y="5638"/>
                </a:moveTo>
                <a:lnTo>
                  <a:pt x="4909" y="5638"/>
                </a:lnTo>
                <a:cubicBezTo>
                  <a:pt x="4624" y="5923"/>
                  <a:pt x="4339" y="6239"/>
                  <a:pt x="4054" y="6493"/>
                </a:cubicBezTo>
                <a:lnTo>
                  <a:pt x="3990" y="6556"/>
                </a:lnTo>
                <a:cubicBezTo>
                  <a:pt x="3832" y="6683"/>
                  <a:pt x="3674" y="6778"/>
                  <a:pt x="3547" y="6873"/>
                </a:cubicBezTo>
                <a:cubicBezTo>
                  <a:pt x="3990" y="6461"/>
                  <a:pt x="4465" y="6049"/>
                  <a:pt x="4909" y="5638"/>
                </a:cubicBezTo>
                <a:close/>
                <a:moveTo>
                  <a:pt x="4782" y="3959"/>
                </a:moveTo>
                <a:cubicBezTo>
                  <a:pt x="4244" y="4434"/>
                  <a:pt x="3737" y="4909"/>
                  <a:pt x="3230" y="5353"/>
                </a:cubicBezTo>
                <a:cubicBezTo>
                  <a:pt x="2439" y="6049"/>
                  <a:pt x="1710" y="6619"/>
                  <a:pt x="1267" y="6904"/>
                </a:cubicBezTo>
                <a:lnTo>
                  <a:pt x="4782" y="3959"/>
                </a:lnTo>
                <a:close/>
                <a:moveTo>
                  <a:pt x="1583" y="6493"/>
                </a:moveTo>
                <a:lnTo>
                  <a:pt x="950" y="7031"/>
                </a:lnTo>
                <a:cubicBezTo>
                  <a:pt x="950" y="6999"/>
                  <a:pt x="950" y="6999"/>
                  <a:pt x="950" y="6999"/>
                </a:cubicBezTo>
                <a:cubicBezTo>
                  <a:pt x="950" y="6936"/>
                  <a:pt x="982" y="6904"/>
                  <a:pt x="1013" y="6841"/>
                </a:cubicBezTo>
                <a:cubicBezTo>
                  <a:pt x="1140" y="6778"/>
                  <a:pt x="1362" y="6651"/>
                  <a:pt x="1583" y="6493"/>
                </a:cubicBezTo>
                <a:close/>
                <a:moveTo>
                  <a:pt x="887" y="6904"/>
                </a:moveTo>
                <a:cubicBezTo>
                  <a:pt x="855" y="6936"/>
                  <a:pt x="855" y="6936"/>
                  <a:pt x="855" y="6968"/>
                </a:cubicBezTo>
                <a:cubicBezTo>
                  <a:pt x="855" y="6999"/>
                  <a:pt x="855" y="7031"/>
                  <a:pt x="855" y="7063"/>
                </a:cubicBezTo>
                <a:cubicBezTo>
                  <a:pt x="823" y="6999"/>
                  <a:pt x="792" y="6968"/>
                  <a:pt x="823" y="6904"/>
                </a:cubicBezTo>
                <a:close/>
                <a:moveTo>
                  <a:pt x="5305" y="5722"/>
                </a:moveTo>
                <a:cubicBezTo>
                  <a:pt x="4959" y="6013"/>
                  <a:pt x="4637" y="6285"/>
                  <a:pt x="4339" y="6556"/>
                </a:cubicBezTo>
                <a:cubicBezTo>
                  <a:pt x="3959" y="6873"/>
                  <a:pt x="3642" y="7126"/>
                  <a:pt x="3389" y="7348"/>
                </a:cubicBezTo>
                <a:cubicBezTo>
                  <a:pt x="3452" y="7253"/>
                  <a:pt x="3547" y="7158"/>
                  <a:pt x="3642" y="7063"/>
                </a:cubicBezTo>
                <a:cubicBezTo>
                  <a:pt x="4085" y="6714"/>
                  <a:pt x="4592" y="6271"/>
                  <a:pt x="5130" y="5828"/>
                </a:cubicBezTo>
                <a:cubicBezTo>
                  <a:pt x="5190" y="5798"/>
                  <a:pt x="5249" y="5762"/>
                  <a:pt x="5305" y="5722"/>
                </a:cubicBezTo>
                <a:close/>
                <a:moveTo>
                  <a:pt x="4212" y="6113"/>
                </a:moveTo>
                <a:lnTo>
                  <a:pt x="4212" y="6113"/>
                </a:lnTo>
                <a:cubicBezTo>
                  <a:pt x="3642" y="6651"/>
                  <a:pt x="3104" y="7126"/>
                  <a:pt x="2755" y="7475"/>
                </a:cubicBezTo>
                <a:cubicBezTo>
                  <a:pt x="2565" y="7601"/>
                  <a:pt x="2439" y="7728"/>
                  <a:pt x="2344" y="7791"/>
                </a:cubicBezTo>
                <a:cubicBezTo>
                  <a:pt x="2280" y="7823"/>
                  <a:pt x="2185" y="7855"/>
                  <a:pt x="2122" y="7886"/>
                </a:cubicBezTo>
                <a:lnTo>
                  <a:pt x="4212" y="6113"/>
                </a:lnTo>
                <a:close/>
                <a:moveTo>
                  <a:pt x="3357" y="6714"/>
                </a:moveTo>
                <a:cubicBezTo>
                  <a:pt x="2882" y="7126"/>
                  <a:pt x="2375" y="7538"/>
                  <a:pt x="1932" y="7918"/>
                </a:cubicBezTo>
                <a:cubicBezTo>
                  <a:pt x="1932" y="7918"/>
                  <a:pt x="1900" y="7886"/>
                  <a:pt x="1869" y="7886"/>
                </a:cubicBezTo>
                <a:cubicBezTo>
                  <a:pt x="2059" y="7760"/>
                  <a:pt x="2629" y="7285"/>
                  <a:pt x="3357" y="6714"/>
                </a:cubicBezTo>
                <a:close/>
                <a:moveTo>
                  <a:pt x="6049" y="6429"/>
                </a:moveTo>
                <a:lnTo>
                  <a:pt x="6049" y="6429"/>
                </a:lnTo>
                <a:cubicBezTo>
                  <a:pt x="5289" y="7189"/>
                  <a:pt x="4529" y="7855"/>
                  <a:pt x="3959" y="8235"/>
                </a:cubicBezTo>
                <a:lnTo>
                  <a:pt x="4054" y="8140"/>
                </a:lnTo>
                <a:lnTo>
                  <a:pt x="6049" y="6429"/>
                </a:lnTo>
                <a:close/>
                <a:moveTo>
                  <a:pt x="7759" y="5986"/>
                </a:moveTo>
                <a:lnTo>
                  <a:pt x="7759" y="5986"/>
                </a:lnTo>
                <a:cubicBezTo>
                  <a:pt x="6999" y="6778"/>
                  <a:pt x="5954" y="7823"/>
                  <a:pt x="5194" y="8393"/>
                </a:cubicBezTo>
                <a:lnTo>
                  <a:pt x="7759" y="5986"/>
                </a:lnTo>
                <a:close/>
                <a:moveTo>
                  <a:pt x="3199" y="8425"/>
                </a:moveTo>
                <a:cubicBezTo>
                  <a:pt x="3199" y="8456"/>
                  <a:pt x="3199" y="8456"/>
                  <a:pt x="3167" y="8488"/>
                </a:cubicBezTo>
                <a:lnTo>
                  <a:pt x="3135" y="8488"/>
                </a:lnTo>
                <a:lnTo>
                  <a:pt x="3199" y="8425"/>
                </a:lnTo>
                <a:close/>
                <a:moveTo>
                  <a:pt x="8424" y="3991"/>
                </a:moveTo>
                <a:cubicBezTo>
                  <a:pt x="8139" y="4308"/>
                  <a:pt x="7696" y="4783"/>
                  <a:pt x="7221" y="5289"/>
                </a:cubicBezTo>
                <a:cubicBezTo>
                  <a:pt x="6112" y="6176"/>
                  <a:pt x="4782" y="7316"/>
                  <a:pt x="4022" y="8013"/>
                </a:cubicBezTo>
                <a:lnTo>
                  <a:pt x="3484" y="8456"/>
                </a:lnTo>
                <a:cubicBezTo>
                  <a:pt x="3420" y="8488"/>
                  <a:pt x="3325" y="8520"/>
                  <a:pt x="3262" y="8520"/>
                </a:cubicBezTo>
                <a:cubicBezTo>
                  <a:pt x="3325" y="8425"/>
                  <a:pt x="3389" y="8298"/>
                  <a:pt x="3484" y="8171"/>
                </a:cubicBezTo>
                <a:lnTo>
                  <a:pt x="6524" y="5448"/>
                </a:lnTo>
                <a:cubicBezTo>
                  <a:pt x="7284" y="4846"/>
                  <a:pt x="7981" y="4308"/>
                  <a:pt x="8424" y="3991"/>
                </a:cubicBezTo>
                <a:close/>
                <a:moveTo>
                  <a:pt x="3325" y="8615"/>
                </a:moveTo>
                <a:lnTo>
                  <a:pt x="3262" y="8678"/>
                </a:lnTo>
                <a:cubicBezTo>
                  <a:pt x="3230" y="8646"/>
                  <a:pt x="3230" y="8646"/>
                  <a:pt x="3262" y="8615"/>
                </a:cubicBezTo>
                <a:close/>
                <a:moveTo>
                  <a:pt x="8202" y="6588"/>
                </a:moveTo>
                <a:cubicBezTo>
                  <a:pt x="7949" y="6841"/>
                  <a:pt x="7759" y="7063"/>
                  <a:pt x="7601" y="7221"/>
                </a:cubicBezTo>
                <a:cubicBezTo>
                  <a:pt x="6936" y="7918"/>
                  <a:pt x="6112" y="8678"/>
                  <a:pt x="5827" y="8678"/>
                </a:cubicBezTo>
                <a:cubicBezTo>
                  <a:pt x="5795" y="8678"/>
                  <a:pt x="5795" y="8678"/>
                  <a:pt x="5764" y="8646"/>
                </a:cubicBezTo>
                <a:cubicBezTo>
                  <a:pt x="5764" y="8520"/>
                  <a:pt x="6682" y="7791"/>
                  <a:pt x="7284" y="7316"/>
                </a:cubicBezTo>
                <a:cubicBezTo>
                  <a:pt x="7664" y="7031"/>
                  <a:pt x="7981" y="6778"/>
                  <a:pt x="8202" y="6588"/>
                </a:cubicBezTo>
                <a:close/>
                <a:moveTo>
                  <a:pt x="4212" y="1"/>
                </a:moveTo>
                <a:cubicBezTo>
                  <a:pt x="4180" y="1"/>
                  <a:pt x="4180" y="1"/>
                  <a:pt x="2629" y="1331"/>
                </a:cubicBezTo>
                <a:cubicBezTo>
                  <a:pt x="2185" y="1711"/>
                  <a:pt x="1647" y="2186"/>
                  <a:pt x="1203" y="2566"/>
                </a:cubicBezTo>
                <a:lnTo>
                  <a:pt x="3769" y="159"/>
                </a:lnTo>
                <a:cubicBezTo>
                  <a:pt x="3769" y="127"/>
                  <a:pt x="3800" y="96"/>
                  <a:pt x="3769" y="96"/>
                </a:cubicBezTo>
                <a:cubicBezTo>
                  <a:pt x="3753" y="80"/>
                  <a:pt x="3737" y="72"/>
                  <a:pt x="3725" y="72"/>
                </a:cubicBezTo>
                <a:cubicBezTo>
                  <a:pt x="3713" y="72"/>
                  <a:pt x="3705" y="80"/>
                  <a:pt x="3705" y="96"/>
                </a:cubicBezTo>
                <a:lnTo>
                  <a:pt x="3304" y="412"/>
                </a:lnTo>
                <a:lnTo>
                  <a:pt x="3304" y="412"/>
                </a:lnTo>
                <a:cubicBezTo>
                  <a:pt x="3347" y="363"/>
                  <a:pt x="3357" y="335"/>
                  <a:pt x="3357" y="317"/>
                </a:cubicBezTo>
                <a:cubicBezTo>
                  <a:pt x="3389" y="317"/>
                  <a:pt x="3357" y="286"/>
                  <a:pt x="3357" y="286"/>
                </a:cubicBezTo>
                <a:cubicBezTo>
                  <a:pt x="3357" y="254"/>
                  <a:pt x="3325" y="254"/>
                  <a:pt x="3325" y="254"/>
                </a:cubicBezTo>
                <a:cubicBezTo>
                  <a:pt x="3294" y="254"/>
                  <a:pt x="3294" y="254"/>
                  <a:pt x="3294" y="286"/>
                </a:cubicBezTo>
                <a:cubicBezTo>
                  <a:pt x="3199" y="349"/>
                  <a:pt x="3135" y="412"/>
                  <a:pt x="3072" y="476"/>
                </a:cubicBezTo>
                <a:cubicBezTo>
                  <a:pt x="2914" y="602"/>
                  <a:pt x="2692" y="761"/>
                  <a:pt x="2470" y="951"/>
                </a:cubicBezTo>
                <a:cubicBezTo>
                  <a:pt x="2312" y="1077"/>
                  <a:pt x="2154" y="1204"/>
                  <a:pt x="1995" y="1331"/>
                </a:cubicBezTo>
                <a:cubicBezTo>
                  <a:pt x="2122" y="1172"/>
                  <a:pt x="2185" y="1046"/>
                  <a:pt x="2217" y="951"/>
                </a:cubicBezTo>
                <a:cubicBezTo>
                  <a:pt x="2217" y="887"/>
                  <a:pt x="2185" y="856"/>
                  <a:pt x="2185" y="824"/>
                </a:cubicBezTo>
                <a:cubicBezTo>
                  <a:pt x="2154" y="824"/>
                  <a:pt x="2154" y="792"/>
                  <a:pt x="2122" y="792"/>
                </a:cubicBezTo>
                <a:cubicBezTo>
                  <a:pt x="2122" y="792"/>
                  <a:pt x="2122" y="824"/>
                  <a:pt x="2090" y="824"/>
                </a:cubicBezTo>
                <a:cubicBezTo>
                  <a:pt x="1837" y="1077"/>
                  <a:pt x="1552" y="1362"/>
                  <a:pt x="1457" y="1394"/>
                </a:cubicBezTo>
                <a:lnTo>
                  <a:pt x="1425" y="1394"/>
                </a:lnTo>
                <a:cubicBezTo>
                  <a:pt x="1393" y="1426"/>
                  <a:pt x="1393" y="1457"/>
                  <a:pt x="1393" y="1457"/>
                </a:cubicBezTo>
                <a:cubicBezTo>
                  <a:pt x="1425" y="1489"/>
                  <a:pt x="1425" y="1489"/>
                  <a:pt x="1457" y="1489"/>
                </a:cubicBezTo>
                <a:cubicBezTo>
                  <a:pt x="1552" y="1489"/>
                  <a:pt x="1869" y="1204"/>
                  <a:pt x="2090" y="982"/>
                </a:cubicBezTo>
                <a:lnTo>
                  <a:pt x="2090" y="982"/>
                </a:lnTo>
                <a:cubicBezTo>
                  <a:pt x="2027" y="1141"/>
                  <a:pt x="1774" y="1426"/>
                  <a:pt x="1457" y="1742"/>
                </a:cubicBezTo>
                <a:cubicBezTo>
                  <a:pt x="1077" y="2059"/>
                  <a:pt x="760" y="2344"/>
                  <a:pt x="570" y="2534"/>
                </a:cubicBezTo>
                <a:cubicBezTo>
                  <a:pt x="570" y="2534"/>
                  <a:pt x="538" y="2566"/>
                  <a:pt x="538" y="2566"/>
                </a:cubicBezTo>
                <a:cubicBezTo>
                  <a:pt x="538" y="2598"/>
                  <a:pt x="507" y="2598"/>
                  <a:pt x="507" y="2598"/>
                </a:cubicBezTo>
                <a:lnTo>
                  <a:pt x="507" y="2629"/>
                </a:lnTo>
                <a:cubicBezTo>
                  <a:pt x="475" y="2693"/>
                  <a:pt x="443" y="2724"/>
                  <a:pt x="443" y="2788"/>
                </a:cubicBezTo>
                <a:cubicBezTo>
                  <a:pt x="443" y="2819"/>
                  <a:pt x="443" y="2851"/>
                  <a:pt x="475" y="2851"/>
                </a:cubicBezTo>
                <a:cubicBezTo>
                  <a:pt x="475" y="2883"/>
                  <a:pt x="475" y="2883"/>
                  <a:pt x="507" y="2883"/>
                </a:cubicBezTo>
                <a:lnTo>
                  <a:pt x="538" y="2883"/>
                </a:lnTo>
                <a:lnTo>
                  <a:pt x="2344" y="1331"/>
                </a:lnTo>
                <a:lnTo>
                  <a:pt x="158" y="3389"/>
                </a:lnTo>
                <a:cubicBezTo>
                  <a:pt x="127" y="3421"/>
                  <a:pt x="127" y="3453"/>
                  <a:pt x="158" y="3484"/>
                </a:cubicBezTo>
                <a:lnTo>
                  <a:pt x="190" y="3484"/>
                </a:lnTo>
                <a:cubicBezTo>
                  <a:pt x="253" y="3484"/>
                  <a:pt x="602" y="3231"/>
                  <a:pt x="2502" y="1584"/>
                </a:cubicBezTo>
                <a:lnTo>
                  <a:pt x="2502" y="1584"/>
                </a:lnTo>
                <a:lnTo>
                  <a:pt x="348" y="3579"/>
                </a:lnTo>
                <a:cubicBezTo>
                  <a:pt x="317" y="3611"/>
                  <a:pt x="317" y="3643"/>
                  <a:pt x="348" y="3643"/>
                </a:cubicBezTo>
                <a:cubicBezTo>
                  <a:pt x="348" y="3674"/>
                  <a:pt x="380" y="3674"/>
                  <a:pt x="412" y="3674"/>
                </a:cubicBezTo>
                <a:cubicBezTo>
                  <a:pt x="507" y="3674"/>
                  <a:pt x="823" y="3484"/>
                  <a:pt x="1267" y="3104"/>
                </a:cubicBezTo>
                <a:lnTo>
                  <a:pt x="1267" y="3104"/>
                </a:lnTo>
                <a:cubicBezTo>
                  <a:pt x="0" y="4276"/>
                  <a:pt x="32" y="4308"/>
                  <a:pt x="63" y="4339"/>
                </a:cubicBezTo>
                <a:cubicBezTo>
                  <a:pt x="63" y="4371"/>
                  <a:pt x="63" y="4371"/>
                  <a:pt x="95" y="4371"/>
                </a:cubicBezTo>
                <a:cubicBezTo>
                  <a:pt x="95" y="4403"/>
                  <a:pt x="95" y="4434"/>
                  <a:pt x="63" y="4466"/>
                </a:cubicBezTo>
                <a:cubicBezTo>
                  <a:pt x="63" y="4498"/>
                  <a:pt x="95" y="4529"/>
                  <a:pt x="95" y="4529"/>
                </a:cubicBezTo>
                <a:cubicBezTo>
                  <a:pt x="95" y="4529"/>
                  <a:pt x="127" y="4561"/>
                  <a:pt x="127" y="4561"/>
                </a:cubicBezTo>
                <a:cubicBezTo>
                  <a:pt x="158" y="4561"/>
                  <a:pt x="158" y="4561"/>
                  <a:pt x="190" y="4529"/>
                </a:cubicBezTo>
                <a:cubicBezTo>
                  <a:pt x="190" y="4529"/>
                  <a:pt x="190" y="4498"/>
                  <a:pt x="253" y="4466"/>
                </a:cubicBezTo>
                <a:lnTo>
                  <a:pt x="253" y="4466"/>
                </a:lnTo>
                <a:cubicBezTo>
                  <a:pt x="222" y="4561"/>
                  <a:pt x="253" y="4624"/>
                  <a:pt x="285" y="4656"/>
                </a:cubicBezTo>
                <a:cubicBezTo>
                  <a:pt x="317" y="4688"/>
                  <a:pt x="317" y="4688"/>
                  <a:pt x="317" y="4688"/>
                </a:cubicBezTo>
                <a:cubicBezTo>
                  <a:pt x="348" y="4688"/>
                  <a:pt x="348" y="4688"/>
                  <a:pt x="380" y="4656"/>
                </a:cubicBezTo>
                <a:cubicBezTo>
                  <a:pt x="380" y="4656"/>
                  <a:pt x="1710" y="3199"/>
                  <a:pt x="3009" y="1964"/>
                </a:cubicBezTo>
                <a:cubicBezTo>
                  <a:pt x="3262" y="1774"/>
                  <a:pt x="3515" y="1552"/>
                  <a:pt x="3769" y="1331"/>
                </a:cubicBezTo>
                <a:cubicBezTo>
                  <a:pt x="4434" y="824"/>
                  <a:pt x="5004" y="444"/>
                  <a:pt x="5225" y="286"/>
                </a:cubicBezTo>
                <a:cubicBezTo>
                  <a:pt x="5289" y="254"/>
                  <a:pt x="5352" y="254"/>
                  <a:pt x="5384" y="254"/>
                </a:cubicBezTo>
                <a:lnTo>
                  <a:pt x="5447" y="254"/>
                </a:lnTo>
                <a:cubicBezTo>
                  <a:pt x="4750" y="856"/>
                  <a:pt x="348" y="4434"/>
                  <a:pt x="317" y="4941"/>
                </a:cubicBezTo>
                <a:cubicBezTo>
                  <a:pt x="285" y="4973"/>
                  <a:pt x="317" y="5004"/>
                  <a:pt x="317" y="5004"/>
                </a:cubicBezTo>
                <a:lnTo>
                  <a:pt x="222" y="5099"/>
                </a:lnTo>
                <a:cubicBezTo>
                  <a:pt x="222" y="5131"/>
                  <a:pt x="222" y="5163"/>
                  <a:pt x="222" y="5163"/>
                </a:cubicBezTo>
                <a:cubicBezTo>
                  <a:pt x="238" y="5179"/>
                  <a:pt x="253" y="5186"/>
                  <a:pt x="269" y="5186"/>
                </a:cubicBezTo>
                <a:cubicBezTo>
                  <a:pt x="285" y="5186"/>
                  <a:pt x="301" y="5179"/>
                  <a:pt x="317" y="5163"/>
                </a:cubicBezTo>
                <a:lnTo>
                  <a:pt x="443" y="5036"/>
                </a:lnTo>
                <a:lnTo>
                  <a:pt x="507" y="5036"/>
                </a:lnTo>
                <a:cubicBezTo>
                  <a:pt x="317" y="5258"/>
                  <a:pt x="190" y="5416"/>
                  <a:pt x="190" y="5511"/>
                </a:cubicBezTo>
                <a:cubicBezTo>
                  <a:pt x="190" y="5543"/>
                  <a:pt x="222" y="5574"/>
                  <a:pt x="222" y="5574"/>
                </a:cubicBezTo>
                <a:cubicBezTo>
                  <a:pt x="222" y="5606"/>
                  <a:pt x="253" y="5606"/>
                  <a:pt x="253" y="5606"/>
                </a:cubicBezTo>
                <a:cubicBezTo>
                  <a:pt x="285" y="5606"/>
                  <a:pt x="285" y="5606"/>
                  <a:pt x="285" y="5574"/>
                </a:cubicBezTo>
                <a:cubicBezTo>
                  <a:pt x="2375" y="3643"/>
                  <a:pt x="5732" y="634"/>
                  <a:pt x="6207" y="507"/>
                </a:cubicBezTo>
                <a:lnTo>
                  <a:pt x="6207" y="507"/>
                </a:lnTo>
                <a:cubicBezTo>
                  <a:pt x="5922" y="887"/>
                  <a:pt x="3420" y="3041"/>
                  <a:pt x="1298" y="4814"/>
                </a:cubicBezTo>
                <a:cubicBezTo>
                  <a:pt x="1108" y="4973"/>
                  <a:pt x="918" y="5131"/>
                  <a:pt x="760" y="5289"/>
                </a:cubicBezTo>
                <a:cubicBezTo>
                  <a:pt x="633" y="5384"/>
                  <a:pt x="475" y="5511"/>
                  <a:pt x="348" y="5638"/>
                </a:cubicBezTo>
                <a:cubicBezTo>
                  <a:pt x="317" y="5669"/>
                  <a:pt x="317" y="5701"/>
                  <a:pt x="348" y="5701"/>
                </a:cubicBezTo>
                <a:cubicBezTo>
                  <a:pt x="348" y="5717"/>
                  <a:pt x="356" y="5725"/>
                  <a:pt x="368" y="5725"/>
                </a:cubicBezTo>
                <a:cubicBezTo>
                  <a:pt x="380" y="5725"/>
                  <a:pt x="396" y="5717"/>
                  <a:pt x="412" y="5701"/>
                </a:cubicBezTo>
                <a:lnTo>
                  <a:pt x="443" y="5701"/>
                </a:lnTo>
                <a:cubicBezTo>
                  <a:pt x="412" y="5764"/>
                  <a:pt x="380" y="5796"/>
                  <a:pt x="380" y="5859"/>
                </a:cubicBezTo>
                <a:cubicBezTo>
                  <a:pt x="380" y="5923"/>
                  <a:pt x="380" y="6018"/>
                  <a:pt x="443" y="6081"/>
                </a:cubicBezTo>
                <a:lnTo>
                  <a:pt x="507" y="6081"/>
                </a:lnTo>
                <a:cubicBezTo>
                  <a:pt x="538" y="6049"/>
                  <a:pt x="570" y="6018"/>
                  <a:pt x="602" y="6018"/>
                </a:cubicBezTo>
                <a:cubicBezTo>
                  <a:pt x="507" y="6113"/>
                  <a:pt x="475" y="6208"/>
                  <a:pt x="443" y="6303"/>
                </a:cubicBezTo>
                <a:cubicBezTo>
                  <a:pt x="443" y="6334"/>
                  <a:pt x="475" y="6398"/>
                  <a:pt x="507" y="6429"/>
                </a:cubicBezTo>
                <a:cubicBezTo>
                  <a:pt x="507" y="6429"/>
                  <a:pt x="507" y="6461"/>
                  <a:pt x="538" y="6461"/>
                </a:cubicBezTo>
                <a:cubicBezTo>
                  <a:pt x="538" y="6461"/>
                  <a:pt x="602" y="6429"/>
                  <a:pt x="697" y="6366"/>
                </a:cubicBezTo>
                <a:lnTo>
                  <a:pt x="697" y="6366"/>
                </a:lnTo>
                <a:cubicBezTo>
                  <a:pt x="633" y="6429"/>
                  <a:pt x="602" y="6461"/>
                  <a:pt x="570" y="6461"/>
                </a:cubicBezTo>
                <a:cubicBezTo>
                  <a:pt x="570" y="6493"/>
                  <a:pt x="538" y="6524"/>
                  <a:pt x="570" y="6524"/>
                </a:cubicBezTo>
                <a:cubicBezTo>
                  <a:pt x="570" y="6556"/>
                  <a:pt x="570" y="6556"/>
                  <a:pt x="602" y="6556"/>
                </a:cubicBezTo>
                <a:lnTo>
                  <a:pt x="633" y="6556"/>
                </a:lnTo>
                <a:cubicBezTo>
                  <a:pt x="665" y="6524"/>
                  <a:pt x="760" y="6461"/>
                  <a:pt x="950" y="6334"/>
                </a:cubicBezTo>
                <a:lnTo>
                  <a:pt x="950" y="6334"/>
                </a:lnTo>
                <a:cubicBezTo>
                  <a:pt x="855" y="6461"/>
                  <a:pt x="792" y="6588"/>
                  <a:pt x="728" y="6714"/>
                </a:cubicBezTo>
                <a:cubicBezTo>
                  <a:pt x="697" y="6746"/>
                  <a:pt x="697" y="6778"/>
                  <a:pt x="697" y="6778"/>
                </a:cubicBezTo>
                <a:cubicBezTo>
                  <a:pt x="697" y="6809"/>
                  <a:pt x="697" y="6809"/>
                  <a:pt x="697" y="6841"/>
                </a:cubicBezTo>
                <a:cubicBezTo>
                  <a:pt x="697" y="6936"/>
                  <a:pt x="728" y="7031"/>
                  <a:pt x="760" y="7094"/>
                </a:cubicBezTo>
                <a:cubicBezTo>
                  <a:pt x="792" y="7126"/>
                  <a:pt x="823" y="7158"/>
                  <a:pt x="887" y="7158"/>
                </a:cubicBezTo>
                <a:lnTo>
                  <a:pt x="950" y="7158"/>
                </a:lnTo>
                <a:lnTo>
                  <a:pt x="982" y="7126"/>
                </a:lnTo>
                <a:cubicBezTo>
                  <a:pt x="1172" y="7094"/>
                  <a:pt x="1552" y="6841"/>
                  <a:pt x="1995" y="6493"/>
                </a:cubicBezTo>
                <a:lnTo>
                  <a:pt x="1995" y="6493"/>
                </a:lnTo>
                <a:cubicBezTo>
                  <a:pt x="1488" y="6968"/>
                  <a:pt x="1140" y="7285"/>
                  <a:pt x="1077" y="7348"/>
                </a:cubicBezTo>
                <a:cubicBezTo>
                  <a:pt x="1077" y="7380"/>
                  <a:pt x="1077" y="7411"/>
                  <a:pt x="1077" y="7411"/>
                </a:cubicBezTo>
                <a:cubicBezTo>
                  <a:pt x="1093" y="7427"/>
                  <a:pt x="1108" y="7435"/>
                  <a:pt x="1124" y="7435"/>
                </a:cubicBezTo>
                <a:cubicBezTo>
                  <a:pt x="1140" y="7435"/>
                  <a:pt x="1156" y="7427"/>
                  <a:pt x="1172" y="7411"/>
                </a:cubicBezTo>
                <a:lnTo>
                  <a:pt x="6176" y="2883"/>
                </a:lnTo>
                <a:cubicBezTo>
                  <a:pt x="6999" y="2186"/>
                  <a:pt x="7664" y="1711"/>
                  <a:pt x="7917" y="1647"/>
                </a:cubicBezTo>
                <a:lnTo>
                  <a:pt x="7917" y="1647"/>
                </a:lnTo>
                <a:lnTo>
                  <a:pt x="1235" y="7538"/>
                </a:lnTo>
                <a:cubicBezTo>
                  <a:pt x="1203" y="7538"/>
                  <a:pt x="1203" y="7570"/>
                  <a:pt x="1235" y="7601"/>
                </a:cubicBezTo>
                <a:cubicBezTo>
                  <a:pt x="1235" y="7601"/>
                  <a:pt x="1249" y="7615"/>
                  <a:pt x="1268" y="7615"/>
                </a:cubicBezTo>
                <a:cubicBezTo>
                  <a:pt x="1277" y="7615"/>
                  <a:pt x="1288" y="7612"/>
                  <a:pt x="1298" y="7601"/>
                </a:cubicBezTo>
                <a:lnTo>
                  <a:pt x="7886" y="2059"/>
                </a:lnTo>
                <a:lnTo>
                  <a:pt x="7886" y="2059"/>
                </a:lnTo>
                <a:cubicBezTo>
                  <a:pt x="7886" y="2154"/>
                  <a:pt x="7791" y="2281"/>
                  <a:pt x="7664" y="2439"/>
                </a:cubicBezTo>
                <a:lnTo>
                  <a:pt x="1457" y="7633"/>
                </a:lnTo>
                <a:cubicBezTo>
                  <a:pt x="1425" y="7665"/>
                  <a:pt x="1425" y="7696"/>
                  <a:pt x="1457" y="7696"/>
                </a:cubicBezTo>
                <a:cubicBezTo>
                  <a:pt x="1457" y="7728"/>
                  <a:pt x="1488" y="7728"/>
                  <a:pt x="1520" y="7728"/>
                </a:cubicBezTo>
                <a:cubicBezTo>
                  <a:pt x="1742" y="7538"/>
                  <a:pt x="6461" y="3991"/>
                  <a:pt x="7696" y="2534"/>
                </a:cubicBezTo>
                <a:lnTo>
                  <a:pt x="8202" y="2091"/>
                </a:lnTo>
                <a:lnTo>
                  <a:pt x="8202" y="2091"/>
                </a:lnTo>
                <a:cubicBezTo>
                  <a:pt x="7981" y="2819"/>
                  <a:pt x="3515" y="6461"/>
                  <a:pt x="1774" y="7823"/>
                </a:cubicBezTo>
                <a:cubicBezTo>
                  <a:pt x="1742" y="7855"/>
                  <a:pt x="1742" y="7855"/>
                  <a:pt x="1742" y="7886"/>
                </a:cubicBezTo>
                <a:cubicBezTo>
                  <a:pt x="1742" y="7886"/>
                  <a:pt x="1742" y="7886"/>
                  <a:pt x="1774" y="7918"/>
                </a:cubicBezTo>
                <a:cubicBezTo>
                  <a:pt x="1805" y="7950"/>
                  <a:pt x="1837" y="7981"/>
                  <a:pt x="1900" y="8013"/>
                </a:cubicBezTo>
                <a:lnTo>
                  <a:pt x="1964" y="8013"/>
                </a:lnTo>
                <a:cubicBezTo>
                  <a:pt x="2027" y="8013"/>
                  <a:pt x="2090" y="7981"/>
                  <a:pt x="2185" y="7981"/>
                </a:cubicBezTo>
                <a:lnTo>
                  <a:pt x="2185" y="7981"/>
                </a:lnTo>
                <a:cubicBezTo>
                  <a:pt x="2154" y="7981"/>
                  <a:pt x="2154" y="8013"/>
                  <a:pt x="2154" y="8013"/>
                </a:cubicBezTo>
                <a:cubicBezTo>
                  <a:pt x="2154" y="8045"/>
                  <a:pt x="2154" y="8045"/>
                  <a:pt x="2185" y="8076"/>
                </a:cubicBezTo>
                <a:lnTo>
                  <a:pt x="2249" y="8076"/>
                </a:lnTo>
                <a:cubicBezTo>
                  <a:pt x="2344" y="7981"/>
                  <a:pt x="2439" y="7886"/>
                  <a:pt x="2534" y="7823"/>
                </a:cubicBezTo>
                <a:cubicBezTo>
                  <a:pt x="2692" y="7696"/>
                  <a:pt x="2914" y="7570"/>
                  <a:pt x="3135" y="7411"/>
                </a:cubicBezTo>
                <a:lnTo>
                  <a:pt x="3135" y="7411"/>
                </a:lnTo>
                <a:cubicBezTo>
                  <a:pt x="2787" y="7728"/>
                  <a:pt x="2565" y="7981"/>
                  <a:pt x="2502" y="8140"/>
                </a:cubicBezTo>
                <a:cubicBezTo>
                  <a:pt x="2439" y="8203"/>
                  <a:pt x="2470" y="8203"/>
                  <a:pt x="2470" y="8235"/>
                </a:cubicBezTo>
                <a:lnTo>
                  <a:pt x="2502" y="8235"/>
                </a:lnTo>
                <a:cubicBezTo>
                  <a:pt x="2502" y="8266"/>
                  <a:pt x="2502" y="8266"/>
                  <a:pt x="2502" y="8298"/>
                </a:cubicBezTo>
                <a:lnTo>
                  <a:pt x="2565" y="8298"/>
                </a:lnTo>
                <a:cubicBezTo>
                  <a:pt x="4687" y="6461"/>
                  <a:pt x="7822" y="3801"/>
                  <a:pt x="8456" y="3358"/>
                </a:cubicBezTo>
                <a:lnTo>
                  <a:pt x="8456" y="3358"/>
                </a:lnTo>
                <a:cubicBezTo>
                  <a:pt x="8234" y="3643"/>
                  <a:pt x="7284" y="4498"/>
                  <a:pt x="6144" y="5511"/>
                </a:cubicBezTo>
                <a:lnTo>
                  <a:pt x="2565" y="8520"/>
                </a:lnTo>
                <a:cubicBezTo>
                  <a:pt x="2534" y="8520"/>
                  <a:pt x="2534" y="8551"/>
                  <a:pt x="2565" y="8583"/>
                </a:cubicBezTo>
                <a:cubicBezTo>
                  <a:pt x="2565" y="8599"/>
                  <a:pt x="2573" y="8607"/>
                  <a:pt x="2585" y="8607"/>
                </a:cubicBezTo>
                <a:cubicBezTo>
                  <a:pt x="2597" y="8607"/>
                  <a:pt x="2613" y="8599"/>
                  <a:pt x="2629" y="8583"/>
                </a:cubicBezTo>
                <a:cubicBezTo>
                  <a:pt x="2787" y="8456"/>
                  <a:pt x="3325" y="8013"/>
                  <a:pt x="4022" y="7443"/>
                </a:cubicBezTo>
                <a:lnTo>
                  <a:pt x="4022" y="7443"/>
                </a:lnTo>
                <a:cubicBezTo>
                  <a:pt x="3769" y="7665"/>
                  <a:pt x="3579" y="7886"/>
                  <a:pt x="3420" y="8076"/>
                </a:cubicBezTo>
                <a:lnTo>
                  <a:pt x="3009" y="8456"/>
                </a:lnTo>
                <a:cubicBezTo>
                  <a:pt x="3009" y="8456"/>
                  <a:pt x="3009" y="8488"/>
                  <a:pt x="3009" y="8520"/>
                </a:cubicBezTo>
                <a:cubicBezTo>
                  <a:pt x="3040" y="8551"/>
                  <a:pt x="3104" y="8583"/>
                  <a:pt x="3135" y="8583"/>
                </a:cubicBezTo>
                <a:lnTo>
                  <a:pt x="3135" y="8615"/>
                </a:lnTo>
                <a:cubicBezTo>
                  <a:pt x="3135" y="8678"/>
                  <a:pt x="3135" y="8741"/>
                  <a:pt x="3199" y="8773"/>
                </a:cubicBezTo>
                <a:cubicBezTo>
                  <a:pt x="3199" y="8805"/>
                  <a:pt x="3199" y="8805"/>
                  <a:pt x="3230" y="8805"/>
                </a:cubicBezTo>
                <a:lnTo>
                  <a:pt x="3262" y="8805"/>
                </a:lnTo>
                <a:lnTo>
                  <a:pt x="3515" y="8583"/>
                </a:lnTo>
                <a:lnTo>
                  <a:pt x="3515" y="8583"/>
                </a:lnTo>
                <a:cubicBezTo>
                  <a:pt x="3484" y="8615"/>
                  <a:pt x="3484" y="8646"/>
                  <a:pt x="3484" y="8646"/>
                </a:cubicBezTo>
                <a:cubicBezTo>
                  <a:pt x="3484" y="8678"/>
                  <a:pt x="3484" y="8710"/>
                  <a:pt x="3484" y="8710"/>
                </a:cubicBezTo>
                <a:cubicBezTo>
                  <a:pt x="3515" y="8773"/>
                  <a:pt x="3579" y="8805"/>
                  <a:pt x="3642" y="8805"/>
                </a:cubicBezTo>
                <a:cubicBezTo>
                  <a:pt x="3705" y="8805"/>
                  <a:pt x="3769" y="8773"/>
                  <a:pt x="3832" y="8773"/>
                </a:cubicBezTo>
                <a:cubicBezTo>
                  <a:pt x="3769" y="8805"/>
                  <a:pt x="3737" y="8836"/>
                  <a:pt x="3705" y="8836"/>
                </a:cubicBezTo>
                <a:cubicBezTo>
                  <a:pt x="3705" y="8868"/>
                  <a:pt x="3674" y="8868"/>
                  <a:pt x="3674" y="8900"/>
                </a:cubicBezTo>
                <a:cubicBezTo>
                  <a:pt x="3674" y="8900"/>
                  <a:pt x="3705" y="8900"/>
                  <a:pt x="3705" y="8931"/>
                </a:cubicBezTo>
                <a:cubicBezTo>
                  <a:pt x="3705" y="8931"/>
                  <a:pt x="3737" y="8963"/>
                  <a:pt x="3737" y="8963"/>
                </a:cubicBezTo>
                <a:cubicBezTo>
                  <a:pt x="3832" y="8963"/>
                  <a:pt x="4212" y="8678"/>
                  <a:pt x="4750" y="8235"/>
                </a:cubicBezTo>
                <a:lnTo>
                  <a:pt x="4750" y="8235"/>
                </a:lnTo>
                <a:lnTo>
                  <a:pt x="4149" y="8773"/>
                </a:lnTo>
                <a:cubicBezTo>
                  <a:pt x="4117" y="8805"/>
                  <a:pt x="4117" y="8836"/>
                  <a:pt x="4149" y="8868"/>
                </a:cubicBezTo>
                <a:cubicBezTo>
                  <a:pt x="4180" y="8900"/>
                  <a:pt x="4244" y="8931"/>
                  <a:pt x="4339" y="8931"/>
                </a:cubicBezTo>
                <a:cubicBezTo>
                  <a:pt x="4402" y="8931"/>
                  <a:pt x="4529" y="8900"/>
                  <a:pt x="4655" y="8836"/>
                </a:cubicBezTo>
                <a:cubicBezTo>
                  <a:pt x="4655" y="8868"/>
                  <a:pt x="4687" y="8868"/>
                  <a:pt x="4719" y="8868"/>
                </a:cubicBezTo>
                <a:cubicBezTo>
                  <a:pt x="4782" y="8868"/>
                  <a:pt x="4845" y="8836"/>
                  <a:pt x="4972" y="8773"/>
                </a:cubicBezTo>
                <a:lnTo>
                  <a:pt x="4972" y="8773"/>
                </a:lnTo>
                <a:cubicBezTo>
                  <a:pt x="4909" y="8836"/>
                  <a:pt x="4877" y="8868"/>
                  <a:pt x="4845" y="8900"/>
                </a:cubicBezTo>
                <a:cubicBezTo>
                  <a:pt x="4814" y="8931"/>
                  <a:pt x="4814" y="8931"/>
                  <a:pt x="4845" y="8963"/>
                </a:cubicBezTo>
                <a:cubicBezTo>
                  <a:pt x="4845" y="8995"/>
                  <a:pt x="4845" y="8995"/>
                  <a:pt x="4877" y="8995"/>
                </a:cubicBezTo>
                <a:lnTo>
                  <a:pt x="4909" y="8995"/>
                </a:lnTo>
                <a:cubicBezTo>
                  <a:pt x="4972" y="8931"/>
                  <a:pt x="5162" y="8773"/>
                  <a:pt x="5415" y="8551"/>
                </a:cubicBezTo>
                <a:cubicBezTo>
                  <a:pt x="5415" y="8551"/>
                  <a:pt x="5415" y="8551"/>
                  <a:pt x="5415" y="8583"/>
                </a:cubicBezTo>
                <a:cubicBezTo>
                  <a:pt x="5415" y="8615"/>
                  <a:pt x="5415" y="8678"/>
                  <a:pt x="5447" y="8710"/>
                </a:cubicBezTo>
                <a:lnTo>
                  <a:pt x="5510" y="8710"/>
                </a:lnTo>
                <a:lnTo>
                  <a:pt x="5732" y="8551"/>
                </a:lnTo>
                <a:lnTo>
                  <a:pt x="5732" y="8551"/>
                </a:lnTo>
                <a:cubicBezTo>
                  <a:pt x="5700" y="8583"/>
                  <a:pt x="5669" y="8615"/>
                  <a:pt x="5669" y="8646"/>
                </a:cubicBezTo>
                <a:cubicBezTo>
                  <a:pt x="5669" y="8678"/>
                  <a:pt x="5669" y="8710"/>
                  <a:pt x="5700" y="8741"/>
                </a:cubicBezTo>
                <a:cubicBezTo>
                  <a:pt x="5700" y="8741"/>
                  <a:pt x="5732" y="8773"/>
                  <a:pt x="5795" y="8773"/>
                </a:cubicBezTo>
                <a:cubicBezTo>
                  <a:pt x="6049" y="8773"/>
                  <a:pt x="6587" y="8361"/>
                  <a:pt x="7094" y="7855"/>
                </a:cubicBezTo>
                <a:lnTo>
                  <a:pt x="7094" y="7855"/>
                </a:lnTo>
                <a:cubicBezTo>
                  <a:pt x="7031" y="7981"/>
                  <a:pt x="7062" y="8013"/>
                  <a:pt x="7062" y="8013"/>
                </a:cubicBezTo>
                <a:cubicBezTo>
                  <a:pt x="7062" y="8045"/>
                  <a:pt x="7094" y="8045"/>
                  <a:pt x="7126" y="8045"/>
                </a:cubicBezTo>
                <a:cubicBezTo>
                  <a:pt x="7189" y="8045"/>
                  <a:pt x="7442" y="7791"/>
                  <a:pt x="7664" y="7601"/>
                </a:cubicBezTo>
                <a:cubicBezTo>
                  <a:pt x="7664" y="7570"/>
                  <a:pt x="7664" y="7538"/>
                  <a:pt x="7664" y="7506"/>
                </a:cubicBezTo>
                <a:lnTo>
                  <a:pt x="7569" y="7506"/>
                </a:lnTo>
                <a:cubicBezTo>
                  <a:pt x="7442" y="7665"/>
                  <a:pt x="7284" y="7823"/>
                  <a:pt x="7189" y="7886"/>
                </a:cubicBezTo>
                <a:cubicBezTo>
                  <a:pt x="7252" y="7791"/>
                  <a:pt x="7442" y="7538"/>
                  <a:pt x="7696" y="7285"/>
                </a:cubicBezTo>
                <a:cubicBezTo>
                  <a:pt x="8076" y="6873"/>
                  <a:pt x="8392" y="6556"/>
                  <a:pt x="8456" y="6461"/>
                </a:cubicBezTo>
                <a:cubicBezTo>
                  <a:pt x="8487" y="6429"/>
                  <a:pt x="8487" y="6398"/>
                  <a:pt x="8456" y="6398"/>
                </a:cubicBezTo>
                <a:cubicBezTo>
                  <a:pt x="8456" y="6398"/>
                  <a:pt x="8424" y="6366"/>
                  <a:pt x="8424" y="6366"/>
                </a:cubicBezTo>
                <a:cubicBezTo>
                  <a:pt x="8582" y="6239"/>
                  <a:pt x="8677" y="6144"/>
                  <a:pt x="8677" y="6081"/>
                </a:cubicBezTo>
                <a:cubicBezTo>
                  <a:pt x="8677" y="6049"/>
                  <a:pt x="8677" y="6018"/>
                  <a:pt x="8646" y="6018"/>
                </a:cubicBezTo>
                <a:cubicBezTo>
                  <a:pt x="8646" y="5986"/>
                  <a:pt x="8614" y="5986"/>
                  <a:pt x="8582" y="5986"/>
                </a:cubicBezTo>
                <a:lnTo>
                  <a:pt x="5510" y="8583"/>
                </a:lnTo>
                <a:cubicBezTo>
                  <a:pt x="5510" y="8520"/>
                  <a:pt x="5542" y="8488"/>
                  <a:pt x="5574" y="8425"/>
                </a:cubicBezTo>
                <a:cubicBezTo>
                  <a:pt x="6112" y="7981"/>
                  <a:pt x="6809" y="7380"/>
                  <a:pt x="7442" y="6809"/>
                </a:cubicBezTo>
                <a:cubicBezTo>
                  <a:pt x="7981" y="6366"/>
                  <a:pt x="8424" y="5986"/>
                  <a:pt x="8582" y="5859"/>
                </a:cubicBezTo>
                <a:cubicBezTo>
                  <a:pt x="8614" y="5859"/>
                  <a:pt x="8646" y="5828"/>
                  <a:pt x="8646" y="5828"/>
                </a:cubicBezTo>
                <a:cubicBezTo>
                  <a:pt x="8677" y="5796"/>
                  <a:pt x="8677" y="5796"/>
                  <a:pt x="8677" y="5764"/>
                </a:cubicBezTo>
                <a:cubicBezTo>
                  <a:pt x="8677" y="5764"/>
                  <a:pt x="8677" y="5764"/>
                  <a:pt x="8677" y="5733"/>
                </a:cubicBezTo>
                <a:lnTo>
                  <a:pt x="8582" y="5733"/>
                </a:lnTo>
                <a:cubicBezTo>
                  <a:pt x="8582" y="5733"/>
                  <a:pt x="8551" y="5764"/>
                  <a:pt x="8519" y="5796"/>
                </a:cubicBezTo>
                <a:cubicBezTo>
                  <a:pt x="8646" y="5638"/>
                  <a:pt x="8709" y="5543"/>
                  <a:pt x="8709" y="5479"/>
                </a:cubicBezTo>
                <a:cubicBezTo>
                  <a:pt x="8709" y="5448"/>
                  <a:pt x="8709" y="5416"/>
                  <a:pt x="8709" y="5416"/>
                </a:cubicBezTo>
                <a:cubicBezTo>
                  <a:pt x="8677" y="5384"/>
                  <a:pt x="8677" y="5384"/>
                  <a:pt x="8646" y="5384"/>
                </a:cubicBezTo>
                <a:cubicBezTo>
                  <a:pt x="8551" y="5384"/>
                  <a:pt x="8297" y="5606"/>
                  <a:pt x="7727" y="6144"/>
                </a:cubicBezTo>
                <a:cubicBezTo>
                  <a:pt x="8329" y="5511"/>
                  <a:pt x="8772" y="5004"/>
                  <a:pt x="8836" y="4973"/>
                </a:cubicBezTo>
                <a:cubicBezTo>
                  <a:pt x="8836" y="4941"/>
                  <a:pt x="8836" y="4909"/>
                  <a:pt x="8836" y="4878"/>
                </a:cubicBezTo>
                <a:lnTo>
                  <a:pt x="8741" y="4878"/>
                </a:lnTo>
                <a:lnTo>
                  <a:pt x="4687" y="8710"/>
                </a:lnTo>
                <a:cubicBezTo>
                  <a:pt x="4529" y="8805"/>
                  <a:pt x="4402" y="8836"/>
                  <a:pt x="4307" y="8836"/>
                </a:cubicBezTo>
                <a:cubicBezTo>
                  <a:pt x="4275" y="8836"/>
                  <a:pt x="4244" y="8836"/>
                  <a:pt x="4244" y="8805"/>
                </a:cubicBezTo>
                <a:lnTo>
                  <a:pt x="8867" y="4624"/>
                </a:lnTo>
                <a:cubicBezTo>
                  <a:pt x="8899" y="4624"/>
                  <a:pt x="8899" y="4593"/>
                  <a:pt x="8867" y="4561"/>
                </a:cubicBezTo>
                <a:lnTo>
                  <a:pt x="8804" y="4561"/>
                </a:lnTo>
                <a:cubicBezTo>
                  <a:pt x="8962" y="4403"/>
                  <a:pt x="9026" y="4244"/>
                  <a:pt x="9026" y="4181"/>
                </a:cubicBezTo>
                <a:cubicBezTo>
                  <a:pt x="9026" y="4118"/>
                  <a:pt x="9026" y="4086"/>
                  <a:pt x="8994" y="4054"/>
                </a:cubicBezTo>
                <a:lnTo>
                  <a:pt x="8931" y="4054"/>
                </a:lnTo>
                <a:cubicBezTo>
                  <a:pt x="8107" y="4909"/>
                  <a:pt x="6872" y="6176"/>
                  <a:pt x="5764" y="7189"/>
                </a:cubicBezTo>
                <a:cubicBezTo>
                  <a:pt x="5194" y="7633"/>
                  <a:pt x="4655" y="8076"/>
                  <a:pt x="4212" y="8425"/>
                </a:cubicBezTo>
                <a:cubicBezTo>
                  <a:pt x="3959" y="8583"/>
                  <a:pt x="3769" y="8678"/>
                  <a:pt x="3642" y="8678"/>
                </a:cubicBezTo>
                <a:cubicBezTo>
                  <a:pt x="3610" y="8678"/>
                  <a:pt x="3579" y="8678"/>
                  <a:pt x="3547" y="8646"/>
                </a:cubicBezTo>
                <a:cubicBezTo>
                  <a:pt x="3547" y="8615"/>
                  <a:pt x="3610" y="8551"/>
                  <a:pt x="3674" y="8456"/>
                </a:cubicBezTo>
                <a:cubicBezTo>
                  <a:pt x="4497" y="8076"/>
                  <a:pt x="5859" y="6778"/>
                  <a:pt x="6967" y="5638"/>
                </a:cubicBezTo>
                <a:lnTo>
                  <a:pt x="8836" y="4086"/>
                </a:lnTo>
                <a:cubicBezTo>
                  <a:pt x="8867" y="4054"/>
                  <a:pt x="8867" y="4023"/>
                  <a:pt x="8836" y="4023"/>
                </a:cubicBezTo>
                <a:cubicBezTo>
                  <a:pt x="8820" y="4007"/>
                  <a:pt x="8804" y="3999"/>
                  <a:pt x="8792" y="3999"/>
                </a:cubicBezTo>
                <a:cubicBezTo>
                  <a:pt x="8780" y="3999"/>
                  <a:pt x="8772" y="4007"/>
                  <a:pt x="8772" y="4023"/>
                </a:cubicBezTo>
                <a:cubicBezTo>
                  <a:pt x="8646" y="4118"/>
                  <a:pt x="8297" y="4403"/>
                  <a:pt x="7822" y="4783"/>
                </a:cubicBezTo>
                <a:cubicBezTo>
                  <a:pt x="8361" y="4181"/>
                  <a:pt x="8741" y="3769"/>
                  <a:pt x="8804" y="3706"/>
                </a:cubicBezTo>
                <a:cubicBezTo>
                  <a:pt x="8804" y="3674"/>
                  <a:pt x="8804" y="3643"/>
                  <a:pt x="8804" y="3643"/>
                </a:cubicBezTo>
                <a:cubicBezTo>
                  <a:pt x="8772" y="3611"/>
                  <a:pt x="8741" y="3611"/>
                  <a:pt x="8741" y="3611"/>
                </a:cubicBezTo>
                <a:cubicBezTo>
                  <a:pt x="8677" y="3674"/>
                  <a:pt x="8171" y="4023"/>
                  <a:pt x="7506" y="4529"/>
                </a:cubicBezTo>
                <a:lnTo>
                  <a:pt x="8646" y="3516"/>
                </a:lnTo>
                <a:cubicBezTo>
                  <a:pt x="8646" y="3484"/>
                  <a:pt x="8646" y="3453"/>
                  <a:pt x="8646" y="3453"/>
                </a:cubicBezTo>
                <a:cubicBezTo>
                  <a:pt x="8630" y="3437"/>
                  <a:pt x="8614" y="3429"/>
                  <a:pt x="8602" y="3429"/>
                </a:cubicBezTo>
                <a:cubicBezTo>
                  <a:pt x="8590" y="3429"/>
                  <a:pt x="8582" y="3437"/>
                  <a:pt x="8582" y="3453"/>
                </a:cubicBezTo>
                <a:lnTo>
                  <a:pt x="8076" y="3833"/>
                </a:lnTo>
                <a:cubicBezTo>
                  <a:pt x="8392" y="3548"/>
                  <a:pt x="8582" y="3326"/>
                  <a:pt x="8582" y="3231"/>
                </a:cubicBezTo>
                <a:cubicBezTo>
                  <a:pt x="8582" y="3199"/>
                  <a:pt x="8551" y="3199"/>
                  <a:pt x="8551" y="3168"/>
                </a:cubicBezTo>
                <a:cubicBezTo>
                  <a:pt x="8582" y="3136"/>
                  <a:pt x="8646" y="3104"/>
                  <a:pt x="8677" y="3073"/>
                </a:cubicBezTo>
                <a:cubicBezTo>
                  <a:pt x="8709" y="3041"/>
                  <a:pt x="8709" y="3041"/>
                  <a:pt x="8709" y="3041"/>
                </a:cubicBezTo>
                <a:cubicBezTo>
                  <a:pt x="8709" y="3009"/>
                  <a:pt x="8709" y="3009"/>
                  <a:pt x="8709" y="2978"/>
                </a:cubicBezTo>
                <a:cubicBezTo>
                  <a:pt x="8646" y="2946"/>
                  <a:pt x="8614" y="2914"/>
                  <a:pt x="8551" y="2883"/>
                </a:cubicBezTo>
                <a:cubicBezTo>
                  <a:pt x="8677" y="2724"/>
                  <a:pt x="8709" y="2629"/>
                  <a:pt x="8677" y="2598"/>
                </a:cubicBezTo>
                <a:cubicBezTo>
                  <a:pt x="8646" y="2566"/>
                  <a:pt x="8646" y="2566"/>
                  <a:pt x="8582" y="2566"/>
                </a:cubicBezTo>
                <a:cubicBezTo>
                  <a:pt x="8582" y="2503"/>
                  <a:pt x="8551" y="2471"/>
                  <a:pt x="8519" y="2407"/>
                </a:cubicBezTo>
                <a:lnTo>
                  <a:pt x="8456" y="2407"/>
                </a:lnTo>
                <a:lnTo>
                  <a:pt x="7886" y="2883"/>
                </a:lnTo>
                <a:cubicBezTo>
                  <a:pt x="7917" y="2851"/>
                  <a:pt x="7981" y="2788"/>
                  <a:pt x="8012" y="2756"/>
                </a:cubicBezTo>
                <a:cubicBezTo>
                  <a:pt x="8107" y="2661"/>
                  <a:pt x="8171" y="2598"/>
                  <a:pt x="8171" y="2566"/>
                </a:cubicBezTo>
                <a:lnTo>
                  <a:pt x="8202" y="2534"/>
                </a:lnTo>
                <a:cubicBezTo>
                  <a:pt x="8234" y="2503"/>
                  <a:pt x="8202" y="2503"/>
                  <a:pt x="8202" y="2471"/>
                </a:cubicBezTo>
                <a:lnTo>
                  <a:pt x="8139" y="2471"/>
                </a:lnTo>
                <a:cubicBezTo>
                  <a:pt x="8139" y="2471"/>
                  <a:pt x="8044" y="2566"/>
                  <a:pt x="7917" y="2724"/>
                </a:cubicBezTo>
                <a:cubicBezTo>
                  <a:pt x="7791" y="2819"/>
                  <a:pt x="7632" y="2946"/>
                  <a:pt x="7474" y="3104"/>
                </a:cubicBezTo>
                <a:cubicBezTo>
                  <a:pt x="7949" y="2629"/>
                  <a:pt x="8297" y="2249"/>
                  <a:pt x="8297" y="2059"/>
                </a:cubicBezTo>
                <a:cubicBezTo>
                  <a:pt x="8297" y="2027"/>
                  <a:pt x="8297" y="1996"/>
                  <a:pt x="8266" y="1964"/>
                </a:cubicBezTo>
                <a:cubicBezTo>
                  <a:pt x="8266" y="1964"/>
                  <a:pt x="8266" y="1932"/>
                  <a:pt x="8234" y="1932"/>
                </a:cubicBezTo>
                <a:cubicBezTo>
                  <a:pt x="8234" y="1932"/>
                  <a:pt x="8202" y="1932"/>
                  <a:pt x="8202" y="1964"/>
                </a:cubicBezTo>
                <a:lnTo>
                  <a:pt x="7917" y="2186"/>
                </a:lnTo>
                <a:cubicBezTo>
                  <a:pt x="7949" y="2122"/>
                  <a:pt x="7981" y="2091"/>
                  <a:pt x="7981" y="2059"/>
                </a:cubicBezTo>
                <a:cubicBezTo>
                  <a:pt x="7981" y="1996"/>
                  <a:pt x="7981" y="1964"/>
                  <a:pt x="7949" y="1932"/>
                </a:cubicBezTo>
                <a:cubicBezTo>
                  <a:pt x="7949" y="1901"/>
                  <a:pt x="7917" y="1901"/>
                  <a:pt x="7917" y="1901"/>
                </a:cubicBezTo>
                <a:cubicBezTo>
                  <a:pt x="7917" y="1901"/>
                  <a:pt x="7886" y="1901"/>
                  <a:pt x="7886" y="1932"/>
                </a:cubicBezTo>
                <a:lnTo>
                  <a:pt x="4339" y="4878"/>
                </a:lnTo>
                <a:lnTo>
                  <a:pt x="8044" y="1616"/>
                </a:lnTo>
                <a:cubicBezTo>
                  <a:pt x="8044" y="1616"/>
                  <a:pt x="8044" y="1584"/>
                  <a:pt x="8044" y="1552"/>
                </a:cubicBezTo>
                <a:cubicBezTo>
                  <a:pt x="8012" y="1521"/>
                  <a:pt x="8012" y="1521"/>
                  <a:pt x="7949" y="1521"/>
                </a:cubicBezTo>
                <a:cubicBezTo>
                  <a:pt x="7938" y="1518"/>
                  <a:pt x="7927" y="1517"/>
                  <a:pt x="7914" y="1517"/>
                </a:cubicBezTo>
                <a:cubicBezTo>
                  <a:pt x="7779" y="1517"/>
                  <a:pt x="7537" y="1672"/>
                  <a:pt x="7189" y="1932"/>
                </a:cubicBezTo>
                <a:lnTo>
                  <a:pt x="7601" y="1552"/>
                </a:lnTo>
                <a:cubicBezTo>
                  <a:pt x="7601" y="1552"/>
                  <a:pt x="7601" y="1521"/>
                  <a:pt x="7601" y="1489"/>
                </a:cubicBezTo>
                <a:lnTo>
                  <a:pt x="7569" y="1489"/>
                </a:lnTo>
                <a:cubicBezTo>
                  <a:pt x="7632" y="1426"/>
                  <a:pt x="7664" y="1394"/>
                  <a:pt x="7664" y="1362"/>
                </a:cubicBezTo>
                <a:cubicBezTo>
                  <a:pt x="7696" y="1362"/>
                  <a:pt x="7696" y="1331"/>
                  <a:pt x="7664" y="1299"/>
                </a:cubicBezTo>
                <a:cubicBezTo>
                  <a:pt x="7664" y="1283"/>
                  <a:pt x="7656" y="1275"/>
                  <a:pt x="7644" y="1275"/>
                </a:cubicBezTo>
                <a:cubicBezTo>
                  <a:pt x="7632" y="1275"/>
                  <a:pt x="7616" y="1283"/>
                  <a:pt x="7601" y="1299"/>
                </a:cubicBezTo>
                <a:cubicBezTo>
                  <a:pt x="7537" y="1331"/>
                  <a:pt x="7252" y="1552"/>
                  <a:pt x="6777" y="1869"/>
                </a:cubicBezTo>
                <a:cubicBezTo>
                  <a:pt x="7031" y="1616"/>
                  <a:pt x="7221" y="1426"/>
                  <a:pt x="7347" y="1331"/>
                </a:cubicBezTo>
                <a:cubicBezTo>
                  <a:pt x="7442" y="1267"/>
                  <a:pt x="7474" y="1236"/>
                  <a:pt x="7474" y="1204"/>
                </a:cubicBezTo>
                <a:cubicBezTo>
                  <a:pt x="7474" y="1172"/>
                  <a:pt x="7474" y="1172"/>
                  <a:pt x="7442" y="1141"/>
                </a:cubicBezTo>
                <a:lnTo>
                  <a:pt x="7379" y="1141"/>
                </a:lnTo>
                <a:cubicBezTo>
                  <a:pt x="7347" y="1172"/>
                  <a:pt x="7316" y="1204"/>
                  <a:pt x="7284" y="1267"/>
                </a:cubicBezTo>
                <a:cubicBezTo>
                  <a:pt x="7221" y="1299"/>
                  <a:pt x="7157" y="1331"/>
                  <a:pt x="7062" y="1394"/>
                </a:cubicBezTo>
                <a:cubicBezTo>
                  <a:pt x="7094" y="1362"/>
                  <a:pt x="7126" y="1331"/>
                  <a:pt x="7126" y="1267"/>
                </a:cubicBezTo>
                <a:cubicBezTo>
                  <a:pt x="7157" y="1204"/>
                  <a:pt x="7189" y="1109"/>
                  <a:pt x="7221" y="1046"/>
                </a:cubicBezTo>
                <a:cubicBezTo>
                  <a:pt x="7221" y="951"/>
                  <a:pt x="7221" y="887"/>
                  <a:pt x="7157" y="824"/>
                </a:cubicBezTo>
                <a:cubicBezTo>
                  <a:pt x="7157" y="792"/>
                  <a:pt x="7126" y="792"/>
                  <a:pt x="7126" y="792"/>
                </a:cubicBezTo>
                <a:cubicBezTo>
                  <a:pt x="7094" y="792"/>
                  <a:pt x="7094" y="792"/>
                  <a:pt x="6872" y="982"/>
                </a:cubicBezTo>
                <a:cubicBezTo>
                  <a:pt x="6841" y="982"/>
                  <a:pt x="6777" y="982"/>
                  <a:pt x="6682" y="1014"/>
                </a:cubicBezTo>
                <a:cubicBezTo>
                  <a:pt x="6714" y="982"/>
                  <a:pt x="6714" y="951"/>
                  <a:pt x="6746" y="919"/>
                </a:cubicBezTo>
                <a:cubicBezTo>
                  <a:pt x="6746" y="887"/>
                  <a:pt x="6746" y="856"/>
                  <a:pt x="6746" y="856"/>
                </a:cubicBezTo>
                <a:cubicBezTo>
                  <a:pt x="6746" y="824"/>
                  <a:pt x="6777" y="792"/>
                  <a:pt x="6777" y="792"/>
                </a:cubicBezTo>
                <a:cubicBezTo>
                  <a:pt x="6777" y="761"/>
                  <a:pt x="6746" y="761"/>
                  <a:pt x="6746" y="761"/>
                </a:cubicBezTo>
                <a:cubicBezTo>
                  <a:pt x="6746" y="729"/>
                  <a:pt x="6714" y="729"/>
                  <a:pt x="6714" y="729"/>
                </a:cubicBezTo>
                <a:lnTo>
                  <a:pt x="6682" y="729"/>
                </a:lnTo>
                <a:cubicBezTo>
                  <a:pt x="6651" y="697"/>
                  <a:pt x="6619" y="697"/>
                  <a:pt x="6619" y="697"/>
                </a:cubicBezTo>
                <a:lnTo>
                  <a:pt x="6461" y="824"/>
                </a:lnTo>
                <a:cubicBezTo>
                  <a:pt x="6429" y="856"/>
                  <a:pt x="6429" y="856"/>
                  <a:pt x="6397" y="887"/>
                </a:cubicBezTo>
                <a:cubicBezTo>
                  <a:pt x="6429" y="824"/>
                  <a:pt x="6461" y="761"/>
                  <a:pt x="6461" y="729"/>
                </a:cubicBezTo>
                <a:cubicBezTo>
                  <a:pt x="6461" y="666"/>
                  <a:pt x="6461" y="602"/>
                  <a:pt x="6429" y="571"/>
                </a:cubicBezTo>
                <a:lnTo>
                  <a:pt x="6334" y="571"/>
                </a:lnTo>
                <a:lnTo>
                  <a:pt x="5827" y="1014"/>
                </a:lnTo>
                <a:cubicBezTo>
                  <a:pt x="6366" y="507"/>
                  <a:pt x="6366" y="476"/>
                  <a:pt x="6334" y="444"/>
                </a:cubicBezTo>
                <a:cubicBezTo>
                  <a:pt x="6302" y="412"/>
                  <a:pt x="6302" y="412"/>
                  <a:pt x="6271" y="412"/>
                </a:cubicBezTo>
                <a:lnTo>
                  <a:pt x="6239" y="412"/>
                </a:lnTo>
                <a:cubicBezTo>
                  <a:pt x="5700" y="412"/>
                  <a:pt x="1203" y="4561"/>
                  <a:pt x="317" y="5416"/>
                </a:cubicBezTo>
                <a:cubicBezTo>
                  <a:pt x="380" y="5289"/>
                  <a:pt x="538" y="5099"/>
                  <a:pt x="760" y="4878"/>
                </a:cubicBezTo>
                <a:cubicBezTo>
                  <a:pt x="1330" y="4498"/>
                  <a:pt x="2344" y="3548"/>
                  <a:pt x="3610" y="2344"/>
                </a:cubicBezTo>
                <a:cubicBezTo>
                  <a:pt x="3674" y="2312"/>
                  <a:pt x="3705" y="2281"/>
                  <a:pt x="3737" y="2249"/>
                </a:cubicBezTo>
                <a:cubicBezTo>
                  <a:pt x="4465" y="1616"/>
                  <a:pt x="5225" y="982"/>
                  <a:pt x="6017" y="381"/>
                </a:cubicBezTo>
                <a:cubicBezTo>
                  <a:pt x="6017" y="349"/>
                  <a:pt x="6017" y="349"/>
                  <a:pt x="6017" y="349"/>
                </a:cubicBezTo>
                <a:cubicBezTo>
                  <a:pt x="6017" y="317"/>
                  <a:pt x="6017" y="317"/>
                  <a:pt x="6017" y="286"/>
                </a:cubicBezTo>
                <a:lnTo>
                  <a:pt x="5954" y="286"/>
                </a:lnTo>
                <a:cubicBezTo>
                  <a:pt x="5922" y="317"/>
                  <a:pt x="5859" y="349"/>
                  <a:pt x="5827" y="381"/>
                </a:cubicBezTo>
                <a:cubicBezTo>
                  <a:pt x="5827" y="381"/>
                  <a:pt x="5795" y="349"/>
                  <a:pt x="5764" y="349"/>
                </a:cubicBezTo>
                <a:cubicBezTo>
                  <a:pt x="5605" y="349"/>
                  <a:pt x="5035" y="856"/>
                  <a:pt x="3769" y="2059"/>
                </a:cubicBezTo>
                <a:cubicBezTo>
                  <a:pt x="2692" y="2978"/>
                  <a:pt x="1425" y="4086"/>
                  <a:pt x="412" y="4941"/>
                </a:cubicBezTo>
                <a:cubicBezTo>
                  <a:pt x="380" y="4656"/>
                  <a:pt x="3547" y="1932"/>
                  <a:pt x="5574" y="286"/>
                </a:cubicBezTo>
                <a:cubicBezTo>
                  <a:pt x="5574" y="286"/>
                  <a:pt x="5574" y="286"/>
                  <a:pt x="5574" y="254"/>
                </a:cubicBezTo>
                <a:cubicBezTo>
                  <a:pt x="5574" y="254"/>
                  <a:pt x="5574" y="254"/>
                  <a:pt x="5574" y="222"/>
                </a:cubicBezTo>
                <a:cubicBezTo>
                  <a:pt x="5542" y="159"/>
                  <a:pt x="5447" y="159"/>
                  <a:pt x="5384" y="159"/>
                </a:cubicBezTo>
                <a:lnTo>
                  <a:pt x="5352" y="159"/>
                </a:lnTo>
                <a:cubicBezTo>
                  <a:pt x="5352" y="127"/>
                  <a:pt x="5352" y="127"/>
                  <a:pt x="5352" y="127"/>
                </a:cubicBezTo>
                <a:cubicBezTo>
                  <a:pt x="5289" y="64"/>
                  <a:pt x="5225" y="32"/>
                  <a:pt x="5162" y="32"/>
                </a:cubicBezTo>
                <a:lnTo>
                  <a:pt x="5130" y="32"/>
                </a:lnTo>
                <a:cubicBezTo>
                  <a:pt x="4940" y="32"/>
                  <a:pt x="4592" y="222"/>
                  <a:pt x="4180" y="539"/>
                </a:cubicBezTo>
                <a:cubicBezTo>
                  <a:pt x="4339" y="381"/>
                  <a:pt x="4497" y="222"/>
                  <a:pt x="4655" y="96"/>
                </a:cubicBezTo>
                <a:cubicBezTo>
                  <a:pt x="4687" y="64"/>
                  <a:pt x="4687" y="32"/>
                  <a:pt x="4655" y="32"/>
                </a:cubicBezTo>
                <a:cubicBezTo>
                  <a:pt x="4655" y="1"/>
                  <a:pt x="4624" y="1"/>
                  <a:pt x="4624" y="1"/>
                </a:cubicBezTo>
                <a:cubicBezTo>
                  <a:pt x="4529" y="1"/>
                  <a:pt x="4244" y="254"/>
                  <a:pt x="3135" y="1267"/>
                </a:cubicBezTo>
                <a:cubicBezTo>
                  <a:pt x="2344" y="2027"/>
                  <a:pt x="1077" y="3199"/>
                  <a:pt x="570" y="3484"/>
                </a:cubicBezTo>
                <a:lnTo>
                  <a:pt x="4244" y="96"/>
                </a:lnTo>
                <a:cubicBezTo>
                  <a:pt x="4275" y="96"/>
                  <a:pt x="4275" y="64"/>
                  <a:pt x="4244" y="32"/>
                </a:cubicBezTo>
                <a:cubicBezTo>
                  <a:pt x="4244" y="32"/>
                  <a:pt x="4244" y="1"/>
                  <a:pt x="4212" y="1"/>
                </a:cubicBezTo>
                <a:close/>
              </a:path>
            </a:pathLst>
          </a:cu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" name="Google Shape;973;p37"/>
          <p:cNvSpPr/>
          <p:nvPr/>
        </p:nvSpPr>
        <p:spPr>
          <a:xfrm>
            <a:off x="0" y="162928"/>
            <a:ext cx="7427460" cy="47480"/>
          </a:xfrm>
          <a:custGeom>
            <a:avLst/>
            <a:gdLst/>
            <a:ahLst/>
            <a:cxnLst/>
            <a:rect l="l" t="t" r="r" b="b"/>
            <a:pathLst>
              <a:path w="232927" h="1489" extrusionOk="0">
                <a:moveTo>
                  <a:pt x="232926" y="0"/>
                </a:moveTo>
                <a:lnTo>
                  <a:pt x="232926" y="0"/>
                </a:lnTo>
                <a:cubicBezTo>
                  <a:pt x="219277" y="32"/>
                  <a:pt x="114674" y="63"/>
                  <a:pt x="109005" y="95"/>
                </a:cubicBezTo>
                <a:cubicBezTo>
                  <a:pt x="93709" y="190"/>
                  <a:pt x="78413" y="253"/>
                  <a:pt x="63117" y="317"/>
                </a:cubicBezTo>
                <a:cubicBezTo>
                  <a:pt x="48169" y="412"/>
                  <a:pt x="33221" y="475"/>
                  <a:pt x="18273" y="538"/>
                </a:cubicBezTo>
                <a:cubicBezTo>
                  <a:pt x="12161" y="570"/>
                  <a:pt x="6081" y="570"/>
                  <a:pt x="0" y="602"/>
                </a:cubicBezTo>
                <a:cubicBezTo>
                  <a:pt x="95" y="887"/>
                  <a:pt x="190" y="1204"/>
                  <a:pt x="254" y="1489"/>
                </a:cubicBezTo>
                <a:cubicBezTo>
                  <a:pt x="16848" y="1425"/>
                  <a:pt x="33411" y="1330"/>
                  <a:pt x="50006" y="1267"/>
                </a:cubicBezTo>
                <a:cubicBezTo>
                  <a:pt x="65239" y="1172"/>
                  <a:pt x="80471" y="1109"/>
                  <a:pt x="95704" y="1045"/>
                </a:cubicBezTo>
                <a:cubicBezTo>
                  <a:pt x="105522" y="982"/>
                  <a:pt x="218865" y="918"/>
                  <a:pt x="232483" y="887"/>
                </a:cubicBezTo>
                <a:cubicBezTo>
                  <a:pt x="232610" y="570"/>
                  <a:pt x="232768" y="285"/>
                  <a:pt x="23292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Google Shape;974;p37"/>
          <p:cNvSpPr/>
          <p:nvPr/>
        </p:nvSpPr>
        <p:spPr>
          <a:xfrm>
            <a:off x="-1021" y="261527"/>
            <a:ext cx="7404246" cy="47480"/>
          </a:xfrm>
          <a:custGeom>
            <a:avLst/>
            <a:gdLst/>
            <a:ahLst/>
            <a:cxnLst/>
            <a:rect l="l" t="t" r="r" b="b"/>
            <a:pathLst>
              <a:path w="232199" h="1489" extrusionOk="0">
                <a:moveTo>
                  <a:pt x="232103" y="0"/>
                </a:moveTo>
                <a:cubicBezTo>
                  <a:pt x="218296" y="32"/>
                  <a:pt x="104699" y="64"/>
                  <a:pt x="94659" y="95"/>
                </a:cubicBezTo>
                <a:cubicBezTo>
                  <a:pt x="81200" y="159"/>
                  <a:pt x="67772" y="254"/>
                  <a:pt x="54313" y="317"/>
                </a:cubicBezTo>
                <a:cubicBezTo>
                  <a:pt x="41487" y="412"/>
                  <a:pt x="28629" y="475"/>
                  <a:pt x="15804" y="539"/>
                </a:cubicBezTo>
                <a:cubicBezTo>
                  <a:pt x="10610" y="570"/>
                  <a:pt x="5448" y="602"/>
                  <a:pt x="254" y="634"/>
                </a:cubicBezTo>
                <a:cubicBezTo>
                  <a:pt x="191" y="919"/>
                  <a:pt x="96" y="1204"/>
                  <a:pt x="1" y="1489"/>
                </a:cubicBezTo>
                <a:cubicBezTo>
                  <a:pt x="1584" y="1489"/>
                  <a:pt x="3136" y="1457"/>
                  <a:pt x="4719" y="1457"/>
                </a:cubicBezTo>
                <a:cubicBezTo>
                  <a:pt x="18622" y="1362"/>
                  <a:pt x="32556" y="1299"/>
                  <a:pt x="46459" y="1235"/>
                </a:cubicBezTo>
                <a:cubicBezTo>
                  <a:pt x="48043" y="1225"/>
                  <a:pt x="49626" y="1221"/>
                  <a:pt x="51195" y="1221"/>
                </a:cubicBezTo>
                <a:cubicBezTo>
                  <a:pt x="54334" y="1221"/>
                  <a:pt x="57417" y="1235"/>
                  <a:pt x="60330" y="1235"/>
                </a:cubicBezTo>
                <a:cubicBezTo>
                  <a:pt x="68121" y="1140"/>
                  <a:pt x="75531" y="1077"/>
                  <a:pt x="82942" y="1014"/>
                </a:cubicBezTo>
                <a:cubicBezTo>
                  <a:pt x="87946" y="982"/>
                  <a:pt x="92949" y="982"/>
                  <a:pt x="97953" y="982"/>
                </a:cubicBezTo>
                <a:cubicBezTo>
                  <a:pt x="107200" y="919"/>
                  <a:pt x="212722" y="855"/>
                  <a:pt x="232198" y="792"/>
                </a:cubicBezTo>
                <a:cubicBezTo>
                  <a:pt x="232167" y="539"/>
                  <a:pt x="232135" y="254"/>
                  <a:pt x="23210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" name="Google Shape;976;p37"/>
          <p:cNvSpPr/>
          <p:nvPr/>
        </p:nvSpPr>
        <p:spPr>
          <a:xfrm>
            <a:off x="7398390" y="65031"/>
            <a:ext cx="398945" cy="415909"/>
          </a:xfrm>
          <a:custGeom>
            <a:avLst/>
            <a:gdLst/>
            <a:ahLst/>
            <a:cxnLst/>
            <a:rect l="l" t="t" r="r" b="b"/>
            <a:pathLst>
              <a:path w="12511" h="13043" extrusionOk="0">
                <a:moveTo>
                  <a:pt x="6464" y="897"/>
                </a:moveTo>
                <a:cubicBezTo>
                  <a:pt x="8589" y="897"/>
                  <a:pt x="10528" y="2282"/>
                  <a:pt x="11275" y="4501"/>
                </a:cubicBezTo>
                <a:cubicBezTo>
                  <a:pt x="11465" y="5103"/>
                  <a:pt x="11528" y="5736"/>
                  <a:pt x="11655" y="6369"/>
                </a:cubicBezTo>
                <a:cubicBezTo>
                  <a:pt x="11560" y="9061"/>
                  <a:pt x="9787" y="11341"/>
                  <a:pt x="7285" y="12006"/>
                </a:cubicBezTo>
                <a:cubicBezTo>
                  <a:pt x="6933" y="12101"/>
                  <a:pt x="6546" y="12151"/>
                  <a:pt x="6141" y="12151"/>
                </a:cubicBezTo>
                <a:cubicBezTo>
                  <a:pt x="4648" y="12151"/>
                  <a:pt x="2916" y="11472"/>
                  <a:pt x="1869" y="9853"/>
                </a:cubicBezTo>
                <a:cubicBezTo>
                  <a:pt x="1521" y="9283"/>
                  <a:pt x="1236" y="8649"/>
                  <a:pt x="1109" y="8016"/>
                </a:cubicBezTo>
                <a:cubicBezTo>
                  <a:pt x="1046" y="7731"/>
                  <a:pt x="1014" y="7478"/>
                  <a:pt x="983" y="7193"/>
                </a:cubicBezTo>
                <a:cubicBezTo>
                  <a:pt x="888" y="6211"/>
                  <a:pt x="1078" y="5229"/>
                  <a:pt x="1458" y="4311"/>
                </a:cubicBezTo>
                <a:cubicBezTo>
                  <a:pt x="1616" y="3994"/>
                  <a:pt x="1774" y="3677"/>
                  <a:pt x="1964" y="3392"/>
                </a:cubicBezTo>
                <a:cubicBezTo>
                  <a:pt x="2344" y="2854"/>
                  <a:pt x="2788" y="2347"/>
                  <a:pt x="3358" y="1936"/>
                </a:cubicBezTo>
                <a:cubicBezTo>
                  <a:pt x="4361" y="1222"/>
                  <a:pt x="5434" y="897"/>
                  <a:pt x="6464" y="897"/>
                </a:cubicBezTo>
                <a:close/>
                <a:moveTo>
                  <a:pt x="6302" y="0"/>
                </a:moveTo>
                <a:cubicBezTo>
                  <a:pt x="5631" y="0"/>
                  <a:pt x="4988" y="181"/>
                  <a:pt x="4371" y="416"/>
                </a:cubicBezTo>
                <a:cubicBezTo>
                  <a:pt x="2819" y="986"/>
                  <a:pt x="1648" y="2062"/>
                  <a:pt x="919" y="3424"/>
                </a:cubicBezTo>
                <a:cubicBezTo>
                  <a:pt x="761" y="3709"/>
                  <a:pt x="603" y="3994"/>
                  <a:pt x="476" y="4311"/>
                </a:cubicBezTo>
                <a:cubicBezTo>
                  <a:pt x="128" y="5229"/>
                  <a:pt x="1" y="6211"/>
                  <a:pt x="64" y="7193"/>
                </a:cubicBezTo>
                <a:cubicBezTo>
                  <a:pt x="96" y="7478"/>
                  <a:pt x="128" y="7731"/>
                  <a:pt x="159" y="8016"/>
                </a:cubicBezTo>
                <a:cubicBezTo>
                  <a:pt x="381" y="9156"/>
                  <a:pt x="919" y="10265"/>
                  <a:pt x="1806" y="11183"/>
                </a:cubicBezTo>
                <a:cubicBezTo>
                  <a:pt x="2950" y="12384"/>
                  <a:pt x="4352" y="13043"/>
                  <a:pt x="5919" y="13043"/>
                </a:cubicBezTo>
                <a:cubicBezTo>
                  <a:pt x="6087" y="13043"/>
                  <a:pt x="6258" y="13035"/>
                  <a:pt x="6430" y="13020"/>
                </a:cubicBezTo>
                <a:cubicBezTo>
                  <a:pt x="10357" y="12703"/>
                  <a:pt x="12415" y="9441"/>
                  <a:pt x="12510" y="6274"/>
                </a:cubicBezTo>
                <a:cubicBezTo>
                  <a:pt x="12447" y="5103"/>
                  <a:pt x="12130" y="3867"/>
                  <a:pt x="11402" y="2759"/>
                </a:cubicBezTo>
                <a:cubicBezTo>
                  <a:pt x="10230" y="986"/>
                  <a:pt x="8552" y="99"/>
                  <a:pt x="6461" y="4"/>
                </a:cubicBezTo>
                <a:cubicBezTo>
                  <a:pt x="6408" y="2"/>
                  <a:pt x="6355" y="0"/>
                  <a:pt x="63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15" name="Chart 14"/>
              <p:cNvGraphicFramePr/>
              <p:nvPr>
                <p:extLst>
                  <p:ext uri="{D42A27DB-BD31-4B8C-83A1-F6EECF244321}">
                    <p14:modId xmlns:p14="http://schemas.microsoft.com/office/powerpoint/2010/main" val="623485007"/>
                  </p:ext>
                </p:extLst>
              </p:nvPr>
            </p:nvGraphicFramePr>
            <p:xfrm>
              <a:off x="383822" y="532058"/>
              <a:ext cx="8489245" cy="4023599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15" name="Chart 14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3822" y="532058"/>
                <a:ext cx="8489245" cy="40235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12" name="Chart 11"/>
              <p:cNvGraphicFramePr/>
              <p:nvPr>
                <p:extLst>
                  <p:ext uri="{D42A27DB-BD31-4B8C-83A1-F6EECF244321}">
                    <p14:modId xmlns:p14="http://schemas.microsoft.com/office/powerpoint/2010/main" val="1968571619"/>
                  </p:ext>
                </p:extLst>
              </p:nvPr>
            </p:nvGraphicFramePr>
            <p:xfrm>
              <a:off x="395111" y="578837"/>
              <a:ext cx="8477956" cy="4063471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6"/>
              </a:graphicData>
            </a:graphic>
          </p:graphicFrame>
        </mc:Choice>
        <mc:Fallback>
          <p:pic>
            <p:nvPicPr>
              <p:cNvPr id="12" name="Chart 11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5111" y="578837"/>
                <a:ext cx="8477956" cy="406347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12423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" name="Google Shape;1374;p42"/>
          <p:cNvSpPr txBox="1"/>
          <p:nvPr/>
        </p:nvSpPr>
        <p:spPr>
          <a:xfrm>
            <a:off x="631927" y="206058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NON PARAMETRIC TESTS </a:t>
            </a:r>
            <a:endParaRPr sz="3600" dirty="0">
              <a:solidFill>
                <a:srgbClr val="FFFFFF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1375" name="Google Shape;1375;p42"/>
          <p:cNvSpPr/>
          <p:nvPr/>
        </p:nvSpPr>
        <p:spPr>
          <a:xfrm>
            <a:off x="1724353" y="1447410"/>
            <a:ext cx="1272" cy="1568"/>
          </a:xfrm>
          <a:custGeom>
            <a:avLst/>
            <a:gdLst/>
            <a:ahLst/>
            <a:cxnLst/>
            <a:rect l="l" t="t" r="r" b="b"/>
            <a:pathLst>
              <a:path w="43" h="53" extrusionOk="0">
                <a:moveTo>
                  <a:pt x="10" y="0"/>
                </a:moveTo>
                <a:cubicBezTo>
                  <a:pt x="1" y="0"/>
                  <a:pt x="5" y="16"/>
                  <a:pt x="42" y="53"/>
                </a:cubicBezTo>
                <a:cubicBezTo>
                  <a:pt x="42" y="53"/>
                  <a:pt x="42" y="21"/>
                  <a:pt x="42" y="21"/>
                </a:cubicBezTo>
                <a:cubicBezTo>
                  <a:pt x="29" y="8"/>
                  <a:pt x="16" y="0"/>
                  <a:pt x="1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6" name="Google Shape;1376;p42"/>
          <p:cNvSpPr/>
          <p:nvPr/>
        </p:nvSpPr>
        <p:spPr>
          <a:xfrm>
            <a:off x="123069" y="395619"/>
            <a:ext cx="8783899" cy="4960620"/>
          </a:xfrm>
          <a:custGeom>
            <a:avLst/>
            <a:gdLst/>
            <a:ahLst/>
            <a:cxnLst/>
            <a:rect l="l" t="t" r="r" b="b"/>
            <a:pathLst>
              <a:path w="136020" h="50519" extrusionOk="0">
                <a:moveTo>
                  <a:pt x="31543" y="908"/>
                </a:moveTo>
                <a:cubicBezTo>
                  <a:pt x="31574" y="908"/>
                  <a:pt x="31574" y="940"/>
                  <a:pt x="31574" y="940"/>
                </a:cubicBezTo>
                <a:cubicBezTo>
                  <a:pt x="31561" y="927"/>
                  <a:pt x="31551" y="916"/>
                  <a:pt x="31543" y="908"/>
                </a:cubicBezTo>
                <a:close/>
                <a:moveTo>
                  <a:pt x="85790" y="2502"/>
                </a:moveTo>
                <a:cubicBezTo>
                  <a:pt x="85548" y="2502"/>
                  <a:pt x="85532" y="2506"/>
                  <a:pt x="86471" y="2512"/>
                </a:cubicBezTo>
                <a:lnTo>
                  <a:pt x="86471" y="2512"/>
                </a:lnTo>
                <a:cubicBezTo>
                  <a:pt x="86445" y="2505"/>
                  <a:pt x="86017" y="2502"/>
                  <a:pt x="85790" y="2502"/>
                </a:cubicBezTo>
                <a:close/>
                <a:moveTo>
                  <a:pt x="109575" y="3695"/>
                </a:moveTo>
                <a:cubicBezTo>
                  <a:pt x="115347" y="3766"/>
                  <a:pt x="121119" y="3802"/>
                  <a:pt x="126890" y="3802"/>
                </a:cubicBezTo>
                <a:cubicBezTo>
                  <a:pt x="128814" y="3802"/>
                  <a:pt x="130738" y="3798"/>
                  <a:pt x="132662" y="3790"/>
                </a:cubicBezTo>
                <a:cubicBezTo>
                  <a:pt x="133517" y="3758"/>
                  <a:pt x="134372" y="3758"/>
                  <a:pt x="135259" y="3727"/>
                </a:cubicBezTo>
                <a:lnTo>
                  <a:pt x="135259" y="3727"/>
                </a:lnTo>
                <a:cubicBezTo>
                  <a:pt x="135101" y="6482"/>
                  <a:pt x="135101" y="9237"/>
                  <a:pt x="135069" y="11961"/>
                </a:cubicBezTo>
                <a:cubicBezTo>
                  <a:pt x="135037" y="14811"/>
                  <a:pt x="134911" y="17661"/>
                  <a:pt x="134847" y="20511"/>
                </a:cubicBezTo>
                <a:cubicBezTo>
                  <a:pt x="134816" y="22000"/>
                  <a:pt x="134784" y="38436"/>
                  <a:pt x="134784" y="39956"/>
                </a:cubicBezTo>
                <a:cubicBezTo>
                  <a:pt x="126677" y="39924"/>
                  <a:pt x="118569" y="39956"/>
                  <a:pt x="110494" y="39893"/>
                </a:cubicBezTo>
                <a:cubicBezTo>
                  <a:pt x="107517" y="39861"/>
                  <a:pt x="104540" y="39829"/>
                  <a:pt x="101563" y="39798"/>
                </a:cubicBezTo>
                <a:cubicBezTo>
                  <a:pt x="101721" y="36472"/>
                  <a:pt x="101183" y="21556"/>
                  <a:pt x="105775" y="16933"/>
                </a:cubicBezTo>
                <a:cubicBezTo>
                  <a:pt x="106852" y="15539"/>
                  <a:pt x="108340" y="13829"/>
                  <a:pt x="108942" y="12214"/>
                </a:cubicBezTo>
                <a:cubicBezTo>
                  <a:pt x="109480" y="10757"/>
                  <a:pt x="109639" y="9047"/>
                  <a:pt x="109164" y="7559"/>
                </a:cubicBezTo>
                <a:cubicBezTo>
                  <a:pt x="108879" y="6704"/>
                  <a:pt x="108372" y="6038"/>
                  <a:pt x="107802" y="5373"/>
                </a:cubicBezTo>
                <a:cubicBezTo>
                  <a:pt x="107359" y="4835"/>
                  <a:pt x="106915" y="4297"/>
                  <a:pt x="106598" y="3695"/>
                </a:cubicBezTo>
                <a:close/>
                <a:moveTo>
                  <a:pt x="83366" y="3483"/>
                </a:moveTo>
                <a:cubicBezTo>
                  <a:pt x="83845" y="3488"/>
                  <a:pt x="84595" y="3496"/>
                  <a:pt x="85729" y="3505"/>
                </a:cubicBezTo>
                <a:cubicBezTo>
                  <a:pt x="92537" y="3537"/>
                  <a:pt x="99346" y="3600"/>
                  <a:pt x="106155" y="3663"/>
                </a:cubicBezTo>
                <a:cubicBezTo>
                  <a:pt x="106567" y="4993"/>
                  <a:pt x="107834" y="5880"/>
                  <a:pt x="108404" y="7115"/>
                </a:cubicBezTo>
                <a:cubicBezTo>
                  <a:pt x="109069" y="8572"/>
                  <a:pt x="108879" y="10219"/>
                  <a:pt x="108372" y="11707"/>
                </a:cubicBezTo>
                <a:cubicBezTo>
                  <a:pt x="107232" y="14937"/>
                  <a:pt x="103780" y="15539"/>
                  <a:pt x="101975" y="21683"/>
                </a:cubicBezTo>
                <a:cubicBezTo>
                  <a:pt x="100170" y="27795"/>
                  <a:pt x="100866" y="38024"/>
                  <a:pt x="100898" y="39798"/>
                </a:cubicBezTo>
                <a:cubicBezTo>
                  <a:pt x="95483" y="39734"/>
                  <a:pt x="90099" y="39703"/>
                  <a:pt x="84683" y="39671"/>
                </a:cubicBezTo>
                <a:cubicBezTo>
                  <a:pt x="83167" y="39665"/>
                  <a:pt x="82241" y="39662"/>
                  <a:pt x="81689" y="39662"/>
                </a:cubicBezTo>
                <a:cubicBezTo>
                  <a:pt x="79233" y="39662"/>
                  <a:pt x="84180" y="39714"/>
                  <a:pt x="77431" y="39766"/>
                </a:cubicBezTo>
                <a:cubicBezTo>
                  <a:pt x="70401" y="39861"/>
                  <a:pt x="63402" y="39924"/>
                  <a:pt x="56371" y="39956"/>
                </a:cubicBezTo>
                <a:cubicBezTo>
                  <a:pt x="48897" y="39988"/>
                  <a:pt x="41424" y="40019"/>
                  <a:pt x="33950" y="40051"/>
                </a:cubicBezTo>
                <a:cubicBezTo>
                  <a:pt x="32968" y="40051"/>
                  <a:pt x="31986" y="40051"/>
                  <a:pt x="30973" y="40083"/>
                </a:cubicBezTo>
                <a:cubicBezTo>
                  <a:pt x="30909" y="37834"/>
                  <a:pt x="30846" y="20638"/>
                  <a:pt x="30814" y="18389"/>
                </a:cubicBezTo>
                <a:cubicBezTo>
                  <a:pt x="30783" y="15159"/>
                  <a:pt x="30783" y="11929"/>
                  <a:pt x="30909" y="8667"/>
                </a:cubicBezTo>
                <a:cubicBezTo>
                  <a:pt x="30909" y="7780"/>
                  <a:pt x="30973" y="6894"/>
                  <a:pt x="31004" y="5975"/>
                </a:cubicBezTo>
                <a:cubicBezTo>
                  <a:pt x="31036" y="5183"/>
                  <a:pt x="31036" y="4423"/>
                  <a:pt x="31068" y="3632"/>
                </a:cubicBezTo>
                <a:cubicBezTo>
                  <a:pt x="36430" y="3632"/>
                  <a:pt x="41779" y="3646"/>
                  <a:pt x="47123" y="3646"/>
                </a:cubicBezTo>
                <a:cubicBezTo>
                  <a:pt x="49795" y="3646"/>
                  <a:pt x="52465" y="3642"/>
                  <a:pt x="55136" y="3632"/>
                </a:cubicBezTo>
                <a:cubicBezTo>
                  <a:pt x="63529" y="3632"/>
                  <a:pt x="71889" y="3632"/>
                  <a:pt x="80281" y="3537"/>
                </a:cubicBezTo>
                <a:cubicBezTo>
                  <a:pt x="83089" y="3513"/>
                  <a:pt x="83542" y="3494"/>
                  <a:pt x="83366" y="3483"/>
                </a:cubicBezTo>
                <a:close/>
                <a:moveTo>
                  <a:pt x="475" y="3505"/>
                </a:moveTo>
                <a:lnTo>
                  <a:pt x="475" y="3505"/>
                </a:lnTo>
                <a:cubicBezTo>
                  <a:pt x="2407" y="3600"/>
                  <a:pt x="4307" y="3600"/>
                  <a:pt x="6208" y="3600"/>
                </a:cubicBezTo>
                <a:lnTo>
                  <a:pt x="14980" y="3600"/>
                </a:lnTo>
                <a:cubicBezTo>
                  <a:pt x="14790" y="6197"/>
                  <a:pt x="14631" y="8825"/>
                  <a:pt x="14473" y="11422"/>
                </a:cubicBezTo>
                <a:cubicBezTo>
                  <a:pt x="14251" y="14969"/>
                  <a:pt x="14093" y="18548"/>
                  <a:pt x="13998" y="22095"/>
                </a:cubicBezTo>
                <a:cubicBezTo>
                  <a:pt x="13966" y="23076"/>
                  <a:pt x="13935" y="39006"/>
                  <a:pt x="13935" y="39956"/>
                </a:cubicBezTo>
                <a:cubicBezTo>
                  <a:pt x="10451" y="39988"/>
                  <a:pt x="6968" y="40019"/>
                  <a:pt x="3484" y="40051"/>
                </a:cubicBezTo>
                <a:cubicBezTo>
                  <a:pt x="2597" y="40083"/>
                  <a:pt x="1679" y="40114"/>
                  <a:pt x="760" y="40178"/>
                </a:cubicBezTo>
                <a:cubicBezTo>
                  <a:pt x="824" y="38784"/>
                  <a:pt x="760" y="22411"/>
                  <a:pt x="760" y="21018"/>
                </a:cubicBezTo>
                <a:cubicBezTo>
                  <a:pt x="760" y="19561"/>
                  <a:pt x="729" y="18136"/>
                  <a:pt x="697" y="16711"/>
                </a:cubicBezTo>
                <a:cubicBezTo>
                  <a:pt x="665" y="13829"/>
                  <a:pt x="665" y="10979"/>
                  <a:pt x="634" y="8097"/>
                </a:cubicBezTo>
                <a:cubicBezTo>
                  <a:pt x="602" y="7305"/>
                  <a:pt x="602" y="6482"/>
                  <a:pt x="570" y="5690"/>
                </a:cubicBezTo>
                <a:cubicBezTo>
                  <a:pt x="570" y="4962"/>
                  <a:pt x="570" y="4233"/>
                  <a:pt x="475" y="3505"/>
                </a:cubicBezTo>
                <a:close/>
                <a:moveTo>
                  <a:pt x="28249" y="876"/>
                </a:moveTo>
                <a:cubicBezTo>
                  <a:pt x="29231" y="876"/>
                  <a:pt x="30244" y="876"/>
                  <a:pt x="31226" y="940"/>
                </a:cubicBezTo>
                <a:cubicBezTo>
                  <a:pt x="31289" y="940"/>
                  <a:pt x="31384" y="971"/>
                  <a:pt x="31448" y="971"/>
                </a:cubicBezTo>
                <a:lnTo>
                  <a:pt x="31479" y="971"/>
                </a:lnTo>
                <a:cubicBezTo>
                  <a:pt x="31511" y="971"/>
                  <a:pt x="31543" y="971"/>
                  <a:pt x="31574" y="1003"/>
                </a:cubicBezTo>
                <a:lnTo>
                  <a:pt x="31606" y="1003"/>
                </a:lnTo>
                <a:cubicBezTo>
                  <a:pt x="31986" y="1542"/>
                  <a:pt x="32271" y="2143"/>
                  <a:pt x="32461" y="2777"/>
                </a:cubicBezTo>
                <a:lnTo>
                  <a:pt x="29421" y="2777"/>
                </a:lnTo>
                <a:cubicBezTo>
                  <a:pt x="28851" y="2777"/>
                  <a:pt x="28851" y="3632"/>
                  <a:pt x="29421" y="3632"/>
                </a:cubicBezTo>
                <a:lnTo>
                  <a:pt x="30213" y="3632"/>
                </a:lnTo>
                <a:cubicBezTo>
                  <a:pt x="30181" y="4297"/>
                  <a:pt x="30149" y="4962"/>
                  <a:pt x="30118" y="5658"/>
                </a:cubicBezTo>
                <a:cubicBezTo>
                  <a:pt x="30086" y="6450"/>
                  <a:pt x="30054" y="7242"/>
                  <a:pt x="30054" y="8065"/>
                </a:cubicBezTo>
                <a:cubicBezTo>
                  <a:pt x="30023" y="9680"/>
                  <a:pt x="29959" y="11296"/>
                  <a:pt x="29959" y="12911"/>
                </a:cubicBezTo>
                <a:cubicBezTo>
                  <a:pt x="29896" y="16173"/>
                  <a:pt x="29896" y="19403"/>
                  <a:pt x="29959" y="22633"/>
                </a:cubicBezTo>
                <a:cubicBezTo>
                  <a:pt x="29991" y="24470"/>
                  <a:pt x="30023" y="41254"/>
                  <a:pt x="30118" y="43059"/>
                </a:cubicBezTo>
                <a:cubicBezTo>
                  <a:pt x="30118" y="43281"/>
                  <a:pt x="30276" y="43503"/>
                  <a:pt x="30466" y="43534"/>
                </a:cubicBezTo>
                <a:cubicBezTo>
                  <a:pt x="30973" y="43629"/>
                  <a:pt x="31448" y="43724"/>
                  <a:pt x="31923" y="43788"/>
                </a:cubicBezTo>
                <a:cubicBezTo>
                  <a:pt x="29389" y="45213"/>
                  <a:pt x="26824" y="46638"/>
                  <a:pt x="24291" y="48095"/>
                </a:cubicBezTo>
                <a:cubicBezTo>
                  <a:pt x="23562" y="48475"/>
                  <a:pt x="22834" y="48887"/>
                  <a:pt x="22105" y="49298"/>
                </a:cubicBezTo>
                <a:cubicBezTo>
                  <a:pt x="21820" y="49457"/>
                  <a:pt x="21472" y="49710"/>
                  <a:pt x="21155" y="49710"/>
                </a:cubicBezTo>
                <a:cubicBezTo>
                  <a:pt x="20807" y="49678"/>
                  <a:pt x="20490" y="49425"/>
                  <a:pt x="20205" y="49267"/>
                </a:cubicBezTo>
                <a:cubicBezTo>
                  <a:pt x="18812" y="48380"/>
                  <a:pt x="17418" y="47493"/>
                  <a:pt x="16057" y="46575"/>
                </a:cubicBezTo>
                <a:cubicBezTo>
                  <a:pt x="14758" y="45751"/>
                  <a:pt x="13491" y="44896"/>
                  <a:pt x="12256" y="44009"/>
                </a:cubicBezTo>
                <a:cubicBezTo>
                  <a:pt x="12953" y="43851"/>
                  <a:pt x="13681" y="43661"/>
                  <a:pt x="14378" y="43471"/>
                </a:cubicBezTo>
                <a:cubicBezTo>
                  <a:pt x="14536" y="43439"/>
                  <a:pt x="14663" y="43249"/>
                  <a:pt x="14663" y="43091"/>
                </a:cubicBezTo>
                <a:cubicBezTo>
                  <a:pt x="14695" y="39513"/>
                  <a:pt x="14790" y="20986"/>
                  <a:pt x="14916" y="17439"/>
                </a:cubicBezTo>
                <a:cubicBezTo>
                  <a:pt x="15075" y="13861"/>
                  <a:pt x="15297" y="10314"/>
                  <a:pt x="15550" y="6735"/>
                </a:cubicBezTo>
                <a:cubicBezTo>
                  <a:pt x="15708" y="4867"/>
                  <a:pt x="15867" y="3030"/>
                  <a:pt x="16057" y="1161"/>
                </a:cubicBezTo>
                <a:cubicBezTo>
                  <a:pt x="18685" y="1066"/>
                  <a:pt x="21345" y="1003"/>
                  <a:pt x="23974" y="940"/>
                </a:cubicBezTo>
                <a:cubicBezTo>
                  <a:pt x="25399" y="908"/>
                  <a:pt x="26824" y="876"/>
                  <a:pt x="28249" y="876"/>
                </a:cubicBezTo>
                <a:close/>
                <a:moveTo>
                  <a:pt x="26992" y="1"/>
                </a:moveTo>
                <a:cubicBezTo>
                  <a:pt x="24678" y="1"/>
                  <a:pt x="22353" y="74"/>
                  <a:pt x="20047" y="148"/>
                </a:cubicBezTo>
                <a:cubicBezTo>
                  <a:pt x="18590" y="180"/>
                  <a:pt x="17133" y="243"/>
                  <a:pt x="15645" y="306"/>
                </a:cubicBezTo>
                <a:cubicBezTo>
                  <a:pt x="15392" y="306"/>
                  <a:pt x="15233" y="496"/>
                  <a:pt x="15233" y="718"/>
                </a:cubicBezTo>
                <a:cubicBezTo>
                  <a:pt x="15170" y="1415"/>
                  <a:pt x="15107" y="2112"/>
                  <a:pt x="15043" y="2808"/>
                </a:cubicBezTo>
                <a:cubicBezTo>
                  <a:pt x="11275" y="2840"/>
                  <a:pt x="7506" y="2840"/>
                  <a:pt x="3737" y="2903"/>
                </a:cubicBezTo>
                <a:cubicBezTo>
                  <a:pt x="2597" y="2903"/>
                  <a:pt x="1489" y="2967"/>
                  <a:pt x="380" y="3030"/>
                </a:cubicBezTo>
                <a:cubicBezTo>
                  <a:pt x="349" y="3030"/>
                  <a:pt x="317" y="3030"/>
                  <a:pt x="317" y="3062"/>
                </a:cubicBezTo>
                <a:cubicBezTo>
                  <a:pt x="301" y="3056"/>
                  <a:pt x="284" y="3054"/>
                  <a:pt x="266" y="3054"/>
                </a:cubicBezTo>
                <a:cubicBezTo>
                  <a:pt x="181" y="3054"/>
                  <a:pt x="90" y="3115"/>
                  <a:pt x="64" y="3220"/>
                </a:cubicBezTo>
                <a:cubicBezTo>
                  <a:pt x="0" y="3948"/>
                  <a:pt x="0" y="4677"/>
                  <a:pt x="0" y="5405"/>
                </a:cubicBezTo>
                <a:cubicBezTo>
                  <a:pt x="0" y="6134"/>
                  <a:pt x="0" y="6862"/>
                  <a:pt x="0" y="7559"/>
                </a:cubicBezTo>
                <a:cubicBezTo>
                  <a:pt x="0" y="9015"/>
                  <a:pt x="0" y="10440"/>
                  <a:pt x="0" y="11866"/>
                </a:cubicBezTo>
                <a:cubicBezTo>
                  <a:pt x="32" y="14747"/>
                  <a:pt x="0" y="17598"/>
                  <a:pt x="32" y="20480"/>
                </a:cubicBezTo>
                <a:cubicBezTo>
                  <a:pt x="64" y="22095"/>
                  <a:pt x="0" y="38689"/>
                  <a:pt x="95" y="40304"/>
                </a:cubicBezTo>
                <a:cubicBezTo>
                  <a:pt x="95" y="40368"/>
                  <a:pt x="127" y="40431"/>
                  <a:pt x="159" y="40463"/>
                </a:cubicBezTo>
                <a:cubicBezTo>
                  <a:pt x="190" y="40558"/>
                  <a:pt x="254" y="40621"/>
                  <a:pt x="380" y="40621"/>
                </a:cubicBezTo>
                <a:cubicBezTo>
                  <a:pt x="2186" y="40748"/>
                  <a:pt x="3991" y="40748"/>
                  <a:pt x="5796" y="40748"/>
                </a:cubicBezTo>
                <a:lnTo>
                  <a:pt x="13903" y="40748"/>
                </a:lnTo>
                <a:cubicBezTo>
                  <a:pt x="13871" y="41413"/>
                  <a:pt x="13871" y="42078"/>
                  <a:pt x="13871" y="42743"/>
                </a:cubicBezTo>
                <a:cubicBezTo>
                  <a:pt x="12953" y="42964"/>
                  <a:pt x="12035" y="43154"/>
                  <a:pt x="11116" y="43408"/>
                </a:cubicBezTo>
                <a:cubicBezTo>
                  <a:pt x="10736" y="43503"/>
                  <a:pt x="10705" y="44009"/>
                  <a:pt x="11021" y="44200"/>
                </a:cubicBezTo>
                <a:cubicBezTo>
                  <a:pt x="12446" y="45118"/>
                  <a:pt x="13840" y="46068"/>
                  <a:pt x="15233" y="47018"/>
                </a:cubicBezTo>
                <a:cubicBezTo>
                  <a:pt x="16658" y="47936"/>
                  <a:pt x="18052" y="48855"/>
                  <a:pt x="19477" y="49773"/>
                </a:cubicBezTo>
                <a:cubicBezTo>
                  <a:pt x="20012" y="50105"/>
                  <a:pt x="20568" y="50518"/>
                  <a:pt x="21194" y="50518"/>
                </a:cubicBezTo>
                <a:cubicBezTo>
                  <a:pt x="21346" y="50518"/>
                  <a:pt x="21501" y="50494"/>
                  <a:pt x="21662" y="50438"/>
                </a:cubicBezTo>
                <a:cubicBezTo>
                  <a:pt x="22042" y="50312"/>
                  <a:pt x="22390" y="50090"/>
                  <a:pt x="22739" y="49932"/>
                </a:cubicBezTo>
                <a:lnTo>
                  <a:pt x="23879" y="49267"/>
                </a:lnTo>
                <a:cubicBezTo>
                  <a:pt x="25399" y="48443"/>
                  <a:pt x="26919" y="47620"/>
                  <a:pt x="28439" y="46765"/>
                </a:cubicBezTo>
                <a:cubicBezTo>
                  <a:pt x="30149" y="45846"/>
                  <a:pt x="31859" y="44896"/>
                  <a:pt x="33570" y="43946"/>
                </a:cubicBezTo>
                <a:cubicBezTo>
                  <a:pt x="33918" y="43756"/>
                  <a:pt x="33886" y="43154"/>
                  <a:pt x="33475" y="43091"/>
                </a:cubicBezTo>
                <a:lnTo>
                  <a:pt x="31068" y="42648"/>
                </a:lnTo>
                <a:cubicBezTo>
                  <a:pt x="31068" y="42046"/>
                  <a:pt x="31036" y="41444"/>
                  <a:pt x="31004" y="40843"/>
                </a:cubicBezTo>
                <a:lnTo>
                  <a:pt x="53964" y="40843"/>
                </a:lnTo>
                <a:cubicBezTo>
                  <a:pt x="60837" y="40811"/>
                  <a:pt x="67677" y="40779"/>
                  <a:pt x="74518" y="40748"/>
                </a:cubicBezTo>
                <a:cubicBezTo>
                  <a:pt x="81621" y="40665"/>
                  <a:pt x="88701" y="40583"/>
                  <a:pt x="95798" y="40583"/>
                </a:cubicBezTo>
                <a:cubicBezTo>
                  <a:pt x="96896" y="40583"/>
                  <a:pt x="97994" y="40585"/>
                  <a:pt x="99093" y="40589"/>
                </a:cubicBezTo>
                <a:cubicBezTo>
                  <a:pt x="107707" y="40653"/>
                  <a:pt x="98776" y="40748"/>
                  <a:pt x="107390" y="40811"/>
                </a:cubicBezTo>
                <a:cubicBezTo>
                  <a:pt x="113416" y="40879"/>
                  <a:pt x="119442" y="40931"/>
                  <a:pt x="125480" y="40931"/>
                </a:cubicBezTo>
                <a:cubicBezTo>
                  <a:pt x="127819" y="40931"/>
                  <a:pt x="130160" y="40924"/>
                  <a:pt x="132504" y="40906"/>
                </a:cubicBezTo>
                <a:cubicBezTo>
                  <a:pt x="133485" y="40906"/>
                  <a:pt x="134467" y="40906"/>
                  <a:pt x="135449" y="40874"/>
                </a:cubicBezTo>
                <a:cubicBezTo>
                  <a:pt x="135987" y="40874"/>
                  <a:pt x="136019" y="40114"/>
                  <a:pt x="135607" y="39988"/>
                </a:cubicBezTo>
                <a:cubicBezTo>
                  <a:pt x="135639" y="37201"/>
                  <a:pt x="135702" y="19498"/>
                  <a:pt x="135702" y="16711"/>
                </a:cubicBezTo>
                <a:cubicBezTo>
                  <a:pt x="135702" y="13861"/>
                  <a:pt x="135766" y="11011"/>
                  <a:pt x="135829" y="8160"/>
                </a:cubicBezTo>
                <a:cubicBezTo>
                  <a:pt x="135861" y="6609"/>
                  <a:pt x="135861" y="5088"/>
                  <a:pt x="135797" y="3537"/>
                </a:cubicBezTo>
                <a:cubicBezTo>
                  <a:pt x="135987" y="3252"/>
                  <a:pt x="135861" y="2808"/>
                  <a:pt x="135417" y="2808"/>
                </a:cubicBezTo>
                <a:cubicBezTo>
                  <a:pt x="127817" y="2777"/>
                  <a:pt x="120184" y="2808"/>
                  <a:pt x="112584" y="2745"/>
                </a:cubicBezTo>
                <a:cubicBezTo>
                  <a:pt x="104635" y="2682"/>
                  <a:pt x="96686" y="2587"/>
                  <a:pt x="88737" y="2523"/>
                </a:cubicBezTo>
                <a:cubicBezTo>
                  <a:pt x="87672" y="2519"/>
                  <a:pt x="86948" y="2515"/>
                  <a:pt x="86471" y="2512"/>
                </a:cubicBezTo>
                <a:lnTo>
                  <a:pt x="86471" y="2512"/>
                </a:lnTo>
                <a:cubicBezTo>
                  <a:pt x="86504" y="2520"/>
                  <a:pt x="85888" y="2534"/>
                  <a:pt x="83385" y="2555"/>
                </a:cubicBezTo>
                <a:cubicBezTo>
                  <a:pt x="75056" y="2650"/>
                  <a:pt x="66695" y="2682"/>
                  <a:pt x="58366" y="2713"/>
                </a:cubicBezTo>
                <a:cubicBezTo>
                  <a:pt x="49974" y="2745"/>
                  <a:pt x="41582" y="2745"/>
                  <a:pt x="33190" y="2777"/>
                </a:cubicBezTo>
                <a:cubicBezTo>
                  <a:pt x="33000" y="2017"/>
                  <a:pt x="32746" y="1256"/>
                  <a:pt x="32334" y="623"/>
                </a:cubicBezTo>
                <a:cubicBezTo>
                  <a:pt x="32208" y="465"/>
                  <a:pt x="32113" y="306"/>
                  <a:pt x="31954" y="243"/>
                </a:cubicBezTo>
                <a:cubicBezTo>
                  <a:pt x="31859" y="211"/>
                  <a:pt x="31764" y="211"/>
                  <a:pt x="31669" y="180"/>
                </a:cubicBezTo>
                <a:cubicBezTo>
                  <a:pt x="30814" y="21"/>
                  <a:pt x="29896" y="53"/>
                  <a:pt x="29009" y="21"/>
                </a:cubicBezTo>
                <a:cubicBezTo>
                  <a:pt x="28338" y="7"/>
                  <a:pt x="27666" y="1"/>
                  <a:pt x="2699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7" name="Google Shape;1377;p42"/>
          <p:cNvSpPr/>
          <p:nvPr/>
        </p:nvSpPr>
        <p:spPr>
          <a:xfrm>
            <a:off x="1096775" y="498976"/>
            <a:ext cx="940625" cy="4645011"/>
          </a:xfrm>
          <a:custGeom>
            <a:avLst/>
            <a:gdLst/>
            <a:ahLst/>
            <a:cxnLst/>
            <a:rect l="l" t="t" r="r" b="b"/>
            <a:pathLst>
              <a:path w="18432" h="49354" extrusionOk="0">
                <a:moveTo>
                  <a:pt x="11159" y="42373"/>
                </a:moveTo>
                <a:cubicBezTo>
                  <a:pt x="11086" y="42373"/>
                  <a:pt x="11380" y="42894"/>
                  <a:pt x="12225" y="43938"/>
                </a:cubicBezTo>
                <a:cubicBezTo>
                  <a:pt x="11879" y="43419"/>
                  <a:pt x="11542" y="42908"/>
                  <a:pt x="11208" y="42400"/>
                </a:cubicBezTo>
                <a:lnTo>
                  <a:pt x="11208" y="42400"/>
                </a:lnTo>
                <a:cubicBezTo>
                  <a:pt x="11185" y="42382"/>
                  <a:pt x="11169" y="42373"/>
                  <a:pt x="11159" y="42373"/>
                </a:cubicBezTo>
                <a:close/>
                <a:moveTo>
                  <a:pt x="11893" y="44053"/>
                </a:moveTo>
                <a:cubicBezTo>
                  <a:pt x="11886" y="44053"/>
                  <a:pt x="12042" y="44255"/>
                  <a:pt x="12478" y="44825"/>
                </a:cubicBezTo>
                <a:cubicBezTo>
                  <a:pt x="12285" y="44570"/>
                  <a:pt x="12090" y="44313"/>
                  <a:pt x="11896" y="44056"/>
                </a:cubicBezTo>
                <a:lnTo>
                  <a:pt x="11896" y="44056"/>
                </a:lnTo>
                <a:cubicBezTo>
                  <a:pt x="11894" y="44054"/>
                  <a:pt x="11893" y="44053"/>
                  <a:pt x="11893" y="44053"/>
                </a:cubicBezTo>
                <a:close/>
                <a:moveTo>
                  <a:pt x="6484" y="0"/>
                </a:moveTo>
                <a:cubicBezTo>
                  <a:pt x="6466" y="0"/>
                  <a:pt x="6448" y="4"/>
                  <a:pt x="6429" y="13"/>
                </a:cubicBezTo>
                <a:cubicBezTo>
                  <a:pt x="6366" y="13"/>
                  <a:pt x="6334" y="77"/>
                  <a:pt x="6334" y="140"/>
                </a:cubicBezTo>
                <a:cubicBezTo>
                  <a:pt x="6303" y="140"/>
                  <a:pt x="6303" y="172"/>
                  <a:pt x="6366" y="267"/>
                </a:cubicBezTo>
                <a:lnTo>
                  <a:pt x="6398" y="298"/>
                </a:lnTo>
                <a:cubicBezTo>
                  <a:pt x="6619" y="679"/>
                  <a:pt x="11686" y="7741"/>
                  <a:pt x="15740" y="13346"/>
                </a:cubicBezTo>
                <a:lnTo>
                  <a:pt x="7538" y="3434"/>
                </a:lnTo>
                <a:cubicBezTo>
                  <a:pt x="7501" y="3397"/>
                  <a:pt x="7463" y="3381"/>
                  <a:pt x="7426" y="3381"/>
                </a:cubicBezTo>
                <a:cubicBezTo>
                  <a:pt x="7400" y="3381"/>
                  <a:pt x="7374" y="3389"/>
                  <a:pt x="7348" y="3402"/>
                </a:cubicBezTo>
                <a:cubicBezTo>
                  <a:pt x="7284" y="3434"/>
                  <a:pt x="7284" y="3465"/>
                  <a:pt x="7253" y="3497"/>
                </a:cubicBezTo>
                <a:cubicBezTo>
                  <a:pt x="7221" y="3782"/>
                  <a:pt x="13618" y="12808"/>
                  <a:pt x="16500" y="16703"/>
                </a:cubicBezTo>
                <a:lnTo>
                  <a:pt x="3547" y="584"/>
                </a:lnTo>
                <a:cubicBezTo>
                  <a:pt x="3529" y="546"/>
                  <a:pt x="3488" y="531"/>
                  <a:pt x="3446" y="531"/>
                </a:cubicBezTo>
                <a:cubicBezTo>
                  <a:pt x="3415" y="531"/>
                  <a:pt x="3384" y="539"/>
                  <a:pt x="3357" y="552"/>
                </a:cubicBezTo>
                <a:cubicBezTo>
                  <a:pt x="3294" y="615"/>
                  <a:pt x="3262" y="710"/>
                  <a:pt x="3326" y="774"/>
                </a:cubicBezTo>
                <a:lnTo>
                  <a:pt x="15867" y="17241"/>
                </a:lnTo>
                <a:cubicBezTo>
                  <a:pt x="15236" y="16484"/>
                  <a:pt x="2417" y="1121"/>
                  <a:pt x="2156" y="1121"/>
                </a:cubicBezTo>
                <a:cubicBezTo>
                  <a:pt x="2155" y="1121"/>
                  <a:pt x="2155" y="1121"/>
                  <a:pt x="2154" y="1122"/>
                </a:cubicBezTo>
                <a:cubicBezTo>
                  <a:pt x="2122" y="1122"/>
                  <a:pt x="2091" y="1185"/>
                  <a:pt x="2091" y="1217"/>
                </a:cubicBezTo>
                <a:cubicBezTo>
                  <a:pt x="2091" y="1280"/>
                  <a:pt x="7316" y="7139"/>
                  <a:pt x="14251" y="16703"/>
                </a:cubicBezTo>
                <a:cubicBezTo>
                  <a:pt x="13653" y="15915"/>
                  <a:pt x="2361" y="3243"/>
                  <a:pt x="2094" y="3243"/>
                </a:cubicBezTo>
                <a:cubicBezTo>
                  <a:pt x="2092" y="3243"/>
                  <a:pt x="2091" y="3243"/>
                  <a:pt x="2091" y="3244"/>
                </a:cubicBezTo>
                <a:cubicBezTo>
                  <a:pt x="2027" y="3275"/>
                  <a:pt x="2027" y="3307"/>
                  <a:pt x="1996" y="3339"/>
                </a:cubicBezTo>
                <a:cubicBezTo>
                  <a:pt x="1964" y="3592"/>
                  <a:pt x="16120" y="20915"/>
                  <a:pt x="17165" y="22340"/>
                </a:cubicBezTo>
                <a:cubicBezTo>
                  <a:pt x="16093" y="20984"/>
                  <a:pt x="3783" y="6758"/>
                  <a:pt x="3518" y="6758"/>
                </a:cubicBezTo>
                <a:cubicBezTo>
                  <a:pt x="3517" y="6758"/>
                  <a:pt x="3516" y="6758"/>
                  <a:pt x="3516" y="6759"/>
                </a:cubicBezTo>
                <a:cubicBezTo>
                  <a:pt x="3484" y="6759"/>
                  <a:pt x="3452" y="6822"/>
                  <a:pt x="3452" y="6854"/>
                </a:cubicBezTo>
                <a:cubicBezTo>
                  <a:pt x="3389" y="7139"/>
                  <a:pt x="8773" y="13219"/>
                  <a:pt x="15518" y="22372"/>
                </a:cubicBezTo>
                <a:cubicBezTo>
                  <a:pt x="15529" y="22387"/>
                  <a:pt x="15532" y="22394"/>
                  <a:pt x="15530" y="22394"/>
                </a:cubicBezTo>
                <a:cubicBezTo>
                  <a:pt x="15414" y="22394"/>
                  <a:pt x="2524" y="7383"/>
                  <a:pt x="2059" y="6949"/>
                </a:cubicBezTo>
                <a:cubicBezTo>
                  <a:pt x="2027" y="6949"/>
                  <a:pt x="2027" y="6917"/>
                  <a:pt x="2027" y="6917"/>
                </a:cubicBezTo>
                <a:lnTo>
                  <a:pt x="1996" y="6917"/>
                </a:lnTo>
                <a:cubicBezTo>
                  <a:pt x="1932" y="6870"/>
                  <a:pt x="1893" y="6854"/>
                  <a:pt x="1865" y="6854"/>
                </a:cubicBezTo>
                <a:cubicBezTo>
                  <a:pt x="1837" y="6854"/>
                  <a:pt x="1821" y="6870"/>
                  <a:pt x="1806" y="6886"/>
                </a:cubicBezTo>
                <a:cubicBezTo>
                  <a:pt x="1774" y="6886"/>
                  <a:pt x="1742" y="6917"/>
                  <a:pt x="1742" y="6981"/>
                </a:cubicBezTo>
                <a:cubicBezTo>
                  <a:pt x="1742" y="7012"/>
                  <a:pt x="1742" y="7044"/>
                  <a:pt x="1774" y="7076"/>
                </a:cubicBezTo>
                <a:cubicBezTo>
                  <a:pt x="4782" y="11256"/>
                  <a:pt x="11148" y="18476"/>
                  <a:pt x="14220" y="22752"/>
                </a:cubicBezTo>
                <a:cubicBezTo>
                  <a:pt x="14093" y="22597"/>
                  <a:pt x="14043" y="22541"/>
                  <a:pt x="14037" y="22541"/>
                </a:cubicBezTo>
                <a:cubicBezTo>
                  <a:pt x="14022" y="22541"/>
                  <a:pt x="14336" y="22960"/>
                  <a:pt x="14324" y="22960"/>
                </a:cubicBezTo>
                <a:cubicBezTo>
                  <a:pt x="14314" y="22960"/>
                  <a:pt x="14126" y="22730"/>
                  <a:pt x="13491" y="21928"/>
                </a:cubicBezTo>
                <a:cubicBezTo>
                  <a:pt x="11433" y="19331"/>
                  <a:pt x="3991" y="10654"/>
                  <a:pt x="3674" y="10369"/>
                </a:cubicBezTo>
                <a:lnTo>
                  <a:pt x="3642" y="10306"/>
                </a:lnTo>
                <a:lnTo>
                  <a:pt x="3611" y="10306"/>
                </a:lnTo>
                <a:cubicBezTo>
                  <a:pt x="3563" y="10258"/>
                  <a:pt x="3531" y="10243"/>
                  <a:pt x="3504" y="10243"/>
                </a:cubicBezTo>
                <a:cubicBezTo>
                  <a:pt x="3476" y="10243"/>
                  <a:pt x="3452" y="10258"/>
                  <a:pt x="3421" y="10274"/>
                </a:cubicBezTo>
                <a:cubicBezTo>
                  <a:pt x="3389" y="10306"/>
                  <a:pt x="3357" y="10338"/>
                  <a:pt x="3357" y="10369"/>
                </a:cubicBezTo>
                <a:cubicBezTo>
                  <a:pt x="3357" y="10401"/>
                  <a:pt x="3357" y="10464"/>
                  <a:pt x="3389" y="10496"/>
                </a:cubicBezTo>
                <a:lnTo>
                  <a:pt x="15835" y="26837"/>
                </a:lnTo>
                <a:lnTo>
                  <a:pt x="15835" y="26837"/>
                </a:lnTo>
                <a:lnTo>
                  <a:pt x="2217" y="10211"/>
                </a:lnTo>
                <a:cubicBezTo>
                  <a:pt x="2180" y="10174"/>
                  <a:pt x="2132" y="10158"/>
                  <a:pt x="2086" y="10158"/>
                </a:cubicBezTo>
                <a:cubicBezTo>
                  <a:pt x="2053" y="10158"/>
                  <a:pt x="2022" y="10166"/>
                  <a:pt x="1996" y="10179"/>
                </a:cubicBezTo>
                <a:cubicBezTo>
                  <a:pt x="1964" y="10211"/>
                  <a:pt x="1932" y="10243"/>
                  <a:pt x="1932" y="10306"/>
                </a:cubicBezTo>
                <a:cubicBezTo>
                  <a:pt x="1869" y="10623"/>
                  <a:pt x="12288" y="23860"/>
                  <a:pt x="16658" y="29814"/>
                </a:cubicBezTo>
                <a:cubicBezTo>
                  <a:pt x="15930" y="28895"/>
                  <a:pt x="15550" y="28420"/>
                  <a:pt x="14758" y="27439"/>
                </a:cubicBezTo>
                <a:cubicBezTo>
                  <a:pt x="12921" y="25127"/>
                  <a:pt x="11940" y="23892"/>
                  <a:pt x="10546" y="22150"/>
                </a:cubicBezTo>
                <a:cubicBezTo>
                  <a:pt x="9279" y="20567"/>
                  <a:pt x="3421" y="13378"/>
                  <a:pt x="3136" y="13029"/>
                </a:cubicBezTo>
                <a:cubicBezTo>
                  <a:pt x="3104" y="12998"/>
                  <a:pt x="3041" y="12934"/>
                  <a:pt x="3009" y="12871"/>
                </a:cubicBezTo>
                <a:lnTo>
                  <a:pt x="2977" y="12903"/>
                </a:lnTo>
                <a:cubicBezTo>
                  <a:pt x="2925" y="12833"/>
                  <a:pt x="2892" y="12811"/>
                  <a:pt x="2862" y="12811"/>
                </a:cubicBezTo>
                <a:cubicBezTo>
                  <a:pt x="2838" y="12811"/>
                  <a:pt x="2816" y="12825"/>
                  <a:pt x="2787" y="12839"/>
                </a:cubicBezTo>
                <a:cubicBezTo>
                  <a:pt x="2756" y="12871"/>
                  <a:pt x="2756" y="12903"/>
                  <a:pt x="2724" y="12934"/>
                </a:cubicBezTo>
                <a:cubicBezTo>
                  <a:pt x="2724" y="12966"/>
                  <a:pt x="2756" y="13029"/>
                  <a:pt x="2756" y="13061"/>
                </a:cubicBezTo>
                <a:cubicBezTo>
                  <a:pt x="5574" y="16956"/>
                  <a:pt x="13080" y="26774"/>
                  <a:pt x="16183" y="31081"/>
                </a:cubicBezTo>
                <a:cubicBezTo>
                  <a:pt x="15012" y="29592"/>
                  <a:pt x="15708" y="30479"/>
                  <a:pt x="14378" y="28800"/>
                </a:cubicBezTo>
                <a:cubicBezTo>
                  <a:pt x="8678" y="21548"/>
                  <a:pt x="2376" y="13758"/>
                  <a:pt x="1837" y="13219"/>
                </a:cubicBezTo>
                <a:cubicBezTo>
                  <a:pt x="1806" y="13188"/>
                  <a:pt x="1774" y="13124"/>
                  <a:pt x="1742" y="13093"/>
                </a:cubicBezTo>
                <a:lnTo>
                  <a:pt x="1710" y="13124"/>
                </a:lnTo>
                <a:cubicBezTo>
                  <a:pt x="1658" y="13054"/>
                  <a:pt x="1625" y="13033"/>
                  <a:pt x="1595" y="13033"/>
                </a:cubicBezTo>
                <a:cubicBezTo>
                  <a:pt x="1571" y="13033"/>
                  <a:pt x="1549" y="13047"/>
                  <a:pt x="1520" y="13061"/>
                </a:cubicBezTo>
                <a:cubicBezTo>
                  <a:pt x="1489" y="13093"/>
                  <a:pt x="1489" y="13124"/>
                  <a:pt x="1457" y="13156"/>
                </a:cubicBezTo>
                <a:cubicBezTo>
                  <a:pt x="1457" y="13188"/>
                  <a:pt x="1457" y="13251"/>
                  <a:pt x="1489" y="13283"/>
                </a:cubicBezTo>
                <a:cubicBezTo>
                  <a:pt x="5574" y="18793"/>
                  <a:pt x="13713" y="29466"/>
                  <a:pt x="16627" y="33614"/>
                </a:cubicBezTo>
                <a:cubicBezTo>
                  <a:pt x="15613" y="32284"/>
                  <a:pt x="16342" y="33234"/>
                  <a:pt x="15012" y="31524"/>
                </a:cubicBezTo>
                <a:cubicBezTo>
                  <a:pt x="6746" y="20883"/>
                  <a:pt x="2091" y="15025"/>
                  <a:pt x="1489" y="14454"/>
                </a:cubicBezTo>
                <a:lnTo>
                  <a:pt x="1425" y="14359"/>
                </a:lnTo>
                <a:cubicBezTo>
                  <a:pt x="1362" y="14312"/>
                  <a:pt x="1323" y="14296"/>
                  <a:pt x="1291" y="14296"/>
                </a:cubicBezTo>
                <a:cubicBezTo>
                  <a:pt x="1259" y="14296"/>
                  <a:pt x="1235" y="14312"/>
                  <a:pt x="1204" y="14328"/>
                </a:cubicBezTo>
                <a:cubicBezTo>
                  <a:pt x="1140" y="14359"/>
                  <a:pt x="1140" y="14454"/>
                  <a:pt x="1172" y="14518"/>
                </a:cubicBezTo>
                <a:lnTo>
                  <a:pt x="15297" y="33836"/>
                </a:lnTo>
                <a:lnTo>
                  <a:pt x="15297" y="33836"/>
                </a:lnTo>
                <a:lnTo>
                  <a:pt x="1615" y="16355"/>
                </a:lnTo>
                <a:cubicBezTo>
                  <a:pt x="1596" y="16315"/>
                  <a:pt x="1552" y="16288"/>
                  <a:pt x="1507" y="16288"/>
                </a:cubicBezTo>
                <a:cubicBezTo>
                  <a:pt x="1478" y="16288"/>
                  <a:pt x="1450" y="16299"/>
                  <a:pt x="1425" y="16323"/>
                </a:cubicBezTo>
                <a:cubicBezTo>
                  <a:pt x="1394" y="16355"/>
                  <a:pt x="1362" y="16386"/>
                  <a:pt x="1362" y="16418"/>
                </a:cubicBezTo>
                <a:cubicBezTo>
                  <a:pt x="1267" y="16861"/>
                  <a:pt x="6778" y="24494"/>
                  <a:pt x="11876" y="31461"/>
                </a:cubicBezTo>
                <a:lnTo>
                  <a:pt x="1267" y="17843"/>
                </a:lnTo>
                <a:cubicBezTo>
                  <a:pt x="1248" y="17804"/>
                  <a:pt x="1204" y="17777"/>
                  <a:pt x="1158" y="17777"/>
                </a:cubicBezTo>
                <a:cubicBezTo>
                  <a:pt x="1130" y="17777"/>
                  <a:pt x="1101" y="17787"/>
                  <a:pt x="1077" y="17811"/>
                </a:cubicBezTo>
                <a:cubicBezTo>
                  <a:pt x="1014" y="17843"/>
                  <a:pt x="982" y="17938"/>
                  <a:pt x="1045" y="18001"/>
                </a:cubicBezTo>
                <a:cubicBezTo>
                  <a:pt x="5732" y="24525"/>
                  <a:pt x="12225" y="33614"/>
                  <a:pt x="15993" y="38871"/>
                </a:cubicBezTo>
                <a:cubicBezTo>
                  <a:pt x="11718" y="33424"/>
                  <a:pt x="6588" y="26710"/>
                  <a:pt x="1204" y="19617"/>
                </a:cubicBezTo>
                <a:cubicBezTo>
                  <a:pt x="1185" y="19579"/>
                  <a:pt x="1145" y="19564"/>
                  <a:pt x="1102" y="19564"/>
                </a:cubicBezTo>
                <a:cubicBezTo>
                  <a:pt x="1072" y="19564"/>
                  <a:pt x="1040" y="19572"/>
                  <a:pt x="1014" y="19585"/>
                </a:cubicBezTo>
                <a:cubicBezTo>
                  <a:pt x="982" y="19617"/>
                  <a:pt x="950" y="19648"/>
                  <a:pt x="950" y="19712"/>
                </a:cubicBezTo>
                <a:cubicBezTo>
                  <a:pt x="950" y="19712"/>
                  <a:pt x="950" y="19743"/>
                  <a:pt x="982" y="19807"/>
                </a:cubicBezTo>
                <a:cubicBezTo>
                  <a:pt x="982" y="19807"/>
                  <a:pt x="982" y="19838"/>
                  <a:pt x="1014" y="19838"/>
                </a:cubicBezTo>
                <a:cubicBezTo>
                  <a:pt x="1267" y="20313"/>
                  <a:pt x="1520" y="20567"/>
                  <a:pt x="5764" y="26805"/>
                </a:cubicBezTo>
                <a:cubicBezTo>
                  <a:pt x="9628" y="32157"/>
                  <a:pt x="13903" y="38048"/>
                  <a:pt x="15835" y="40771"/>
                </a:cubicBezTo>
                <a:cubicBezTo>
                  <a:pt x="12731" y="37034"/>
                  <a:pt x="10451" y="33931"/>
                  <a:pt x="5732" y="27629"/>
                </a:cubicBezTo>
                <a:cubicBezTo>
                  <a:pt x="4434" y="25919"/>
                  <a:pt x="3326" y="24430"/>
                  <a:pt x="2566" y="23385"/>
                </a:cubicBezTo>
                <a:cubicBezTo>
                  <a:pt x="1869" y="22498"/>
                  <a:pt x="1552" y="22055"/>
                  <a:pt x="1362" y="21865"/>
                </a:cubicBezTo>
                <a:cubicBezTo>
                  <a:pt x="1330" y="21833"/>
                  <a:pt x="1330" y="21802"/>
                  <a:pt x="1299" y="21770"/>
                </a:cubicBezTo>
                <a:cubicBezTo>
                  <a:pt x="1229" y="21718"/>
                  <a:pt x="1188" y="21694"/>
                  <a:pt x="1155" y="21694"/>
                </a:cubicBezTo>
                <a:cubicBezTo>
                  <a:pt x="1128" y="21694"/>
                  <a:pt x="1106" y="21710"/>
                  <a:pt x="1077" y="21738"/>
                </a:cubicBezTo>
                <a:cubicBezTo>
                  <a:pt x="1045" y="21738"/>
                  <a:pt x="1045" y="21802"/>
                  <a:pt x="1014" y="21833"/>
                </a:cubicBezTo>
                <a:cubicBezTo>
                  <a:pt x="1014" y="21865"/>
                  <a:pt x="1014" y="21897"/>
                  <a:pt x="1045" y="21928"/>
                </a:cubicBezTo>
                <a:cubicBezTo>
                  <a:pt x="7728" y="30954"/>
                  <a:pt x="11275" y="36021"/>
                  <a:pt x="14726" y="41088"/>
                </a:cubicBezTo>
                <a:cubicBezTo>
                  <a:pt x="10641" y="35799"/>
                  <a:pt x="7633" y="31936"/>
                  <a:pt x="1362" y="23702"/>
                </a:cubicBezTo>
                <a:cubicBezTo>
                  <a:pt x="1344" y="23665"/>
                  <a:pt x="1303" y="23649"/>
                  <a:pt x="1260" y="23649"/>
                </a:cubicBezTo>
                <a:cubicBezTo>
                  <a:pt x="1230" y="23649"/>
                  <a:pt x="1198" y="23657"/>
                  <a:pt x="1172" y="23670"/>
                </a:cubicBezTo>
                <a:cubicBezTo>
                  <a:pt x="1077" y="23733"/>
                  <a:pt x="1077" y="23828"/>
                  <a:pt x="1140" y="23892"/>
                </a:cubicBezTo>
                <a:lnTo>
                  <a:pt x="12826" y="40835"/>
                </a:lnTo>
                <a:cubicBezTo>
                  <a:pt x="7506" y="34026"/>
                  <a:pt x="6524" y="32759"/>
                  <a:pt x="1457" y="25919"/>
                </a:cubicBezTo>
                <a:cubicBezTo>
                  <a:pt x="1425" y="25887"/>
                  <a:pt x="1362" y="25855"/>
                  <a:pt x="1330" y="25855"/>
                </a:cubicBezTo>
                <a:cubicBezTo>
                  <a:pt x="1299" y="25855"/>
                  <a:pt x="1267" y="25855"/>
                  <a:pt x="1235" y="25887"/>
                </a:cubicBezTo>
                <a:cubicBezTo>
                  <a:pt x="1172" y="25950"/>
                  <a:pt x="1172" y="26045"/>
                  <a:pt x="1204" y="26109"/>
                </a:cubicBezTo>
                <a:cubicBezTo>
                  <a:pt x="9026" y="36559"/>
                  <a:pt x="9533" y="37509"/>
                  <a:pt x="12921" y="42640"/>
                </a:cubicBezTo>
                <a:lnTo>
                  <a:pt x="1299" y="27470"/>
                </a:lnTo>
                <a:cubicBezTo>
                  <a:pt x="1260" y="27431"/>
                  <a:pt x="1208" y="27404"/>
                  <a:pt x="1160" y="27404"/>
                </a:cubicBezTo>
                <a:cubicBezTo>
                  <a:pt x="1130" y="27404"/>
                  <a:pt x="1101" y="27415"/>
                  <a:pt x="1077" y="27439"/>
                </a:cubicBezTo>
                <a:cubicBezTo>
                  <a:pt x="1014" y="27470"/>
                  <a:pt x="982" y="27565"/>
                  <a:pt x="1045" y="27660"/>
                </a:cubicBezTo>
                <a:cubicBezTo>
                  <a:pt x="5905" y="34243"/>
                  <a:pt x="8445" y="38204"/>
                  <a:pt x="11208" y="42400"/>
                </a:cubicBezTo>
                <a:lnTo>
                  <a:pt x="11208" y="42400"/>
                </a:lnTo>
                <a:cubicBezTo>
                  <a:pt x="11390" y="42549"/>
                  <a:pt x="11974" y="43306"/>
                  <a:pt x="12731" y="44667"/>
                </a:cubicBezTo>
                <a:cubicBezTo>
                  <a:pt x="3864" y="32791"/>
                  <a:pt x="1932" y="30321"/>
                  <a:pt x="1394" y="29909"/>
                </a:cubicBezTo>
                <a:cubicBezTo>
                  <a:pt x="1320" y="29872"/>
                  <a:pt x="1267" y="29856"/>
                  <a:pt x="1230" y="29856"/>
                </a:cubicBezTo>
                <a:cubicBezTo>
                  <a:pt x="1204" y="29856"/>
                  <a:pt x="1185" y="29864"/>
                  <a:pt x="1172" y="29877"/>
                </a:cubicBezTo>
                <a:cubicBezTo>
                  <a:pt x="1140" y="29909"/>
                  <a:pt x="1109" y="29941"/>
                  <a:pt x="1109" y="29972"/>
                </a:cubicBezTo>
                <a:cubicBezTo>
                  <a:pt x="1109" y="30004"/>
                  <a:pt x="1109" y="30067"/>
                  <a:pt x="1140" y="30099"/>
                </a:cubicBezTo>
                <a:cubicBezTo>
                  <a:pt x="5764" y="36401"/>
                  <a:pt x="5669" y="36718"/>
                  <a:pt x="10229" y="43210"/>
                </a:cubicBezTo>
                <a:lnTo>
                  <a:pt x="2597" y="33329"/>
                </a:lnTo>
                <a:cubicBezTo>
                  <a:pt x="2558" y="33290"/>
                  <a:pt x="2507" y="33263"/>
                  <a:pt x="2458" y="33263"/>
                </a:cubicBezTo>
                <a:cubicBezTo>
                  <a:pt x="2429" y="33263"/>
                  <a:pt x="2400" y="33273"/>
                  <a:pt x="2376" y="33297"/>
                </a:cubicBezTo>
                <a:cubicBezTo>
                  <a:pt x="2344" y="33329"/>
                  <a:pt x="2344" y="33361"/>
                  <a:pt x="2312" y="33392"/>
                </a:cubicBezTo>
                <a:cubicBezTo>
                  <a:pt x="2312" y="33424"/>
                  <a:pt x="2344" y="33456"/>
                  <a:pt x="2376" y="33519"/>
                </a:cubicBezTo>
                <a:lnTo>
                  <a:pt x="2344" y="33519"/>
                </a:lnTo>
                <a:lnTo>
                  <a:pt x="2407" y="33582"/>
                </a:lnTo>
                <a:cubicBezTo>
                  <a:pt x="2497" y="33738"/>
                  <a:pt x="2513" y="33801"/>
                  <a:pt x="2480" y="33801"/>
                </a:cubicBezTo>
                <a:cubicBezTo>
                  <a:pt x="2347" y="33801"/>
                  <a:pt x="1424" y="32808"/>
                  <a:pt x="1254" y="32808"/>
                </a:cubicBezTo>
                <a:cubicBezTo>
                  <a:pt x="1077" y="32808"/>
                  <a:pt x="1716" y="33883"/>
                  <a:pt x="4909" y="38269"/>
                </a:cubicBezTo>
                <a:lnTo>
                  <a:pt x="2122" y="35229"/>
                </a:lnTo>
                <a:cubicBezTo>
                  <a:pt x="2106" y="35198"/>
                  <a:pt x="2075" y="35182"/>
                  <a:pt x="2039" y="35182"/>
                </a:cubicBezTo>
                <a:cubicBezTo>
                  <a:pt x="2003" y="35182"/>
                  <a:pt x="1964" y="35198"/>
                  <a:pt x="1932" y="35229"/>
                </a:cubicBezTo>
                <a:cubicBezTo>
                  <a:pt x="1869" y="35261"/>
                  <a:pt x="1837" y="35356"/>
                  <a:pt x="1901" y="35419"/>
                </a:cubicBezTo>
                <a:lnTo>
                  <a:pt x="5479" y="41025"/>
                </a:lnTo>
                <a:lnTo>
                  <a:pt x="1710" y="36844"/>
                </a:lnTo>
                <a:cubicBezTo>
                  <a:pt x="1671" y="36805"/>
                  <a:pt x="1620" y="36778"/>
                  <a:pt x="1572" y="36778"/>
                </a:cubicBezTo>
                <a:cubicBezTo>
                  <a:pt x="1542" y="36778"/>
                  <a:pt x="1513" y="36789"/>
                  <a:pt x="1489" y="36813"/>
                </a:cubicBezTo>
                <a:cubicBezTo>
                  <a:pt x="1425" y="36844"/>
                  <a:pt x="1425" y="36939"/>
                  <a:pt x="1457" y="37034"/>
                </a:cubicBezTo>
                <a:lnTo>
                  <a:pt x="7728" y="46250"/>
                </a:lnTo>
                <a:cubicBezTo>
                  <a:pt x="6709" y="44990"/>
                  <a:pt x="6423" y="44676"/>
                  <a:pt x="6386" y="44676"/>
                </a:cubicBezTo>
                <a:cubicBezTo>
                  <a:pt x="6349" y="44676"/>
                  <a:pt x="6557" y="44983"/>
                  <a:pt x="6542" y="44983"/>
                </a:cubicBezTo>
                <a:cubicBezTo>
                  <a:pt x="6524" y="44983"/>
                  <a:pt x="6205" y="44567"/>
                  <a:pt x="4846" y="42766"/>
                </a:cubicBezTo>
                <a:cubicBezTo>
                  <a:pt x="3896" y="41500"/>
                  <a:pt x="3104" y="40455"/>
                  <a:pt x="2534" y="39726"/>
                </a:cubicBezTo>
                <a:cubicBezTo>
                  <a:pt x="2091" y="39156"/>
                  <a:pt x="1869" y="38840"/>
                  <a:pt x="1710" y="38681"/>
                </a:cubicBezTo>
                <a:cubicBezTo>
                  <a:pt x="1710" y="38618"/>
                  <a:pt x="1679" y="38586"/>
                  <a:pt x="1647" y="38555"/>
                </a:cubicBezTo>
                <a:lnTo>
                  <a:pt x="1615" y="38586"/>
                </a:lnTo>
                <a:cubicBezTo>
                  <a:pt x="1563" y="38516"/>
                  <a:pt x="1530" y="38495"/>
                  <a:pt x="1500" y="38495"/>
                </a:cubicBezTo>
                <a:cubicBezTo>
                  <a:pt x="1476" y="38495"/>
                  <a:pt x="1454" y="38509"/>
                  <a:pt x="1425" y="38523"/>
                </a:cubicBezTo>
                <a:cubicBezTo>
                  <a:pt x="1394" y="38555"/>
                  <a:pt x="1394" y="38586"/>
                  <a:pt x="1362" y="38618"/>
                </a:cubicBezTo>
                <a:cubicBezTo>
                  <a:pt x="1362" y="38681"/>
                  <a:pt x="1362" y="38713"/>
                  <a:pt x="1394" y="38745"/>
                </a:cubicBezTo>
                <a:cubicBezTo>
                  <a:pt x="6873" y="46092"/>
                  <a:pt x="3611" y="42070"/>
                  <a:pt x="6556" y="46377"/>
                </a:cubicBezTo>
                <a:lnTo>
                  <a:pt x="6556" y="46377"/>
                </a:lnTo>
                <a:lnTo>
                  <a:pt x="1837" y="40961"/>
                </a:lnTo>
                <a:cubicBezTo>
                  <a:pt x="1798" y="40922"/>
                  <a:pt x="1747" y="40895"/>
                  <a:pt x="1698" y="40895"/>
                </a:cubicBezTo>
                <a:cubicBezTo>
                  <a:pt x="1668" y="40895"/>
                  <a:pt x="1640" y="40905"/>
                  <a:pt x="1615" y="40930"/>
                </a:cubicBezTo>
                <a:cubicBezTo>
                  <a:pt x="1584" y="40961"/>
                  <a:pt x="1552" y="40993"/>
                  <a:pt x="1552" y="41025"/>
                </a:cubicBezTo>
                <a:cubicBezTo>
                  <a:pt x="1520" y="41278"/>
                  <a:pt x="3041" y="43495"/>
                  <a:pt x="4149" y="45047"/>
                </a:cubicBezTo>
                <a:cubicBezTo>
                  <a:pt x="2281" y="42671"/>
                  <a:pt x="1837" y="42323"/>
                  <a:pt x="1425" y="41880"/>
                </a:cubicBezTo>
                <a:cubicBezTo>
                  <a:pt x="1362" y="41816"/>
                  <a:pt x="1330" y="41785"/>
                  <a:pt x="1299" y="41721"/>
                </a:cubicBezTo>
                <a:lnTo>
                  <a:pt x="1267" y="41753"/>
                </a:lnTo>
                <a:cubicBezTo>
                  <a:pt x="1215" y="41683"/>
                  <a:pt x="1181" y="41661"/>
                  <a:pt x="1152" y="41661"/>
                </a:cubicBezTo>
                <a:cubicBezTo>
                  <a:pt x="1127" y="41661"/>
                  <a:pt x="1105" y="41676"/>
                  <a:pt x="1077" y="41690"/>
                </a:cubicBezTo>
                <a:cubicBezTo>
                  <a:pt x="1045" y="41721"/>
                  <a:pt x="1045" y="41753"/>
                  <a:pt x="1045" y="41785"/>
                </a:cubicBezTo>
                <a:cubicBezTo>
                  <a:pt x="1014" y="41816"/>
                  <a:pt x="1045" y="41911"/>
                  <a:pt x="1045" y="41911"/>
                </a:cubicBezTo>
                <a:lnTo>
                  <a:pt x="3737" y="45078"/>
                </a:lnTo>
                <a:lnTo>
                  <a:pt x="3737" y="45078"/>
                </a:lnTo>
                <a:lnTo>
                  <a:pt x="349" y="42861"/>
                </a:lnTo>
                <a:cubicBezTo>
                  <a:pt x="349" y="42861"/>
                  <a:pt x="285" y="42798"/>
                  <a:pt x="285" y="42798"/>
                </a:cubicBezTo>
                <a:lnTo>
                  <a:pt x="254" y="42798"/>
                </a:lnTo>
                <a:cubicBezTo>
                  <a:pt x="197" y="42741"/>
                  <a:pt x="163" y="42730"/>
                  <a:pt x="131" y="42730"/>
                </a:cubicBezTo>
                <a:cubicBezTo>
                  <a:pt x="109" y="42730"/>
                  <a:pt x="89" y="42735"/>
                  <a:pt x="64" y="42735"/>
                </a:cubicBezTo>
                <a:cubicBezTo>
                  <a:pt x="32" y="42766"/>
                  <a:pt x="32" y="42798"/>
                  <a:pt x="0" y="42861"/>
                </a:cubicBezTo>
                <a:cubicBezTo>
                  <a:pt x="0" y="42893"/>
                  <a:pt x="32" y="42925"/>
                  <a:pt x="32" y="42956"/>
                </a:cubicBezTo>
                <a:cubicBezTo>
                  <a:pt x="127" y="43051"/>
                  <a:pt x="254" y="43146"/>
                  <a:pt x="254" y="43146"/>
                </a:cubicBezTo>
                <a:cubicBezTo>
                  <a:pt x="254" y="43146"/>
                  <a:pt x="4656" y="46187"/>
                  <a:pt x="4877" y="46440"/>
                </a:cubicBezTo>
                <a:lnTo>
                  <a:pt x="4909" y="46440"/>
                </a:lnTo>
                <a:cubicBezTo>
                  <a:pt x="5018" y="46549"/>
                  <a:pt x="5067" y="46583"/>
                  <a:pt x="5098" y="46583"/>
                </a:cubicBezTo>
                <a:cubicBezTo>
                  <a:pt x="5111" y="46583"/>
                  <a:pt x="5121" y="46577"/>
                  <a:pt x="5131" y="46567"/>
                </a:cubicBezTo>
                <a:cubicBezTo>
                  <a:pt x="5162" y="46535"/>
                  <a:pt x="5194" y="46503"/>
                  <a:pt x="5194" y="46440"/>
                </a:cubicBezTo>
                <a:cubicBezTo>
                  <a:pt x="5226" y="46250"/>
                  <a:pt x="4054" y="44413"/>
                  <a:pt x="2566" y="42355"/>
                </a:cubicBezTo>
                <a:lnTo>
                  <a:pt x="2566" y="42355"/>
                </a:lnTo>
                <a:lnTo>
                  <a:pt x="7791" y="48467"/>
                </a:lnTo>
                <a:cubicBezTo>
                  <a:pt x="7828" y="48504"/>
                  <a:pt x="7876" y="48519"/>
                  <a:pt x="7922" y="48519"/>
                </a:cubicBezTo>
                <a:cubicBezTo>
                  <a:pt x="7955" y="48519"/>
                  <a:pt x="7986" y="48512"/>
                  <a:pt x="8013" y="48499"/>
                </a:cubicBezTo>
                <a:cubicBezTo>
                  <a:pt x="8044" y="48467"/>
                  <a:pt x="8076" y="48404"/>
                  <a:pt x="8076" y="48372"/>
                </a:cubicBezTo>
                <a:cubicBezTo>
                  <a:pt x="8139" y="48024"/>
                  <a:pt x="7664" y="47073"/>
                  <a:pt x="4276" y="42355"/>
                </a:cubicBezTo>
                <a:lnTo>
                  <a:pt x="4276" y="42355"/>
                </a:lnTo>
                <a:cubicBezTo>
                  <a:pt x="9628" y="49354"/>
                  <a:pt x="8804" y="48087"/>
                  <a:pt x="9279" y="48404"/>
                </a:cubicBezTo>
                <a:lnTo>
                  <a:pt x="9279" y="48435"/>
                </a:lnTo>
                <a:cubicBezTo>
                  <a:pt x="9354" y="48472"/>
                  <a:pt x="9395" y="48488"/>
                  <a:pt x="9430" y="48488"/>
                </a:cubicBezTo>
                <a:cubicBezTo>
                  <a:pt x="9454" y="48488"/>
                  <a:pt x="9475" y="48480"/>
                  <a:pt x="9501" y="48467"/>
                </a:cubicBezTo>
                <a:cubicBezTo>
                  <a:pt x="9533" y="48435"/>
                  <a:pt x="9533" y="48404"/>
                  <a:pt x="9564" y="48372"/>
                </a:cubicBezTo>
                <a:cubicBezTo>
                  <a:pt x="9564" y="48309"/>
                  <a:pt x="9564" y="48277"/>
                  <a:pt x="9533" y="48245"/>
                </a:cubicBezTo>
                <a:lnTo>
                  <a:pt x="1996" y="37446"/>
                </a:lnTo>
                <a:lnTo>
                  <a:pt x="10039" y="47422"/>
                </a:lnTo>
                <a:cubicBezTo>
                  <a:pt x="10077" y="47459"/>
                  <a:pt x="10125" y="47474"/>
                  <a:pt x="10171" y="47474"/>
                </a:cubicBezTo>
                <a:cubicBezTo>
                  <a:pt x="10203" y="47474"/>
                  <a:pt x="10235" y="47467"/>
                  <a:pt x="10261" y="47453"/>
                </a:cubicBezTo>
                <a:cubicBezTo>
                  <a:pt x="10324" y="47390"/>
                  <a:pt x="10324" y="47295"/>
                  <a:pt x="10293" y="47232"/>
                </a:cubicBezTo>
                <a:lnTo>
                  <a:pt x="3136" y="36844"/>
                </a:lnTo>
                <a:lnTo>
                  <a:pt x="10895" y="46535"/>
                </a:lnTo>
                <a:cubicBezTo>
                  <a:pt x="10926" y="46567"/>
                  <a:pt x="10966" y="46583"/>
                  <a:pt x="11005" y="46583"/>
                </a:cubicBezTo>
                <a:cubicBezTo>
                  <a:pt x="11045" y="46583"/>
                  <a:pt x="11085" y="46567"/>
                  <a:pt x="11116" y="46535"/>
                </a:cubicBezTo>
                <a:cubicBezTo>
                  <a:pt x="11180" y="46503"/>
                  <a:pt x="11180" y="46408"/>
                  <a:pt x="11148" y="46345"/>
                </a:cubicBezTo>
                <a:cubicBezTo>
                  <a:pt x="6271" y="39663"/>
                  <a:pt x="6999" y="40391"/>
                  <a:pt x="2597" y="34216"/>
                </a:cubicBezTo>
                <a:lnTo>
                  <a:pt x="2597" y="34216"/>
                </a:lnTo>
                <a:lnTo>
                  <a:pt x="12446" y="46598"/>
                </a:lnTo>
                <a:cubicBezTo>
                  <a:pt x="12485" y="46638"/>
                  <a:pt x="12537" y="46665"/>
                  <a:pt x="12585" y="46665"/>
                </a:cubicBezTo>
                <a:cubicBezTo>
                  <a:pt x="12615" y="46665"/>
                  <a:pt x="12644" y="46654"/>
                  <a:pt x="12668" y="46630"/>
                </a:cubicBezTo>
                <a:cubicBezTo>
                  <a:pt x="12700" y="46630"/>
                  <a:pt x="12731" y="46567"/>
                  <a:pt x="12731" y="46535"/>
                </a:cubicBezTo>
                <a:cubicBezTo>
                  <a:pt x="12731" y="46503"/>
                  <a:pt x="12731" y="46472"/>
                  <a:pt x="12700" y="46408"/>
                </a:cubicBezTo>
                <a:cubicBezTo>
                  <a:pt x="12035" y="45015"/>
                  <a:pt x="12890" y="45617"/>
                  <a:pt x="5796" y="35958"/>
                </a:cubicBezTo>
                <a:lnTo>
                  <a:pt x="5796" y="35958"/>
                </a:lnTo>
                <a:cubicBezTo>
                  <a:pt x="7651" y="38392"/>
                  <a:pt x="9797" y="41278"/>
                  <a:pt x="11896" y="44056"/>
                </a:cubicBezTo>
                <a:lnTo>
                  <a:pt x="11896" y="44056"/>
                </a:lnTo>
                <a:cubicBezTo>
                  <a:pt x="11960" y="44115"/>
                  <a:pt x="12895" y="45247"/>
                  <a:pt x="13142" y="45247"/>
                </a:cubicBezTo>
                <a:cubicBezTo>
                  <a:pt x="13155" y="45247"/>
                  <a:pt x="13166" y="45243"/>
                  <a:pt x="13175" y="45237"/>
                </a:cubicBezTo>
                <a:cubicBezTo>
                  <a:pt x="13206" y="45237"/>
                  <a:pt x="13238" y="45173"/>
                  <a:pt x="13238" y="45142"/>
                </a:cubicBezTo>
                <a:cubicBezTo>
                  <a:pt x="13301" y="44698"/>
                  <a:pt x="8678" y="37794"/>
                  <a:pt x="2059" y="28705"/>
                </a:cubicBezTo>
                <a:lnTo>
                  <a:pt x="2059" y="28705"/>
                </a:lnTo>
                <a:lnTo>
                  <a:pt x="13935" y="44508"/>
                </a:lnTo>
                <a:cubicBezTo>
                  <a:pt x="13974" y="44547"/>
                  <a:pt x="14025" y="44574"/>
                  <a:pt x="14074" y="44574"/>
                </a:cubicBezTo>
                <a:cubicBezTo>
                  <a:pt x="14103" y="44574"/>
                  <a:pt x="14132" y="44564"/>
                  <a:pt x="14156" y="44540"/>
                </a:cubicBezTo>
                <a:cubicBezTo>
                  <a:pt x="14188" y="44508"/>
                  <a:pt x="14220" y="44477"/>
                  <a:pt x="14220" y="44413"/>
                </a:cubicBezTo>
                <a:cubicBezTo>
                  <a:pt x="14283" y="44033"/>
                  <a:pt x="11306" y="39726"/>
                  <a:pt x="7443" y="34311"/>
                </a:cubicBezTo>
                <a:lnTo>
                  <a:pt x="7443" y="34311"/>
                </a:lnTo>
                <a:cubicBezTo>
                  <a:pt x="13301" y="42038"/>
                  <a:pt x="14885" y="43938"/>
                  <a:pt x="15360" y="44382"/>
                </a:cubicBezTo>
                <a:lnTo>
                  <a:pt x="15392" y="44413"/>
                </a:lnTo>
                <a:cubicBezTo>
                  <a:pt x="15468" y="44470"/>
                  <a:pt x="15521" y="44482"/>
                  <a:pt x="15558" y="44482"/>
                </a:cubicBezTo>
                <a:cubicBezTo>
                  <a:pt x="15583" y="44482"/>
                  <a:pt x="15601" y="44477"/>
                  <a:pt x="15613" y="44477"/>
                </a:cubicBezTo>
                <a:cubicBezTo>
                  <a:pt x="15677" y="44413"/>
                  <a:pt x="15677" y="44318"/>
                  <a:pt x="15645" y="44255"/>
                </a:cubicBezTo>
                <a:lnTo>
                  <a:pt x="7221" y="31872"/>
                </a:lnTo>
                <a:lnTo>
                  <a:pt x="7221" y="31872"/>
                </a:lnTo>
                <a:cubicBezTo>
                  <a:pt x="7421" y="32134"/>
                  <a:pt x="7507" y="32247"/>
                  <a:pt x="7508" y="32247"/>
                </a:cubicBezTo>
                <a:cubicBezTo>
                  <a:pt x="7513" y="32247"/>
                  <a:pt x="4288" y="28004"/>
                  <a:pt x="4305" y="28004"/>
                </a:cubicBezTo>
                <a:cubicBezTo>
                  <a:pt x="4308" y="28004"/>
                  <a:pt x="4413" y="28138"/>
                  <a:pt x="4656" y="28452"/>
                </a:cubicBezTo>
                <a:cubicBezTo>
                  <a:pt x="7506" y="32189"/>
                  <a:pt x="10356" y="35894"/>
                  <a:pt x="12510" y="38681"/>
                </a:cubicBezTo>
                <a:cubicBezTo>
                  <a:pt x="15702" y="42872"/>
                  <a:pt x="16096" y="43390"/>
                  <a:pt x="16251" y="43390"/>
                </a:cubicBezTo>
                <a:cubicBezTo>
                  <a:pt x="16273" y="43390"/>
                  <a:pt x="16290" y="43380"/>
                  <a:pt x="16310" y="43368"/>
                </a:cubicBezTo>
                <a:cubicBezTo>
                  <a:pt x="16342" y="43337"/>
                  <a:pt x="16373" y="43273"/>
                  <a:pt x="16373" y="43242"/>
                </a:cubicBezTo>
                <a:cubicBezTo>
                  <a:pt x="16437" y="42893"/>
                  <a:pt x="12921" y="37921"/>
                  <a:pt x="8678" y="32031"/>
                </a:cubicBezTo>
                <a:lnTo>
                  <a:pt x="8678" y="32031"/>
                </a:lnTo>
                <a:cubicBezTo>
                  <a:pt x="15565" y="41118"/>
                  <a:pt x="16688" y="42350"/>
                  <a:pt x="16999" y="42350"/>
                </a:cubicBezTo>
                <a:cubicBezTo>
                  <a:pt x="17029" y="42350"/>
                  <a:pt x="17051" y="42339"/>
                  <a:pt x="17070" y="42323"/>
                </a:cubicBezTo>
                <a:cubicBezTo>
                  <a:pt x="17102" y="42323"/>
                  <a:pt x="17133" y="42260"/>
                  <a:pt x="17133" y="42228"/>
                </a:cubicBezTo>
                <a:cubicBezTo>
                  <a:pt x="17165" y="42101"/>
                  <a:pt x="16658" y="41341"/>
                  <a:pt x="6017" y="26615"/>
                </a:cubicBezTo>
                <a:cubicBezTo>
                  <a:pt x="5099" y="25349"/>
                  <a:pt x="4181" y="24082"/>
                  <a:pt x="3294" y="22847"/>
                </a:cubicBezTo>
                <a:lnTo>
                  <a:pt x="3294" y="22847"/>
                </a:lnTo>
                <a:cubicBezTo>
                  <a:pt x="4592" y="24589"/>
                  <a:pt x="6017" y="26457"/>
                  <a:pt x="7443" y="28294"/>
                </a:cubicBezTo>
                <a:cubicBezTo>
                  <a:pt x="15613" y="38966"/>
                  <a:pt x="17545" y="41405"/>
                  <a:pt x="18083" y="41880"/>
                </a:cubicBezTo>
                <a:cubicBezTo>
                  <a:pt x="18083" y="41880"/>
                  <a:pt x="18083" y="41911"/>
                  <a:pt x="18083" y="41911"/>
                </a:cubicBezTo>
                <a:cubicBezTo>
                  <a:pt x="18171" y="41981"/>
                  <a:pt x="18220" y="42003"/>
                  <a:pt x="18251" y="42003"/>
                </a:cubicBezTo>
                <a:cubicBezTo>
                  <a:pt x="18277" y="42003"/>
                  <a:pt x="18291" y="41989"/>
                  <a:pt x="18305" y="41975"/>
                </a:cubicBezTo>
                <a:cubicBezTo>
                  <a:pt x="18368" y="41943"/>
                  <a:pt x="18368" y="41911"/>
                  <a:pt x="18368" y="41880"/>
                </a:cubicBezTo>
                <a:cubicBezTo>
                  <a:pt x="18400" y="41816"/>
                  <a:pt x="18432" y="41658"/>
                  <a:pt x="5099" y="23227"/>
                </a:cubicBezTo>
                <a:lnTo>
                  <a:pt x="5099" y="23227"/>
                </a:lnTo>
                <a:lnTo>
                  <a:pt x="17355" y="39030"/>
                </a:lnTo>
                <a:cubicBezTo>
                  <a:pt x="17392" y="39067"/>
                  <a:pt x="17440" y="39082"/>
                  <a:pt x="17486" y="39082"/>
                </a:cubicBezTo>
                <a:cubicBezTo>
                  <a:pt x="17519" y="39082"/>
                  <a:pt x="17550" y="39074"/>
                  <a:pt x="17577" y="39061"/>
                </a:cubicBezTo>
                <a:cubicBezTo>
                  <a:pt x="17640" y="38998"/>
                  <a:pt x="17672" y="38903"/>
                  <a:pt x="17608" y="38840"/>
                </a:cubicBezTo>
                <a:cubicBezTo>
                  <a:pt x="12098" y="31397"/>
                  <a:pt x="6303" y="23353"/>
                  <a:pt x="3104" y="18730"/>
                </a:cubicBezTo>
                <a:lnTo>
                  <a:pt x="3104" y="18730"/>
                </a:lnTo>
                <a:lnTo>
                  <a:pt x="17197" y="36908"/>
                </a:lnTo>
                <a:cubicBezTo>
                  <a:pt x="17228" y="36939"/>
                  <a:pt x="17268" y="36955"/>
                  <a:pt x="17308" y="36955"/>
                </a:cubicBezTo>
                <a:cubicBezTo>
                  <a:pt x="17347" y="36955"/>
                  <a:pt x="17387" y="36939"/>
                  <a:pt x="17418" y="36908"/>
                </a:cubicBezTo>
                <a:cubicBezTo>
                  <a:pt x="17482" y="36876"/>
                  <a:pt x="17482" y="36781"/>
                  <a:pt x="17450" y="36718"/>
                </a:cubicBezTo>
                <a:lnTo>
                  <a:pt x="6968" y="21738"/>
                </a:lnTo>
                <a:lnTo>
                  <a:pt x="6968" y="21738"/>
                </a:lnTo>
                <a:cubicBezTo>
                  <a:pt x="9216" y="24589"/>
                  <a:pt x="14758" y="31556"/>
                  <a:pt x="15835" y="32917"/>
                </a:cubicBezTo>
                <a:cubicBezTo>
                  <a:pt x="17341" y="34839"/>
                  <a:pt x="17612" y="35206"/>
                  <a:pt x="17748" y="35206"/>
                </a:cubicBezTo>
                <a:cubicBezTo>
                  <a:pt x="17778" y="35206"/>
                  <a:pt x="17802" y="35189"/>
                  <a:pt x="17830" y="35166"/>
                </a:cubicBezTo>
                <a:cubicBezTo>
                  <a:pt x="17862" y="35166"/>
                  <a:pt x="17893" y="35103"/>
                  <a:pt x="17893" y="35071"/>
                </a:cubicBezTo>
                <a:cubicBezTo>
                  <a:pt x="17925" y="34754"/>
                  <a:pt x="15328" y="30986"/>
                  <a:pt x="10229" y="24018"/>
                </a:cubicBezTo>
                <a:lnTo>
                  <a:pt x="10229" y="24018"/>
                </a:lnTo>
                <a:cubicBezTo>
                  <a:pt x="13745" y="28484"/>
                  <a:pt x="14093" y="28642"/>
                  <a:pt x="17323" y="32791"/>
                </a:cubicBezTo>
                <a:cubicBezTo>
                  <a:pt x="17387" y="32854"/>
                  <a:pt x="17418" y="32854"/>
                  <a:pt x="17482" y="32854"/>
                </a:cubicBezTo>
                <a:cubicBezTo>
                  <a:pt x="17545" y="32822"/>
                  <a:pt x="17608" y="32791"/>
                  <a:pt x="17608" y="32727"/>
                </a:cubicBezTo>
                <a:cubicBezTo>
                  <a:pt x="17608" y="32727"/>
                  <a:pt x="17608" y="32696"/>
                  <a:pt x="17577" y="32632"/>
                </a:cubicBezTo>
                <a:lnTo>
                  <a:pt x="17577" y="32601"/>
                </a:lnTo>
                <a:cubicBezTo>
                  <a:pt x="17577" y="32601"/>
                  <a:pt x="17545" y="32537"/>
                  <a:pt x="17450" y="32442"/>
                </a:cubicBezTo>
                <a:cubicBezTo>
                  <a:pt x="16975" y="31746"/>
                  <a:pt x="15835" y="30131"/>
                  <a:pt x="11591" y="23923"/>
                </a:cubicBezTo>
                <a:cubicBezTo>
                  <a:pt x="11026" y="23227"/>
                  <a:pt x="10613" y="22692"/>
                  <a:pt x="10636" y="22692"/>
                </a:cubicBezTo>
                <a:cubicBezTo>
                  <a:pt x="10681" y="22692"/>
                  <a:pt x="12316" y="24648"/>
                  <a:pt x="17513" y="31176"/>
                </a:cubicBezTo>
                <a:cubicBezTo>
                  <a:pt x="17545" y="31207"/>
                  <a:pt x="17585" y="31223"/>
                  <a:pt x="17624" y="31223"/>
                </a:cubicBezTo>
                <a:cubicBezTo>
                  <a:pt x="17664" y="31223"/>
                  <a:pt x="17703" y="31207"/>
                  <a:pt x="17735" y="31176"/>
                </a:cubicBezTo>
                <a:cubicBezTo>
                  <a:pt x="17798" y="31144"/>
                  <a:pt x="17798" y="31049"/>
                  <a:pt x="17767" y="30986"/>
                </a:cubicBezTo>
                <a:cubicBezTo>
                  <a:pt x="13935" y="25824"/>
                  <a:pt x="13903" y="25380"/>
                  <a:pt x="11211" y="21580"/>
                </a:cubicBezTo>
                <a:lnTo>
                  <a:pt x="11211" y="21580"/>
                </a:lnTo>
                <a:lnTo>
                  <a:pt x="16912" y="28547"/>
                </a:lnTo>
                <a:cubicBezTo>
                  <a:pt x="16947" y="28599"/>
                  <a:pt x="16991" y="28623"/>
                  <a:pt x="17034" y="28623"/>
                </a:cubicBezTo>
                <a:cubicBezTo>
                  <a:pt x="17070" y="28623"/>
                  <a:pt x="17105" y="28607"/>
                  <a:pt x="17133" y="28579"/>
                </a:cubicBezTo>
                <a:cubicBezTo>
                  <a:pt x="17197" y="28547"/>
                  <a:pt x="17197" y="28452"/>
                  <a:pt x="17165" y="28389"/>
                </a:cubicBezTo>
                <a:lnTo>
                  <a:pt x="13111" y="22213"/>
                </a:lnTo>
                <a:lnTo>
                  <a:pt x="13111" y="22213"/>
                </a:lnTo>
                <a:cubicBezTo>
                  <a:pt x="13112" y="22214"/>
                  <a:pt x="16563" y="25950"/>
                  <a:pt x="16785" y="26172"/>
                </a:cubicBezTo>
                <a:cubicBezTo>
                  <a:pt x="16785" y="26172"/>
                  <a:pt x="16785" y="26204"/>
                  <a:pt x="16785" y="26204"/>
                </a:cubicBezTo>
                <a:lnTo>
                  <a:pt x="16817" y="26204"/>
                </a:lnTo>
                <a:cubicBezTo>
                  <a:pt x="16887" y="26274"/>
                  <a:pt x="16928" y="26295"/>
                  <a:pt x="16961" y="26295"/>
                </a:cubicBezTo>
                <a:cubicBezTo>
                  <a:pt x="16988" y="26295"/>
                  <a:pt x="17010" y="26281"/>
                  <a:pt x="17038" y="26267"/>
                </a:cubicBezTo>
                <a:cubicBezTo>
                  <a:pt x="17070" y="26235"/>
                  <a:pt x="17070" y="26204"/>
                  <a:pt x="17102" y="26172"/>
                </a:cubicBezTo>
                <a:cubicBezTo>
                  <a:pt x="17102" y="26140"/>
                  <a:pt x="17102" y="26140"/>
                  <a:pt x="17038" y="26045"/>
                </a:cubicBezTo>
                <a:cubicBezTo>
                  <a:pt x="17038" y="26014"/>
                  <a:pt x="17038" y="26014"/>
                  <a:pt x="17007" y="25982"/>
                </a:cubicBezTo>
                <a:cubicBezTo>
                  <a:pt x="16658" y="25444"/>
                  <a:pt x="15645" y="23638"/>
                  <a:pt x="14030" y="21073"/>
                </a:cubicBezTo>
                <a:lnTo>
                  <a:pt x="14030" y="21073"/>
                </a:lnTo>
                <a:cubicBezTo>
                  <a:pt x="15772" y="23227"/>
                  <a:pt x="16753" y="23923"/>
                  <a:pt x="17133" y="24304"/>
                </a:cubicBezTo>
                <a:cubicBezTo>
                  <a:pt x="17133" y="24304"/>
                  <a:pt x="17133" y="24335"/>
                  <a:pt x="17133" y="24335"/>
                </a:cubicBezTo>
                <a:lnTo>
                  <a:pt x="17165" y="24335"/>
                </a:lnTo>
                <a:cubicBezTo>
                  <a:pt x="17235" y="24405"/>
                  <a:pt x="17276" y="24427"/>
                  <a:pt x="17309" y="24427"/>
                </a:cubicBezTo>
                <a:cubicBezTo>
                  <a:pt x="17336" y="24427"/>
                  <a:pt x="17358" y="24413"/>
                  <a:pt x="17387" y="24399"/>
                </a:cubicBezTo>
                <a:cubicBezTo>
                  <a:pt x="17418" y="24367"/>
                  <a:pt x="17450" y="24335"/>
                  <a:pt x="17450" y="24304"/>
                </a:cubicBezTo>
                <a:cubicBezTo>
                  <a:pt x="17450" y="24177"/>
                  <a:pt x="11370" y="16292"/>
                  <a:pt x="11370" y="16291"/>
                </a:cubicBezTo>
                <a:lnTo>
                  <a:pt x="11370" y="16291"/>
                </a:lnTo>
                <a:lnTo>
                  <a:pt x="17260" y="22752"/>
                </a:lnTo>
                <a:cubicBezTo>
                  <a:pt x="17297" y="22789"/>
                  <a:pt x="17345" y="22804"/>
                  <a:pt x="17391" y="22804"/>
                </a:cubicBezTo>
                <a:cubicBezTo>
                  <a:pt x="17424" y="22804"/>
                  <a:pt x="17455" y="22797"/>
                  <a:pt x="17482" y="22783"/>
                </a:cubicBezTo>
                <a:cubicBezTo>
                  <a:pt x="17513" y="22752"/>
                  <a:pt x="17545" y="22720"/>
                  <a:pt x="17545" y="22657"/>
                </a:cubicBezTo>
                <a:cubicBezTo>
                  <a:pt x="17577" y="22435"/>
                  <a:pt x="15708" y="19427"/>
                  <a:pt x="14568" y="17811"/>
                </a:cubicBezTo>
                <a:lnTo>
                  <a:pt x="14568" y="17811"/>
                </a:lnTo>
                <a:cubicBezTo>
                  <a:pt x="15293" y="18681"/>
                  <a:pt x="15456" y="18860"/>
                  <a:pt x="15468" y="18860"/>
                </a:cubicBezTo>
                <a:cubicBezTo>
                  <a:pt x="15477" y="18860"/>
                  <a:pt x="15412" y="18772"/>
                  <a:pt x="15415" y="18772"/>
                </a:cubicBezTo>
                <a:cubicBezTo>
                  <a:pt x="15421" y="18772"/>
                  <a:pt x="15683" y="19102"/>
                  <a:pt x="17228" y="21042"/>
                </a:cubicBezTo>
                <a:cubicBezTo>
                  <a:pt x="17265" y="21079"/>
                  <a:pt x="17303" y="21094"/>
                  <a:pt x="17346" y="21094"/>
                </a:cubicBezTo>
                <a:cubicBezTo>
                  <a:pt x="17377" y="21094"/>
                  <a:pt x="17411" y="21086"/>
                  <a:pt x="17450" y="21073"/>
                </a:cubicBezTo>
                <a:cubicBezTo>
                  <a:pt x="17513" y="21010"/>
                  <a:pt x="17513" y="20915"/>
                  <a:pt x="17482" y="20852"/>
                </a:cubicBezTo>
                <a:cubicBezTo>
                  <a:pt x="16123" y="18996"/>
                  <a:pt x="15123" y="17614"/>
                  <a:pt x="15194" y="17614"/>
                </a:cubicBezTo>
                <a:cubicBezTo>
                  <a:pt x="15240" y="17614"/>
                  <a:pt x="15746" y="18207"/>
                  <a:pt x="16912" y="19648"/>
                </a:cubicBezTo>
                <a:cubicBezTo>
                  <a:pt x="16943" y="19680"/>
                  <a:pt x="16975" y="19696"/>
                  <a:pt x="17011" y="19696"/>
                </a:cubicBezTo>
                <a:cubicBezTo>
                  <a:pt x="17046" y="19696"/>
                  <a:pt x="17086" y="19680"/>
                  <a:pt x="17133" y="19648"/>
                </a:cubicBezTo>
                <a:cubicBezTo>
                  <a:pt x="17197" y="19617"/>
                  <a:pt x="17197" y="19522"/>
                  <a:pt x="17165" y="19458"/>
                </a:cubicBezTo>
                <a:lnTo>
                  <a:pt x="16057" y="17495"/>
                </a:lnTo>
                <a:lnTo>
                  <a:pt x="16057" y="17495"/>
                </a:lnTo>
                <a:cubicBezTo>
                  <a:pt x="16057" y="17495"/>
                  <a:pt x="16215" y="17526"/>
                  <a:pt x="16595" y="17621"/>
                </a:cubicBezTo>
                <a:cubicBezTo>
                  <a:pt x="16630" y="17627"/>
                  <a:pt x="16666" y="17630"/>
                  <a:pt x="16700" y="17630"/>
                </a:cubicBezTo>
                <a:cubicBezTo>
                  <a:pt x="17036" y="17630"/>
                  <a:pt x="17317" y="17358"/>
                  <a:pt x="17260" y="16956"/>
                </a:cubicBezTo>
                <a:cubicBezTo>
                  <a:pt x="17197" y="16513"/>
                  <a:pt x="15740" y="13695"/>
                  <a:pt x="15740" y="13694"/>
                </a:cubicBezTo>
                <a:lnTo>
                  <a:pt x="15740" y="13694"/>
                </a:lnTo>
                <a:lnTo>
                  <a:pt x="17038" y="14676"/>
                </a:lnTo>
                <a:cubicBezTo>
                  <a:pt x="17075" y="14713"/>
                  <a:pt x="17123" y="14729"/>
                  <a:pt x="17170" y="14729"/>
                </a:cubicBezTo>
                <a:cubicBezTo>
                  <a:pt x="17202" y="14729"/>
                  <a:pt x="17234" y="14721"/>
                  <a:pt x="17260" y="14708"/>
                </a:cubicBezTo>
                <a:cubicBezTo>
                  <a:pt x="17323" y="14644"/>
                  <a:pt x="17323" y="14549"/>
                  <a:pt x="17292" y="14486"/>
                </a:cubicBezTo>
                <a:cubicBezTo>
                  <a:pt x="15962" y="12681"/>
                  <a:pt x="16690" y="13283"/>
                  <a:pt x="15012" y="10939"/>
                </a:cubicBezTo>
                <a:lnTo>
                  <a:pt x="15012" y="10939"/>
                </a:lnTo>
                <a:lnTo>
                  <a:pt x="16880" y="12206"/>
                </a:lnTo>
                <a:cubicBezTo>
                  <a:pt x="16896" y="12238"/>
                  <a:pt x="16927" y="12253"/>
                  <a:pt x="16963" y="12253"/>
                </a:cubicBezTo>
                <a:cubicBezTo>
                  <a:pt x="16999" y="12253"/>
                  <a:pt x="17038" y="12238"/>
                  <a:pt x="17070" y="12206"/>
                </a:cubicBezTo>
                <a:cubicBezTo>
                  <a:pt x="17102" y="12206"/>
                  <a:pt x="17133" y="12143"/>
                  <a:pt x="17133" y="12111"/>
                </a:cubicBezTo>
                <a:cubicBezTo>
                  <a:pt x="17165" y="11984"/>
                  <a:pt x="15265" y="8944"/>
                  <a:pt x="15265" y="8944"/>
                </a:cubicBezTo>
                <a:lnTo>
                  <a:pt x="15265" y="8944"/>
                </a:lnTo>
                <a:cubicBezTo>
                  <a:pt x="15265" y="8944"/>
                  <a:pt x="16601" y="9779"/>
                  <a:pt x="16898" y="9779"/>
                </a:cubicBezTo>
                <a:cubicBezTo>
                  <a:pt x="16918" y="9779"/>
                  <a:pt x="16933" y="9775"/>
                  <a:pt x="16943" y="9767"/>
                </a:cubicBezTo>
                <a:cubicBezTo>
                  <a:pt x="16975" y="9767"/>
                  <a:pt x="17007" y="9736"/>
                  <a:pt x="17007" y="9672"/>
                </a:cubicBezTo>
                <a:cubicBezTo>
                  <a:pt x="17007" y="9609"/>
                  <a:pt x="14473" y="5904"/>
                  <a:pt x="14473" y="5904"/>
                </a:cubicBezTo>
                <a:lnTo>
                  <a:pt x="14473" y="5904"/>
                </a:lnTo>
                <a:lnTo>
                  <a:pt x="16753" y="7709"/>
                </a:lnTo>
                <a:cubicBezTo>
                  <a:pt x="16753" y="7709"/>
                  <a:pt x="16834" y="7750"/>
                  <a:pt x="16899" y="7750"/>
                </a:cubicBezTo>
                <a:cubicBezTo>
                  <a:pt x="16915" y="7750"/>
                  <a:pt x="16931" y="7747"/>
                  <a:pt x="16943" y="7741"/>
                </a:cubicBezTo>
                <a:cubicBezTo>
                  <a:pt x="17007" y="7677"/>
                  <a:pt x="17038" y="7582"/>
                  <a:pt x="16975" y="7519"/>
                </a:cubicBezTo>
                <a:lnTo>
                  <a:pt x="15265" y="4669"/>
                </a:lnTo>
                <a:lnTo>
                  <a:pt x="17355" y="6031"/>
                </a:lnTo>
                <a:cubicBezTo>
                  <a:pt x="17355" y="6031"/>
                  <a:pt x="17387" y="6038"/>
                  <a:pt x="17426" y="6038"/>
                </a:cubicBezTo>
                <a:cubicBezTo>
                  <a:pt x="17466" y="6038"/>
                  <a:pt x="17513" y="6031"/>
                  <a:pt x="17545" y="5999"/>
                </a:cubicBezTo>
                <a:cubicBezTo>
                  <a:pt x="17608" y="5967"/>
                  <a:pt x="17608" y="5872"/>
                  <a:pt x="17577" y="5809"/>
                </a:cubicBezTo>
                <a:cubicBezTo>
                  <a:pt x="16975" y="4985"/>
                  <a:pt x="16595" y="4257"/>
                  <a:pt x="16057" y="3529"/>
                </a:cubicBezTo>
                <a:lnTo>
                  <a:pt x="16057" y="3529"/>
                </a:lnTo>
                <a:lnTo>
                  <a:pt x="17418" y="4289"/>
                </a:lnTo>
                <a:cubicBezTo>
                  <a:pt x="17435" y="4297"/>
                  <a:pt x="17452" y="4301"/>
                  <a:pt x="17469" y="4301"/>
                </a:cubicBezTo>
                <a:cubicBezTo>
                  <a:pt x="17516" y="4301"/>
                  <a:pt x="17562" y="4272"/>
                  <a:pt x="17608" y="4225"/>
                </a:cubicBezTo>
                <a:cubicBezTo>
                  <a:pt x="17640" y="4194"/>
                  <a:pt x="17640" y="4099"/>
                  <a:pt x="17608" y="4035"/>
                </a:cubicBezTo>
                <a:cubicBezTo>
                  <a:pt x="17292" y="3624"/>
                  <a:pt x="16120" y="1122"/>
                  <a:pt x="15898" y="805"/>
                </a:cubicBezTo>
                <a:lnTo>
                  <a:pt x="16468" y="805"/>
                </a:lnTo>
                <a:cubicBezTo>
                  <a:pt x="17133" y="774"/>
                  <a:pt x="17133" y="774"/>
                  <a:pt x="17165" y="742"/>
                </a:cubicBezTo>
                <a:cubicBezTo>
                  <a:pt x="17197" y="742"/>
                  <a:pt x="17228" y="710"/>
                  <a:pt x="17228" y="679"/>
                </a:cubicBezTo>
                <a:cubicBezTo>
                  <a:pt x="17228" y="584"/>
                  <a:pt x="17228" y="552"/>
                  <a:pt x="17133" y="457"/>
                </a:cubicBezTo>
                <a:lnTo>
                  <a:pt x="17070" y="520"/>
                </a:lnTo>
                <a:lnTo>
                  <a:pt x="17070" y="489"/>
                </a:lnTo>
                <a:lnTo>
                  <a:pt x="16880" y="489"/>
                </a:lnTo>
                <a:cubicBezTo>
                  <a:pt x="16753" y="489"/>
                  <a:pt x="16595" y="489"/>
                  <a:pt x="16437" y="520"/>
                </a:cubicBezTo>
                <a:cubicBezTo>
                  <a:pt x="15582" y="520"/>
                  <a:pt x="15582" y="520"/>
                  <a:pt x="15550" y="552"/>
                </a:cubicBezTo>
                <a:cubicBezTo>
                  <a:pt x="15518" y="584"/>
                  <a:pt x="15487" y="615"/>
                  <a:pt x="15487" y="647"/>
                </a:cubicBezTo>
                <a:cubicBezTo>
                  <a:pt x="15455" y="710"/>
                  <a:pt x="16215" y="2610"/>
                  <a:pt x="17007" y="3719"/>
                </a:cubicBezTo>
                <a:lnTo>
                  <a:pt x="13808" y="45"/>
                </a:lnTo>
                <a:lnTo>
                  <a:pt x="13681" y="45"/>
                </a:lnTo>
                <a:cubicBezTo>
                  <a:pt x="13618" y="77"/>
                  <a:pt x="13586" y="108"/>
                  <a:pt x="13586" y="172"/>
                </a:cubicBezTo>
                <a:cubicBezTo>
                  <a:pt x="13586" y="235"/>
                  <a:pt x="13935" y="1565"/>
                  <a:pt x="15803" y="4162"/>
                </a:cubicBezTo>
                <a:cubicBezTo>
                  <a:pt x="14220" y="2895"/>
                  <a:pt x="11971" y="425"/>
                  <a:pt x="11686" y="235"/>
                </a:cubicBezTo>
                <a:lnTo>
                  <a:pt x="11623" y="172"/>
                </a:lnTo>
                <a:cubicBezTo>
                  <a:pt x="11530" y="135"/>
                  <a:pt x="11492" y="119"/>
                  <a:pt x="11469" y="119"/>
                </a:cubicBezTo>
                <a:cubicBezTo>
                  <a:pt x="11454" y="119"/>
                  <a:pt x="11446" y="127"/>
                  <a:pt x="11433" y="140"/>
                </a:cubicBezTo>
                <a:cubicBezTo>
                  <a:pt x="11401" y="172"/>
                  <a:pt x="11370" y="203"/>
                  <a:pt x="11370" y="235"/>
                </a:cubicBezTo>
                <a:cubicBezTo>
                  <a:pt x="11370" y="267"/>
                  <a:pt x="11370" y="330"/>
                  <a:pt x="11401" y="362"/>
                </a:cubicBezTo>
                <a:lnTo>
                  <a:pt x="15645" y="6411"/>
                </a:lnTo>
                <a:cubicBezTo>
                  <a:pt x="12985" y="3687"/>
                  <a:pt x="10166" y="393"/>
                  <a:pt x="9849" y="140"/>
                </a:cubicBezTo>
                <a:cubicBezTo>
                  <a:pt x="9818" y="140"/>
                  <a:pt x="9818" y="108"/>
                  <a:pt x="9818" y="108"/>
                </a:cubicBezTo>
                <a:cubicBezTo>
                  <a:pt x="9739" y="61"/>
                  <a:pt x="9691" y="45"/>
                  <a:pt x="9659" y="45"/>
                </a:cubicBezTo>
                <a:cubicBezTo>
                  <a:pt x="9628" y="45"/>
                  <a:pt x="9612" y="61"/>
                  <a:pt x="9596" y="77"/>
                </a:cubicBezTo>
                <a:cubicBezTo>
                  <a:pt x="9564" y="108"/>
                  <a:pt x="9533" y="140"/>
                  <a:pt x="9533" y="172"/>
                </a:cubicBezTo>
                <a:cubicBezTo>
                  <a:pt x="9533" y="203"/>
                  <a:pt x="9533" y="267"/>
                  <a:pt x="9564" y="298"/>
                </a:cubicBezTo>
                <a:cubicBezTo>
                  <a:pt x="10800" y="1977"/>
                  <a:pt x="14885" y="7266"/>
                  <a:pt x="15930" y="8691"/>
                </a:cubicBezTo>
                <a:cubicBezTo>
                  <a:pt x="15428" y="8157"/>
                  <a:pt x="8980" y="962"/>
                  <a:pt x="8715" y="962"/>
                </a:cubicBezTo>
                <a:cubicBezTo>
                  <a:pt x="8713" y="962"/>
                  <a:pt x="8711" y="962"/>
                  <a:pt x="8709" y="964"/>
                </a:cubicBezTo>
                <a:cubicBezTo>
                  <a:pt x="8678" y="995"/>
                  <a:pt x="8646" y="1027"/>
                  <a:pt x="8646" y="1059"/>
                </a:cubicBezTo>
                <a:cubicBezTo>
                  <a:pt x="8614" y="1154"/>
                  <a:pt x="14980" y="9419"/>
                  <a:pt x="16057" y="10908"/>
                </a:cubicBezTo>
                <a:lnTo>
                  <a:pt x="6588" y="45"/>
                </a:lnTo>
                <a:cubicBezTo>
                  <a:pt x="6565" y="23"/>
                  <a:pt x="6527" y="0"/>
                  <a:pt x="6484" y="0"/>
                </a:cubicBezTo>
                <a:close/>
              </a:path>
            </a:pathLst>
          </a:cu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8" name="Google Shape;1378;p42"/>
          <p:cNvSpPr/>
          <p:nvPr/>
        </p:nvSpPr>
        <p:spPr>
          <a:xfrm>
            <a:off x="1724412" y="3267681"/>
            <a:ext cx="1213" cy="1449"/>
          </a:xfrm>
          <a:custGeom>
            <a:avLst/>
            <a:gdLst/>
            <a:ahLst/>
            <a:cxnLst/>
            <a:rect l="l" t="t" r="r" b="b"/>
            <a:pathLst>
              <a:path w="41" h="49" extrusionOk="0">
                <a:moveTo>
                  <a:pt x="5" y="1"/>
                </a:moveTo>
                <a:cubicBezTo>
                  <a:pt x="1" y="1"/>
                  <a:pt x="9" y="17"/>
                  <a:pt x="40" y="48"/>
                </a:cubicBezTo>
                <a:cubicBezTo>
                  <a:pt x="24" y="17"/>
                  <a:pt x="9" y="1"/>
                  <a:pt x="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81" name="Google Shape;1381;p42"/>
          <p:cNvSpPr/>
          <p:nvPr/>
        </p:nvSpPr>
        <p:spPr>
          <a:xfrm>
            <a:off x="5930466" y="1447410"/>
            <a:ext cx="1272" cy="1568"/>
          </a:xfrm>
          <a:custGeom>
            <a:avLst/>
            <a:gdLst/>
            <a:ahLst/>
            <a:cxnLst/>
            <a:rect l="l" t="t" r="r" b="b"/>
            <a:pathLst>
              <a:path w="43" h="53" extrusionOk="0">
                <a:moveTo>
                  <a:pt x="10" y="0"/>
                </a:moveTo>
                <a:cubicBezTo>
                  <a:pt x="1" y="0"/>
                  <a:pt x="5" y="16"/>
                  <a:pt x="42" y="53"/>
                </a:cubicBezTo>
                <a:cubicBezTo>
                  <a:pt x="42" y="53"/>
                  <a:pt x="42" y="21"/>
                  <a:pt x="42" y="21"/>
                </a:cubicBezTo>
                <a:cubicBezTo>
                  <a:pt x="29" y="8"/>
                  <a:pt x="16" y="0"/>
                  <a:pt x="1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84" name="Google Shape;1384;p42"/>
          <p:cNvSpPr/>
          <p:nvPr/>
        </p:nvSpPr>
        <p:spPr>
          <a:xfrm>
            <a:off x="5930526" y="3267681"/>
            <a:ext cx="1213" cy="1449"/>
          </a:xfrm>
          <a:custGeom>
            <a:avLst/>
            <a:gdLst/>
            <a:ahLst/>
            <a:cxnLst/>
            <a:rect l="l" t="t" r="r" b="b"/>
            <a:pathLst>
              <a:path w="41" h="49" extrusionOk="0">
                <a:moveTo>
                  <a:pt x="5" y="1"/>
                </a:moveTo>
                <a:cubicBezTo>
                  <a:pt x="1" y="1"/>
                  <a:pt x="9" y="17"/>
                  <a:pt x="40" y="48"/>
                </a:cubicBezTo>
                <a:cubicBezTo>
                  <a:pt x="25" y="17"/>
                  <a:pt x="9" y="1"/>
                  <a:pt x="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01" name="Google Shape;1401;p42"/>
          <p:cNvSpPr txBox="1"/>
          <p:nvPr/>
        </p:nvSpPr>
        <p:spPr>
          <a:xfrm>
            <a:off x="2206030" y="766183"/>
            <a:ext cx="3039615" cy="443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MANN WHITNEY\</a:t>
            </a:r>
          </a:p>
        </p:txBody>
      </p:sp>
      <p:sp>
        <p:nvSpPr>
          <p:cNvPr id="19" name="Google Shape;1406;p42"/>
          <p:cNvSpPr txBox="1"/>
          <p:nvPr/>
        </p:nvSpPr>
        <p:spPr>
          <a:xfrm>
            <a:off x="2140774" y="2061968"/>
            <a:ext cx="4555477" cy="1519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Ho;Mx=My</a:t>
            </a:r>
          </a:p>
          <a:p>
            <a:pPr lvl="0"/>
            <a:r>
              <a:rPr lang="en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H1;Mx&gt;My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Mx=Median of satisfaction level of people who change their ambition after school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My: Median of satisfaction level of people who don’t want to furthur swtich their career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P value: 0.1617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S</a:t>
            </a:r>
            <a:r>
              <a:rPr lang="en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ince p is greater than 0.05 thus we accept Ho at 0.05 L.O,S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Median satisfaction level of people who did not change their ambition after school is greater than median satisfaction level of people who don’t want to furthur switch their career.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22" name="Google Shape;910;p34"/>
          <p:cNvSpPr txBox="1"/>
          <p:nvPr/>
        </p:nvSpPr>
        <p:spPr>
          <a:xfrm>
            <a:off x="7538972" y="3883713"/>
            <a:ext cx="1481959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SAMPLE SIZE</a:t>
            </a:r>
            <a:endParaRPr sz="2000" dirty="0">
              <a:solidFill>
                <a:srgbClr val="FFFFFF"/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23" name="Google Shape;910;p34"/>
          <p:cNvSpPr txBox="1"/>
          <p:nvPr/>
        </p:nvSpPr>
        <p:spPr>
          <a:xfrm>
            <a:off x="6792738" y="3756926"/>
            <a:ext cx="945931" cy="618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tx1">
                    <a:lumMod val="85000"/>
                  </a:schemeClr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250</a:t>
            </a:r>
            <a:endParaRPr sz="3600" b="1" dirty="0">
              <a:solidFill>
                <a:schemeClr val="tx1">
                  <a:lumMod val="85000"/>
                </a:schemeClr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24" name="Google Shape;3435;p62"/>
          <p:cNvGrpSpPr/>
          <p:nvPr/>
        </p:nvGrpSpPr>
        <p:grpSpPr>
          <a:xfrm>
            <a:off x="6867961" y="3700656"/>
            <a:ext cx="2039007" cy="539969"/>
            <a:chOff x="4411970" y="2426309"/>
            <a:chExt cx="747317" cy="167425"/>
          </a:xfrm>
        </p:grpSpPr>
        <p:sp>
          <p:nvSpPr>
            <p:cNvPr id="25" name="Google Shape;3436;p62"/>
            <p:cNvSpPr/>
            <p:nvPr/>
          </p:nvSpPr>
          <p:spPr>
            <a:xfrm>
              <a:off x="4411970" y="2426309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  <p:sp>
          <p:nvSpPr>
            <p:cNvPr id="26" name="Google Shape;3437;p62"/>
            <p:cNvSpPr/>
            <p:nvPr/>
          </p:nvSpPr>
          <p:spPr>
            <a:xfrm>
              <a:off x="4564629" y="2426309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sp>
        <p:nvSpPr>
          <p:cNvPr id="27" name="Google Shape;1420;p43"/>
          <p:cNvSpPr/>
          <p:nvPr/>
        </p:nvSpPr>
        <p:spPr>
          <a:xfrm>
            <a:off x="6696252" y="3613050"/>
            <a:ext cx="785578" cy="783522"/>
          </a:xfrm>
          <a:custGeom>
            <a:avLst/>
            <a:gdLst/>
            <a:ahLst/>
            <a:cxnLst/>
            <a:rect l="l" t="t" r="r" b="b"/>
            <a:pathLst>
              <a:path w="24450" h="24386" fill="none" extrusionOk="0">
                <a:moveTo>
                  <a:pt x="24449" y="12098"/>
                </a:moveTo>
                <a:cubicBezTo>
                  <a:pt x="24449" y="14315"/>
                  <a:pt x="23563" y="16373"/>
                  <a:pt x="22518" y="18178"/>
                </a:cubicBezTo>
                <a:cubicBezTo>
                  <a:pt x="21441" y="20047"/>
                  <a:pt x="19731" y="21250"/>
                  <a:pt x="17862" y="22327"/>
                </a:cubicBezTo>
                <a:cubicBezTo>
                  <a:pt x="16057" y="23372"/>
                  <a:pt x="14189" y="24385"/>
                  <a:pt x="11940" y="24385"/>
                </a:cubicBezTo>
                <a:cubicBezTo>
                  <a:pt x="9723" y="24385"/>
                  <a:pt x="7601" y="23752"/>
                  <a:pt x="5828" y="22707"/>
                </a:cubicBezTo>
                <a:cubicBezTo>
                  <a:pt x="3959" y="21662"/>
                  <a:pt x="2534" y="20015"/>
                  <a:pt x="1458" y="18146"/>
                </a:cubicBezTo>
                <a:cubicBezTo>
                  <a:pt x="413" y="16373"/>
                  <a:pt x="1" y="14315"/>
                  <a:pt x="1" y="12098"/>
                </a:cubicBezTo>
                <a:cubicBezTo>
                  <a:pt x="1" y="9881"/>
                  <a:pt x="508" y="7886"/>
                  <a:pt x="1553" y="6081"/>
                </a:cubicBezTo>
                <a:cubicBezTo>
                  <a:pt x="2598" y="4212"/>
                  <a:pt x="4054" y="2692"/>
                  <a:pt x="5923" y="1615"/>
                </a:cubicBezTo>
                <a:cubicBezTo>
                  <a:pt x="7696" y="570"/>
                  <a:pt x="9723" y="0"/>
                  <a:pt x="11940" y="0"/>
                </a:cubicBezTo>
                <a:cubicBezTo>
                  <a:pt x="14189" y="0"/>
                  <a:pt x="16215" y="570"/>
                  <a:pt x="17989" y="1615"/>
                </a:cubicBezTo>
                <a:cubicBezTo>
                  <a:pt x="19857" y="2692"/>
                  <a:pt x="21346" y="4180"/>
                  <a:pt x="22423" y="6049"/>
                </a:cubicBezTo>
                <a:cubicBezTo>
                  <a:pt x="23468" y="7822"/>
                  <a:pt x="24449" y="9881"/>
                  <a:pt x="24449" y="12098"/>
                </a:cubicBezTo>
                <a:close/>
              </a:path>
            </a:pathLst>
          </a:custGeom>
          <a:noFill/>
          <a:ln w="198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" name="Google Shape;904;p34"/>
          <p:cNvSpPr txBox="1"/>
          <p:nvPr/>
        </p:nvSpPr>
        <p:spPr>
          <a:xfrm>
            <a:off x="2140775" y="2562525"/>
            <a:ext cx="2352902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DECISION CRITERIA </a:t>
            </a:r>
            <a:endParaRPr sz="20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29" name="Google Shape;904;p34"/>
          <p:cNvSpPr txBox="1"/>
          <p:nvPr/>
        </p:nvSpPr>
        <p:spPr>
          <a:xfrm>
            <a:off x="2140775" y="3415006"/>
            <a:ext cx="1733845" cy="375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CONCLUSION</a:t>
            </a:r>
            <a:endParaRPr sz="18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graphicFrame>
        <p:nvGraphicFramePr>
          <p:cNvPr id="34" name="Tab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0953618"/>
              </p:ext>
            </p:extLst>
          </p:nvPr>
        </p:nvGraphicFramePr>
        <p:xfrm>
          <a:off x="468952" y="658350"/>
          <a:ext cx="7906071" cy="3927791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567678">
                  <a:extLst>
                    <a:ext uri="{9D8B030D-6E8A-4147-A177-3AD203B41FA5}">
                      <a16:colId xmlns:a16="http://schemas.microsoft.com/office/drawing/2014/main" val="1068240229"/>
                    </a:ext>
                  </a:extLst>
                </a:gridCol>
                <a:gridCol w="2068830">
                  <a:extLst>
                    <a:ext uri="{9D8B030D-6E8A-4147-A177-3AD203B41FA5}">
                      <a16:colId xmlns:a16="http://schemas.microsoft.com/office/drawing/2014/main" val="239601749"/>
                    </a:ext>
                  </a:extLst>
                </a:gridCol>
                <a:gridCol w="1596708">
                  <a:extLst>
                    <a:ext uri="{9D8B030D-6E8A-4147-A177-3AD203B41FA5}">
                      <a16:colId xmlns:a16="http://schemas.microsoft.com/office/drawing/2014/main" val="208405603"/>
                    </a:ext>
                  </a:extLst>
                </a:gridCol>
                <a:gridCol w="1211580">
                  <a:extLst>
                    <a:ext uri="{9D8B030D-6E8A-4147-A177-3AD203B41FA5}">
                      <a16:colId xmlns:a16="http://schemas.microsoft.com/office/drawing/2014/main" val="4019283339"/>
                    </a:ext>
                  </a:extLst>
                </a:gridCol>
                <a:gridCol w="1461275">
                  <a:extLst>
                    <a:ext uri="{9D8B030D-6E8A-4147-A177-3AD203B41FA5}">
                      <a16:colId xmlns:a16="http://schemas.microsoft.com/office/drawing/2014/main" val="2731023876"/>
                    </a:ext>
                  </a:extLst>
                </a:gridCol>
              </a:tblGrid>
              <a:tr h="449067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VARIBLE</a:t>
                      </a:r>
                      <a:r>
                        <a:rPr lang="en-US" baseline="0" dirty="0">
                          <a:solidFill>
                            <a:schemeClr val="bg1"/>
                          </a:solidFill>
                        </a:rPr>
                        <a:t> 1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VARIABLE 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HYPOTHESIS</a:t>
                      </a:r>
                      <a:r>
                        <a:rPr lang="en-US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 VALUE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CONCLUSION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02011223"/>
                  </a:ext>
                </a:extLst>
              </a:tr>
              <a:tr h="592123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Changed</a:t>
                      </a:r>
                      <a:r>
                        <a:rPr lang="en-US" baseline="0" dirty="0">
                          <a:solidFill>
                            <a:schemeClr val="bg1"/>
                          </a:solidFill>
                        </a:rPr>
                        <a:t> first ambition 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Want to</a:t>
                      </a:r>
                      <a:r>
                        <a:rPr lang="en-US" baseline="0" dirty="0">
                          <a:solidFill>
                            <a:schemeClr val="bg1"/>
                          </a:solidFill>
                        </a:rPr>
                        <a:t> switch further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Mx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&gt;My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0.003169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REJECT</a:t>
                      </a:r>
                      <a:r>
                        <a:rPr lang="en-US" baseline="0" dirty="0">
                          <a:solidFill>
                            <a:schemeClr val="bg1"/>
                          </a:solidFill>
                        </a:rPr>
                        <a:t> Ho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32302937"/>
                  </a:ext>
                </a:extLst>
              </a:tr>
              <a:tr h="764826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Didn’t</a:t>
                      </a:r>
                      <a:r>
                        <a:rPr lang="en-US" baseline="0" dirty="0">
                          <a:solidFill>
                            <a:schemeClr val="bg1"/>
                          </a:solidFill>
                        </a:rPr>
                        <a:t> change first ambition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Mx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&lt;My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3.205*10^-6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REJECT</a:t>
                      </a:r>
                      <a:r>
                        <a:rPr lang="en-US" baseline="0" dirty="0">
                          <a:solidFill>
                            <a:schemeClr val="bg1"/>
                          </a:solidFill>
                        </a:rPr>
                        <a:t> Ho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0507515"/>
                  </a:ext>
                </a:extLst>
              </a:tr>
              <a:tr h="764826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Don’t</a:t>
                      </a:r>
                      <a:r>
                        <a:rPr lang="en-US" baseline="0" dirty="0">
                          <a:solidFill>
                            <a:schemeClr val="bg1"/>
                          </a:solidFill>
                        </a:rPr>
                        <a:t> want to switch further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Mx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&lt;My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5.99*10^-6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REJECT</a:t>
                      </a:r>
                      <a:r>
                        <a:rPr lang="en-US" baseline="0" dirty="0">
                          <a:solidFill>
                            <a:schemeClr val="bg1"/>
                          </a:solidFill>
                        </a:rPr>
                        <a:t> Ho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23557755"/>
                  </a:ext>
                </a:extLst>
              </a:tr>
              <a:tr h="592123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Didn’t change</a:t>
                      </a:r>
                      <a:r>
                        <a:rPr lang="en-US" baseline="0" dirty="0">
                          <a:solidFill>
                            <a:schemeClr val="bg1"/>
                          </a:solidFill>
                        </a:rPr>
                        <a:t> first ambition 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Want</a:t>
                      </a:r>
                      <a:r>
                        <a:rPr lang="en-US" baseline="0" dirty="0">
                          <a:solidFill>
                            <a:schemeClr val="bg1"/>
                          </a:solidFill>
                        </a:rPr>
                        <a:t> to switch further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Mx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&gt;My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1.01*10^-8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REJECT</a:t>
                      </a:r>
                      <a:r>
                        <a:rPr lang="en-US" baseline="0" dirty="0">
                          <a:solidFill>
                            <a:schemeClr val="bg1"/>
                          </a:solidFill>
                        </a:rPr>
                        <a:t> Ho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35269895"/>
                  </a:ext>
                </a:extLst>
              </a:tr>
              <a:tr h="76482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Want</a:t>
                      </a:r>
                      <a:r>
                        <a:rPr lang="en-US" baseline="0" dirty="0">
                          <a:solidFill>
                            <a:schemeClr val="bg1"/>
                          </a:solidFill>
                        </a:rPr>
                        <a:t> to further switch 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Don’t</a:t>
                      </a:r>
                      <a:r>
                        <a:rPr lang="en-US" baseline="0" dirty="0">
                          <a:solidFill>
                            <a:schemeClr val="bg1"/>
                          </a:solidFill>
                        </a:rPr>
                        <a:t> want to switch further 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Mx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&gt;My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3.352*10^-9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REJECT</a:t>
                      </a:r>
                      <a:r>
                        <a:rPr lang="en-US" baseline="0" dirty="0">
                          <a:solidFill>
                            <a:schemeClr val="bg1"/>
                          </a:solidFill>
                        </a:rPr>
                        <a:t> Ho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978106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13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4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3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4" grpId="0"/>
      <p:bldP spid="1376" grpId="0" animBg="1"/>
      <p:bldP spid="1376" grpId="1" animBg="1"/>
      <p:bldP spid="1377" grpId="0" animBg="1"/>
      <p:bldP spid="1377" grpId="1" animBg="1"/>
      <p:bldP spid="1401" grpId="0"/>
      <p:bldP spid="1401" grpId="1"/>
      <p:bldP spid="19" grpId="0"/>
      <p:bldP spid="19" grpId="1"/>
      <p:bldP spid="22" grpId="0"/>
      <p:bldP spid="22" grpId="1"/>
      <p:bldP spid="23" grpId="0"/>
      <p:bldP spid="23" grpId="1"/>
      <p:bldP spid="27" grpId="0" animBg="1"/>
      <p:bldP spid="27" grpId="1" animBg="1"/>
      <p:bldP spid="28" grpId="0"/>
      <p:bldP spid="28" grpId="1"/>
      <p:bldP spid="29" grpId="0"/>
      <p:bldP spid="29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" name="Google Shape;1374;p42"/>
          <p:cNvSpPr txBox="1"/>
          <p:nvPr/>
        </p:nvSpPr>
        <p:spPr>
          <a:xfrm>
            <a:off x="710250" y="249970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NON PARAMETRIC TESTS </a:t>
            </a:r>
            <a:endParaRPr sz="3600" dirty="0">
              <a:solidFill>
                <a:srgbClr val="FFFFFF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1375" name="Google Shape;1375;p42"/>
          <p:cNvSpPr/>
          <p:nvPr/>
        </p:nvSpPr>
        <p:spPr>
          <a:xfrm>
            <a:off x="1724353" y="1447410"/>
            <a:ext cx="1272" cy="1568"/>
          </a:xfrm>
          <a:custGeom>
            <a:avLst/>
            <a:gdLst/>
            <a:ahLst/>
            <a:cxnLst/>
            <a:rect l="l" t="t" r="r" b="b"/>
            <a:pathLst>
              <a:path w="43" h="53" extrusionOk="0">
                <a:moveTo>
                  <a:pt x="10" y="0"/>
                </a:moveTo>
                <a:cubicBezTo>
                  <a:pt x="1" y="0"/>
                  <a:pt x="5" y="16"/>
                  <a:pt x="42" y="53"/>
                </a:cubicBezTo>
                <a:cubicBezTo>
                  <a:pt x="42" y="53"/>
                  <a:pt x="42" y="21"/>
                  <a:pt x="42" y="21"/>
                </a:cubicBezTo>
                <a:cubicBezTo>
                  <a:pt x="29" y="8"/>
                  <a:pt x="16" y="0"/>
                  <a:pt x="1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6" name="Google Shape;1376;p42"/>
          <p:cNvSpPr/>
          <p:nvPr/>
        </p:nvSpPr>
        <p:spPr>
          <a:xfrm>
            <a:off x="237032" y="587028"/>
            <a:ext cx="8669936" cy="4972050"/>
          </a:xfrm>
          <a:custGeom>
            <a:avLst/>
            <a:gdLst/>
            <a:ahLst/>
            <a:cxnLst/>
            <a:rect l="l" t="t" r="r" b="b"/>
            <a:pathLst>
              <a:path w="136020" h="50519" extrusionOk="0">
                <a:moveTo>
                  <a:pt x="31543" y="908"/>
                </a:moveTo>
                <a:cubicBezTo>
                  <a:pt x="31574" y="908"/>
                  <a:pt x="31574" y="940"/>
                  <a:pt x="31574" y="940"/>
                </a:cubicBezTo>
                <a:cubicBezTo>
                  <a:pt x="31561" y="927"/>
                  <a:pt x="31551" y="916"/>
                  <a:pt x="31543" y="908"/>
                </a:cubicBezTo>
                <a:close/>
                <a:moveTo>
                  <a:pt x="85790" y="2502"/>
                </a:moveTo>
                <a:cubicBezTo>
                  <a:pt x="85548" y="2502"/>
                  <a:pt x="85532" y="2506"/>
                  <a:pt x="86471" y="2512"/>
                </a:cubicBezTo>
                <a:lnTo>
                  <a:pt x="86471" y="2512"/>
                </a:lnTo>
                <a:cubicBezTo>
                  <a:pt x="86445" y="2505"/>
                  <a:pt x="86017" y="2502"/>
                  <a:pt x="85790" y="2502"/>
                </a:cubicBezTo>
                <a:close/>
                <a:moveTo>
                  <a:pt x="109575" y="3695"/>
                </a:moveTo>
                <a:cubicBezTo>
                  <a:pt x="115347" y="3766"/>
                  <a:pt x="121119" y="3802"/>
                  <a:pt x="126890" y="3802"/>
                </a:cubicBezTo>
                <a:cubicBezTo>
                  <a:pt x="128814" y="3802"/>
                  <a:pt x="130738" y="3798"/>
                  <a:pt x="132662" y="3790"/>
                </a:cubicBezTo>
                <a:cubicBezTo>
                  <a:pt x="133517" y="3758"/>
                  <a:pt x="134372" y="3758"/>
                  <a:pt x="135259" y="3727"/>
                </a:cubicBezTo>
                <a:lnTo>
                  <a:pt x="135259" y="3727"/>
                </a:lnTo>
                <a:cubicBezTo>
                  <a:pt x="135101" y="6482"/>
                  <a:pt x="135101" y="9237"/>
                  <a:pt x="135069" y="11961"/>
                </a:cubicBezTo>
                <a:cubicBezTo>
                  <a:pt x="135037" y="14811"/>
                  <a:pt x="134911" y="17661"/>
                  <a:pt x="134847" y="20511"/>
                </a:cubicBezTo>
                <a:cubicBezTo>
                  <a:pt x="134816" y="22000"/>
                  <a:pt x="134784" y="38436"/>
                  <a:pt x="134784" y="39956"/>
                </a:cubicBezTo>
                <a:cubicBezTo>
                  <a:pt x="126677" y="39924"/>
                  <a:pt x="118569" y="39956"/>
                  <a:pt x="110494" y="39893"/>
                </a:cubicBezTo>
                <a:cubicBezTo>
                  <a:pt x="107517" y="39861"/>
                  <a:pt x="104540" y="39829"/>
                  <a:pt x="101563" y="39798"/>
                </a:cubicBezTo>
                <a:cubicBezTo>
                  <a:pt x="101721" y="36472"/>
                  <a:pt x="101183" y="21556"/>
                  <a:pt x="105775" y="16933"/>
                </a:cubicBezTo>
                <a:cubicBezTo>
                  <a:pt x="106852" y="15539"/>
                  <a:pt x="108340" y="13829"/>
                  <a:pt x="108942" y="12214"/>
                </a:cubicBezTo>
                <a:cubicBezTo>
                  <a:pt x="109480" y="10757"/>
                  <a:pt x="109639" y="9047"/>
                  <a:pt x="109164" y="7559"/>
                </a:cubicBezTo>
                <a:cubicBezTo>
                  <a:pt x="108879" y="6704"/>
                  <a:pt x="108372" y="6038"/>
                  <a:pt x="107802" y="5373"/>
                </a:cubicBezTo>
                <a:cubicBezTo>
                  <a:pt x="107359" y="4835"/>
                  <a:pt x="106915" y="4297"/>
                  <a:pt x="106598" y="3695"/>
                </a:cubicBezTo>
                <a:close/>
                <a:moveTo>
                  <a:pt x="83366" y="3483"/>
                </a:moveTo>
                <a:cubicBezTo>
                  <a:pt x="83845" y="3488"/>
                  <a:pt x="84595" y="3496"/>
                  <a:pt x="85729" y="3505"/>
                </a:cubicBezTo>
                <a:cubicBezTo>
                  <a:pt x="92537" y="3537"/>
                  <a:pt x="99346" y="3600"/>
                  <a:pt x="106155" y="3663"/>
                </a:cubicBezTo>
                <a:cubicBezTo>
                  <a:pt x="106567" y="4993"/>
                  <a:pt x="107834" y="5880"/>
                  <a:pt x="108404" y="7115"/>
                </a:cubicBezTo>
                <a:cubicBezTo>
                  <a:pt x="109069" y="8572"/>
                  <a:pt x="108879" y="10219"/>
                  <a:pt x="108372" y="11707"/>
                </a:cubicBezTo>
                <a:cubicBezTo>
                  <a:pt x="107232" y="14937"/>
                  <a:pt x="103780" y="15539"/>
                  <a:pt x="101975" y="21683"/>
                </a:cubicBezTo>
                <a:cubicBezTo>
                  <a:pt x="100170" y="27795"/>
                  <a:pt x="100866" y="38024"/>
                  <a:pt x="100898" y="39798"/>
                </a:cubicBezTo>
                <a:cubicBezTo>
                  <a:pt x="95483" y="39734"/>
                  <a:pt x="90099" y="39703"/>
                  <a:pt x="84683" y="39671"/>
                </a:cubicBezTo>
                <a:cubicBezTo>
                  <a:pt x="83167" y="39665"/>
                  <a:pt x="82241" y="39662"/>
                  <a:pt x="81689" y="39662"/>
                </a:cubicBezTo>
                <a:cubicBezTo>
                  <a:pt x="79233" y="39662"/>
                  <a:pt x="84180" y="39714"/>
                  <a:pt x="77431" y="39766"/>
                </a:cubicBezTo>
                <a:cubicBezTo>
                  <a:pt x="70401" y="39861"/>
                  <a:pt x="63402" y="39924"/>
                  <a:pt x="56371" y="39956"/>
                </a:cubicBezTo>
                <a:cubicBezTo>
                  <a:pt x="48897" y="39988"/>
                  <a:pt x="41424" y="40019"/>
                  <a:pt x="33950" y="40051"/>
                </a:cubicBezTo>
                <a:cubicBezTo>
                  <a:pt x="32968" y="40051"/>
                  <a:pt x="31986" y="40051"/>
                  <a:pt x="30973" y="40083"/>
                </a:cubicBezTo>
                <a:cubicBezTo>
                  <a:pt x="30909" y="37834"/>
                  <a:pt x="30846" y="20638"/>
                  <a:pt x="30814" y="18389"/>
                </a:cubicBezTo>
                <a:cubicBezTo>
                  <a:pt x="30783" y="15159"/>
                  <a:pt x="30783" y="11929"/>
                  <a:pt x="30909" y="8667"/>
                </a:cubicBezTo>
                <a:cubicBezTo>
                  <a:pt x="30909" y="7780"/>
                  <a:pt x="30973" y="6894"/>
                  <a:pt x="31004" y="5975"/>
                </a:cubicBezTo>
                <a:cubicBezTo>
                  <a:pt x="31036" y="5183"/>
                  <a:pt x="31036" y="4423"/>
                  <a:pt x="31068" y="3632"/>
                </a:cubicBezTo>
                <a:cubicBezTo>
                  <a:pt x="36430" y="3632"/>
                  <a:pt x="41779" y="3646"/>
                  <a:pt x="47123" y="3646"/>
                </a:cubicBezTo>
                <a:cubicBezTo>
                  <a:pt x="49795" y="3646"/>
                  <a:pt x="52465" y="3642"/>
                  <a:pt x="55136" y="3632"/>
                </a:cubicBezTo>
                <a:cubicBezTo>
                  <a:pt x="63529" y="3632"/>
                  <a:pt x="71889" y="3632"/>
                  <a:pt x="80281" y="3537"/>
                </a:cubicBezTo>
                <a:cubicBezTo>
                  <a:pt x="83089" y="3513"/>
                  <a:pt x="83542" y="3494"/>
                  <a:pt x="83366" y="3483"/>
                </a:cubicBezTo>
                <a:close/>
                <a:moveTo>
                  <a:pt x="475" y="3505"/>
                </a:moveTo>
                <a:lnTo>
                  <a:pt x="475" y="3505"/>
                </a:lnTo>
                <a:cubicBezTo>
                  <a:pt x="2407" y="3600"/>
                  <a:pt x="4307" y="3600"/>
                  <a:pt x="6208" y="3600"/>
                </a:cubicBezTo>
                <a:lnTo>
                  <a:pt x="14980" y="3600"/>
                </a:lnTo>
                <a:cubicBezTo>
                  <a:pt x="14790" y="6197"/>
                  <a:pt x="14631" y="8825"/>
                  <a:pt x="14473" y="11422"/>
                </a:cubicBezTo>
                <a:cubicBezTo>
                  <a:pt x="14251" y="14969"/>
                  <a:pt x="14093" y="18548"/>
                  <a:pt x="13998" y="22095"/>
                </a:cubicBezTo>
                <a:cubicBezTo>
                  <a:pt x="13966" y="23076"/>
                  <a:pt x="13935" y="39006"/>
                  <a:pt x="13935" y="39956"/>
                </a:cubicBezTo>
                <a:cubicBezTo>
                  <a:pt x="10451" y="39988"/>
                  <a:pt x="6968" y="40019"/>
                  <a:pt x="3484" y="40051"/>
                </a:cubicBezTo>
                <a:cubicBezTo>
                  <a:pt x="2597" y="40083"/>
                  <a:pt x="1679" y="40114"/>
                  <a:pt x="760" y="40178"/>
                </a:cubicBezTo>
                <a:cubicBezTo>
                  <a:pt x="824" y="38784"/>
                  <a:pt x="760" y="22411"/>
                  <a:pt x="760" y="21018"/>
                </a:cubicBezTo>
                <a:cubicBezTo>
                  <a:pt x="760" y="19561"/>
                  <a:pt x="729" y="18136"/>
                  <a:pt x="697" y="16711"/>
                </a:cubicBezTo>
                <a:cubicBezTo>
                  <a:pt x="665" y="13829"/>
                  <a:pt x="665" y="10979"/>
                  <a:pt x="634" y="8097"/>
                </a:cubicBezTo>
                <a:cubicBezTo>
                  <a:pt x="602" y="7305"/>
                  <a:pt x="602" y="6482"/>
                  <a:pt x="570" y="5690"/>
                </a:cubicBezTo>
                <a:cubicBezTo>
                  <a:pt x="570" y="4962"/>
                  <a:pt x="570" y="4233"/>
                  <a:pt x="475" y="3505"/>
                </a:cubicBezTo>
                <a:close/>
                <a:moveTo>
                  <a:pt x="28249" y="876"/>
                </a:moveTo>
                <a:cubicBezTo>
                  <a:pt x="29231" y="876"/>
                  <a:pt x="30244" y="876"/>
                  <a:pt x="31226" y="940"/>
                </a:cubicBezTo>
                <a:cubicBezTo>
                  <a:pt x="31289" y="940"/>
                  <a:pt x="31384" y="971"/>
                  <a:pt x="31448" y="971"/>
                </a:cubicBezTo>
                <a:lnTo>
                  <a:pt x="31479" y="971"/>
                </a:lnTo>
                <a:cubicBezTo>
                  <a:pt x="31511" y="971"/>
                  <a:pt x="31543" y="971"/>
                  <a:pt x="31574" y="1003"/>
                </a:cubicBezTo>
                <a:lnTo>
                  <a:pt x="31606" y="1003"/>
                </a:lnTo>
                <a:cubicBezTo>
                  <a:pt x="31986" y="1542"/>
                  <a:pt x="32271" y="2143"/>
                  <a:pt x="32461" y="2777"/>
                </a:cubicBezTo>
                <a:lnTo>
                  <a:pt x="29421" y="2777"/>
                </a:lnTo>
                <a:cubicBezTo>
                  <a:pt x="28851" y="2777"/>
                  <a:pt x="28851" y="3632"/>
                  <a:pt x="29421" y="3632"/>
                </a:cubicBezTo>
                <a:lnTo>
                  <a:pt x="30213" y="3632"/>
                </a:lnTo>
                <a:cubicBezTo>
                  <a:pt x="30181" y="4297"/>
                  <a:pt x="30149" y="4962"/>
                  <a:pt x="30118" y="5658"/>
                </a:cubicBezTo>
                <a:cubicBezTo>
                  <a:pt x="30086" y="6450"/>
                  <a:pt x="30054" y="7242"/>
                  <a:pt x="30054" y="8065"/>
                </a:cubicBezTo>
                <a:cubicBezTo>
                  <a:pt x="30023" y="9680"/>
                  <a:pt x="29959" y="11296"/>
                  <a:pt x="29959" y="12911"/>
                </a:cubicBezTo>
                <a:cubicBezTo>
                  <a:pt x="29896" y="16173"/>
                  <a:pt x="29896" y="19403"/>
                  <a:pt x="29959" y="22633"/>
                </a:cubicBezTo>
                <a:cubicBezTo>
                  <a:pt x="29991" y="24470"/>
                  <a:pt x="30023" y="41254"/>
                  <a:pt x="30118" y="43059"/>
                </a:cubicBezTo>
                <a:cubicBezTo>
                  <a:pt x="30118" y="43281"/>
                  <a:pt x="30276" y="43503"/>
                  <a:pt x="30466" y="43534"/>
                </a:cubicBezTo>
                <a:cubicBezTo>
                  <a:pt x="30973" y="43629"/>
                  <a:pt x="31448" y="43724"/>
                  <a:pt x="31923" y="43788"/>
                </a:cubicBezTo>
                <a:cubicBezTo>
                  <a:pt x="29389" y="45213"/>
                  <a:pt x="26824" y="46638"/>
                  <a:pt x="24291" y="48095"/>
                </a:cubicBezTo>
                <a:cubicBezTo>
                  <a:pt x="23562" y="48475"/>
                  <a:pt x="22834" y="48887"/>
                  <a:pt x="22105" y="49298"/>
                </a:cubicBezTo>
                <a:cubicBezTo>
                  <a:pt x="21820" y="49457"/>
                  <a:pt x="21472" y="49710"/>
                  <a:pt x="21155" y="49710"/>
                </a:cubicBezTo>
                <a:cubicBezTo>
                  <a:pt x="20807" y="49678"/>
                  <a:pt x="20490" y="49425"/>
                  <a:pt x="20205" y="49267"/>
                </a:cubicBezTo>
                <a:cubicBezTo>
                  <a:pt x="18812" y="48380"/>
                  <a:pt x="17418" y="47493"/>
                  <a:pt x="16057" y="46575"/>
                </a:cubicBezTo>
                <a:cubicBezTo>
                  <a:pt x="14758" y="45751"/>
                  <a:pt x="13491" y="44896"/>
                  <a:pt x="12256" y="44009"/>
                </a:cubicBezTo>
                <a:cubicBezTo>
                  <a:pt x="12953" y="43851"/>
                  <a:pt x="13681" y="43661"/>
                  <a:pt x="14378" y="43471"/>
                </a:cubicBezTo>
                <a:cubicBezTo>
                  <a:pt x="14536" y="43439"/>
                  <a:pt x="14663" y="43249"/>
                  <a:pt x="14663" y="43091"/>
                </a:cubicBezTo>
                <a:cubicBezTo>
                  <a:pt x="14695" y="39513"/>
                  <a:pt x="14790" y="20986"/>
                  <a:pt x="14916" y="17439"/>
                </a:cubicBezTo>
                <a:cubicBezTo>
                  <a:pt x="15075" y="13861"/>
                  <a:pt x="15297" y="10314"/>
                  <a:pt x="15550" y="6735"/>
                </a:cubicBezTo>
                <a:cubicBezTo>
                  <a:pt x="15708" y="4867"/>
                  <a:pt x="15867" y="3030"/>
                  <a:pt x="16057" y="1161"/>
                </a:cubicBezTo>
                <a:cubicBezTo>
                  <a:pt x="18685" y="1066"/>
                  <a:pt x="21345" y="1003"/>
                  <a:pt x="23974" y="940"/>
                </a:cubicBezTo>
                <a:cubicBezTo>
                  <a:pt x="25399" y="908"/>
                  <a:pt x="26824" y="876"/>
                  <a:pt x="28249" y="876"/>
                </a:cubicBezTo>
                <a:close/>
                <a:moveTo>
                  <a:pt x="26992" y="1"/>
                </a:moveTo>
                <a:cubicBezTo>
                  <a:pt x="24678" y="1"/>
                  <a:pt x="22353" y="74"/>
                  <a:pt x="20047" y="148"/>
                </a:cubicBezTo>
                <a:cubicBezTo>
                  <a:pt x="18590" y="180"/>
                  <a:pt x="17133" y="243"/>
                  <a:pt x="15645" y="306"/>
                </a:cubicBezTo>
                <a:cubicBezTo>
                  <a:pt x="15392" y="306"/>
                  <a:pt x="15233" y="496"/>
                  <a:pt x="15233" y="718"/>
                </a:cubicBezTo>
                <a:cubicBezTo>
                  <a:pt x="15170" y="1415"/>
                  <a:pt x="15107" y="2112"/>
                  <a:pt x="15043" y="2808"/>
                </a:cubicBezTo>
                <a:cubicBezTo>
                  <a:pt x="11275" y="2840"/>
                  <a:pt x="7506" y="2840"/>
                  <a:pt x="3737" y="2903"/>
                </a:cubicBezTo>
                <a:cubicBezTo>
                  <a:pt x="2597" y="2903"/>
                  <a:pt x="1489" y="2967"/>
                  <a:pt x="380" y="3030"/>
                </a:cubicBezTo>
                <a:cubicBezTo>
                  <a:pt x="349" y="3030"/>
                  <a:pt x="317" y="3030"/>
                  <a:pt x="317" y="3062"/>
                </a:cubicBezTo>
                <a:cubicBezTo>
                  <a:pt x="301" y="3056"/>
                  <a:pt x="284" y="3054"/>
                  <a:pt x="266" y="3054"/>
                </a:cubicBezTo>
                <a:cubicBezTo>
                  <a:pt x="181" y="3054"/>
                  <a:pt x="90" y="3115"/>
                  <a:pt x="64" y="3220"/>
                </a:cubicBezTo>
                <a:cubicBezTo>
                  <a:pt x="0" y="3948"/>
                  <a:pt x="0" y="4677"/>
                  <a:pt x="0" y="5405"/>
                </a:cubicBezTo>
                <a:cubicBezTo>
                  <a:pt x="0" y="6134"/>
                  <a:pt x="0" y="6862"/>
                  <a:pt x="0" y="7559"/>
                </a:cubicBezTo>
                <a:cubicBezTo>
                  <a:pt x="0" y="9015"/>
                  <a:pt x="0" y="10440"/>
                  <a:pt x="0" y="11866"/>
                </a:cubicBezTo>
                <a:cubicBezTo>
                  <a:pt x="32" y="14747"/>
                  <a:pt x="0" y="17598"/>
                  <a:pt x="32" y="20480"/>
                </a:cubicBezTo>
                <a:cubicBezTo>
                  <a:pt x="64" y="22095"/>
                  <a:pt x="0" y="38689"/>
                  <a:pt x="95" y="40304"/>
                </a:cubicBezTo>
                <a:cubicBezTo>
                  <a:pt x="95" y="40368"/>
                  <a:pt x="127" y="40431"/>
                  <a:pt x="159" y="40463"/>
                </a:cubicBezTo>
                <a:cubicBezTo>
                  <a:pt x="190" y="40558"/>
                  <a:pt x="254" y="40621"/>
                  <a:pt x="380" y="40621"/>
                </a:cubicBezTo>
                <a:cubicBezTo>
                  <a:pt x="2186" y="40748"/>
                  <a:pt x="3991" y="40748"/>
                  <a:pt x="5796" y="40748"/>
                </a:cubicBezTo>
                <a:lnTo>
                  <a:pt x="13903" y="40748"/>
                </a:lnTo>
                <a:cubicBezTo>
                  <a:pt x="13871" y="41413"/>
                  <a:pt x="13871" y="42078"/>
                  <a:pt x="13871" y="42743"/>
                </a:cubicBezTo>
                <a:cubicBezTo>
                  <a:pt x="12953" y="42964"/>
                  <a:pt x="12035" y="43154"/>
                  <a:pt x="11116" y="43408"/>
                </a:cubicBezTo>
                <a:cubicBezTo>
                  <a:pt x="10736" y="43503"/>
                  <a:pt x="10705" y="44009"/>
                  <a:pt x="11021" y="44200"/>
                </a:cubicBezTo>
                <a:cubicBezTo>
                  <a:pt x="12446" y="45118"/>
                  <a:pt x="13840" y="46068"/>
                  <a:pt x="15233" y="47018"/>
                </a:cubicBezTo>
                <a:cubicBezTo>
                  <a:pt x="16658" y="47936"/>
                  <a:pt x="18052" y="48855"/>
                  <a:pt x="19477" y="49773"/>
                </a:cubicBezTo>
                <a:cubicBezTo>
                  <a:pt x="20012" y="50105"/>
                  <a:pt x="20568" y="50518"/>
                  <a:pt x="21194" y="50518"/>
                </a:cubicBezTo>
                <a:cubicBezTo>
                  <a:pt x="21346" y="50518"/>
                  <a:pt x="21501" y="50494"/>
                  <a:pt x="21662" y="50438"/>
                </a:cubicBezTo>
                <a:cubicBezTo>
                  <a:pt x="22042" y="50312"/>
                  <a:pt x="22390" y="50090"/>
                  <a:pt x="22739" y="49932"/>
                </a:cubicBezTo>
                <a:lnTo>
                  <a:pt x="23879" y="49267"/>
                </a:lnTo>
                <a:cubicBezTo>
                  <a:pt x="25399" y="48443"/>
                  <a:pt x="26919" y="47620"/>
                  <a:pt x="28439" y="46765"/>
                </a:cubicBezTo>
                <a:cubicBezTo>
                  <a:pt x="30149" y="45846"/>
                  <a:pt x="31859" y="44896"/>
                  <a:pt x="33570" y="43946"/>
                </a:cubicBezTo>
                <a:cubicBezTo>
                  <a:pt x="33918" y="43756"/>
                  <a:pt x="33886" y="43154"/>
                  <a:pt x="33475" y="43091"/>
                </a:cubicBezTo>
                <a:lnTo>
                  <a:pt x="31068" y="42648"/>
                </a:lnTo>
                <a:cubicBezTo>
                  <a:pt x="31068" y="42046"/>
                  <a:pt x="31036" y="41444"/>
                  <a:pt x="31004" y="40843"/>
                </a:cubicBezTo>
                <a:lnTo>
                  <a:pt x="53964" y="40843"/>
                </a:lnTo>
                <a:cubicBezTo>
                  <a:pt x="60837" y="40811"/>
                  <a:pt x="67677" y="40779"/>
                  <a:pt x="74518" y="40748"/>
                </a:cubicBezTo>
                <a:cubicBezTo>
                  <a:pt x="81621" y="40665"/>
                  <a:pt x="88701" y="40583"/>
                  <a:pt x="95798" y="40583"/>
                </a:cubicBezTo>
                <a:cubicBezTo>
                  <a:pt x="96896" y="40583"/>
                  <a:pt x="97994" y="40585"/>
                  <a:pt x="99093" y="40589"/>
                </a:cubicBezTo>
                <a:cubicBezTo>
                  <a:pt x="107707" y="40653"/>
                  <a:pt x="98776" y="40748"/>
                  <a:pt x="107390" y="40811"/>
                </a:cubicBezTo>
                <a:cubicBezTo>
                  <a:pt x="113416" y="40879"/>
                  <a:pt x="119442" y="40931"/>
                  <a:pt x="125480" y="40931"/>
                </a:cubicBezTo>
                <a:cubicBezTo>
                  <a:pt x="127819" y="40931"/>
                  <a:pt x="130160" y="40924"/>
                  <a:pt x="132504" y="40906"/>
                </a:cubicBezTo>
                <a:cubicBezTo>
                  <a:pt x="133485" y="40906"/>
                  <a:pt x="134467" y="40906"/>
                  <a:pt x="135449" y="40874"/>
                </a:cubicBezTo>
                <a:cubicBezTo>
                  <a:pt x="135987" y="40874"/>
                  <a:pt x="136019" y="40114"/>
                  <a:pt x="135607" y="39988"/>
                </a:cubicBezTo>
                <a:cubicBezTo>
                  <a:pt x="135639" y="37201"/>
                  <a:pt x="135702" y="19498"/>
                  <a:pt x="135702" y="16711"/>
                </a:cubicBezTo>
                <a:cubicBezTo>
                  <a:pt x="135702" y="13861"/>
                  <a:pt x="135766" y="11011"/>
                  <a:pt x="135829" y="8160"/>
                </a:cubicBezTo>
                <a:cubicBezTo>
                  <a:pt x="135861" y="6609"/>
                  <a:pt x="135861" y="5088"/>
                  <a:pt x="135797" y="3537"/>
                </a:cubicBezTo>
                <a:cubicBezTo>
                  <a:pt x="135987" y="3252"/>
                  <a:pt x="135861" y="2808"/>
                  <a:pt x="135417" y="2808"/>
                </a:cubicBezTo>
                <a:cubicBezTo>
                  <a:pt x="127817" y="2777"/>
                  <a:pt x="120184" y="2808"/>
                  <a:pt x="112584" y="2745"/>
                </a:cubicBezTo>
                <a:cubicBezTo>
                  <a:pt x="104635" y="2682"/>
                  <a:pt x="96686" y="2587"/>
                  <a:pt x="88737" y="2523"/>
                </a:cubicBezTo>
                <a:cubicBezTo>
                  <a:pt x="87672" y="2519"/>
                  <a:pt x="86948" y="2515"/>
                  <a:pt x="86471" y="2512"/>
                </a:cubicBezTo>
                <a:lnTo>
                  <a:pt x="86471" y="2512"/>
                </a:lnTo>
                <a:cubicBezTo>
                  <a:pt x="86504" y="2520"/>
                  <a:pt x="85888" y="2534"/>
                  <a:pt x="83385" y="2555"/>
                </a:cubicBezTo>
                <a:cubicBezTo>
                  <a:pt x="75056" y="2650"/>
                  <a:pt x="66695" y="2682"/>
                  <a:pt x="58366" y="2713"/>
                </a:cubicBezTo>
                <a:cubicBezTo>
                  <a:pt x="49974" y="2745"/>
                  <a:pt x="41582" y="2745"/>
                  <a:pt x="33190" y="2777"/>
                </a:cubicBezTo>
                <a:cubicBezTo>
                  <a:pt x="33000" y="2017"/>
                  <a:pt x="32746" y="1256"/>
                  <a:pt x="32334" y="623"/>
                </a:cubicBezTo>
                <a:cubicBezTo>
                  <a:pt x="32208" y="465"/>
                  <a:pt x="32113" y="306"/>
                  <a:pt x="31954" y="243"/>
                </a:cubicBezTo>
                <a:cubicBezTo>
                  <a:pt x="31859" y="211"/>
                  <a:pt x="31764" y="211"/>
                  <a:pt x="31669" y="180"/>
                </a:cubicBezTo>
                <a:cubicBezTo>
                  <a:pt x="30814" y="21"/>
                  <a:pt x="29896" y="53"/>
                  <a:pt x="29009" y="21"/>
                </a:cubicBezTo>
                <a:cubicBezTo>
                  <a:pt x="28338" y="7"/>
                  <a:pt x="27666" y="1"/>
                  <a:pt x="2699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7" name="Google Shape;1377;p42"/>
          <p:cNvSpPr/>
          <p:nvPr/>
        </p:nvSpPr>
        <p:spPr>
          <a:xfrm>
            <a:off x="1200150" y="781656"/>
            <a:ext cx="940625" cy="4777422"/>
          </a:xfrm>
          <a:custGeom>
            <a:avLst/>
            <a:gdLst/>
            <a:ahLst/>
            <a:cxnLst/>
            <a:rect l="l" t="t" r="r" b="b"/>
            <a:pathLst>
              <a:path w="18432" h="49354" extrusionOk="0">
                <a:moveTo>
                  <a:pt x="11159" y="42373"/>
                </a:moveTo>
                <a:cubicBezTo>
                  <a:pt x="11086" y="42373"/>
                  <a:pt x="11380" y="42894"/>
                  <a:pt x="12225" y="43938"/>
                </a:cubicBezTo>
                <a:cubicBezTo>
                  <a:pt x="11879" y="43419"/>
                  <a:pt x="11542" y="42908"/>
                  <a:pt x="11208" y="42400"/>
                </a:cubicBezTo>
                <a:lnTo>
                  <a:pt x="11208" y="42400"/>
                </a:lnTo>
                <a:cubicBezTo>
                  <a:pt x="11185" y="42382"/>
                  <a:pt x="11169" y="42373"/>
                  <a:pt x="11159" y="42373"/>
                </a:cubicBezTo>
                <a:close/>
                <a:moveTo>
                  <a:pt x="11893" y="44053"/>
                </a:moveTo>
                <a:cubicBezTo>
                  <a:pt x="11886" y="44053"/>
                  <a:pt x="12042" y="44255"/>
                  <a:pt x="12478" y="44825"/>
                </a:cubicBezTo>
                <a:cubicBezTo>
                  <a:pt x="12285" y="44570"/>
                  <a:pt x="12090" y="44313"/>
                  <a:pt x="11896" y="44056"/>
                </a:cubicBezTo>
                <a:lnTo>
                  <a:pt x="11896" y="44056"/>
                </a:lnTo>
                <a:cubicBezTo>
                  <a:pt x="11894" y="44054"/>
                  <a:pt x="11893" y="44053"/>
                  <a:pt x="11893" y="44053"/>
                </a:cubicBezTo>
                <a:close/>
                <a:moveTo>
                  <a:pt x="6484" y="0"/>
                </a:moveTo>
                <a:cubicBezTo>
                  <a:pt x="6466" y="0"/>
                  <a:pt x="6448" y="4"/>
                  <a:pt x="6429" y="13"/>
                </a:cubicBezTo>
                <a:cubicBezTo>
                  <a:pt x="6366" y="13"/>
                  <a:pt x="6334" y="77"/>
                  <a:pt x="6334" y="140"/>
                </a:cubicBezTo>
                <a:cubicBezTo>
                  <a:pt x="6303" y="140"/>
                  <a:pt x="6303" y="172"/>
                  <a:pt x="6366" y="267"/>
                </a:cubicBezTo>
                <a:lnTo>
                  <a:pt x="6398" y="298"/>
                </a:lnTo>
                <a:cubicBezTo>
                  <a:pt x="6619" y="679"/>
                  <a:pt x="11686" y="7741"/>
                  <a:pt x="15740" y="13346"/>
                </a:cubicBezTo>
                <a:lnTo>
                  <a:pt x="7538" y="3434"/>
                </a:lnTo>
                <a:cubicBezTo>
                  <a:pt x="7501" y="3397"/>
                  <a:pt x="7463" y="3381"/>
                  <a:pt x="7426" y="3381"/>
                </a:cubicBezTo>
                <a:cubicBezTo>
                  <a:pt x="7400" y="3381"/>
                  <a:pt x="7374" y="3389"/>
                  <a:pt x="7348" y="3402"/>
                </a:cubicBezTo>
                <a:cubicBezTo>
                  <a:pt x="7284" y="3434"/>
                  <a:pt x="7284" y="3465"/>
                  <a:pt x="7253" y="3497"/>
                </a:cubicBezTo>
                <a:cubicBezTo>
                  <a:pt x="7221" y="3782"/>
                  <a:pt x="13618" y="12808"/>
                  <a:pt x="16500" y="16703"/>
                </a:cubicBezTo>
                <a:lnTo>
                  <a:pt x="3547" y="584"/>
                </a:lnTo>
                <a:cubicBezTo>
                  <a:pt x="3529" y="546"/>
                  <a:pt x="3488" y="531"/>
                  <a:pt x="3446" y="531"/>
                </a:cubicBezTo>
                <a:cubicBezTo>
                  <a:pt x="3415" y="531"/>
                  <a:pt x="3384" y="539"/>
                  <a:pt x="3357" y="552"/>
                </a:cubicBezTo>
                <a:cubicBezTo>
                  <a:pt x="3294" y="615"/>
                  <a:pt x="3262" y="710"/>
                  <a:pt x="3326" y="774"/>
                </a:cubicBezTo>
                <a:lnTo>
                  <a:pt x="15867" y="17241"/>
                </a:lnTo>
                <a:cubicBezTo>
                  <a:pt x="15236" y="16484"/>
                  <a:pt x="2417" y="1121"/>
                  <a:pt x="2156" y="1121"/>
                </a:cubicBezTo>
                <a:cubicBezTo>
                  <a:pt x="2155" y="1121"/>
                  <a:pt x="2155" y="1121"/>
                  <a:pt x="2154" y="1122"/>
                </a:cubicBezTo>
                <a:cubicBezTo>
                  <a:pt x="2122" y="1122"/>
                  <a:pt x="2091" y="1185"/>
                  <a:pt x="2091" y="1217"/>
                </a:cubicBezTo>
                <a:cubicBezTo>
                  <a:pt x="2091" y="1280"/>
                  <a:pt x="7316" y="7139"/>
                  <a:pt x="14251" y="16703"/>
                </a:cubicBezTo>
                <a:cubicBezTo>
                  <a:pt x="13653" y="15915"/>
                  <a:pt x="2361" y="3243"/>
                  <a:pt x="2094" y="3243"/>
                </a:cubicBezTo>
                <a:cubicBezTo>
                  <a:pt x="2092" y="3243"/>
                  <a:pt x="2091" y="3243"/>
                  <a:pt x="2091" y="3244"/>
                </a:cubicBezTo>
                <a:cubicBezTo>
                  <a:pt x="2027" y="3275"/>
                  <a:pt x="2027" y="3307"/>
                  <a:pt x="1996" y="3339"/>
                </a:cubicBezTo>
                <a:cubicBezTo>
                  <a:pt x="1964" y="3592"/>
                  <a:pt x="16120" y="20915"/>
                  <a:pt x="17165" y="22340"/>
                </a:cubicBezTo>
                <a:cubicBezTo>
                  <a:pt x="16093" y="20984"/>
                  <a:pt x="3783" y="6758"/>
                  <a:pt x="3518" y="6758"/>
                </a:cubicBezTo>
                <a:cubicBezTo>
                  <a:pt x="3517" y="6758"/>
                  <a:pt x="3516" y="6758"/>
                  <a:pt x="3516" y="6759"/>
                </a:cubicBezTo>
                <a:cubicBezTo>
                  <a:pt x="3484" y="6759"/>
                  <a:pt x="3452" y="6822"/>
                  <a:pt x="3452" y="6854"/>
                </a:cubicBezTo>
                <a:cubicBezTo>
                  <a:pt x="3389" y="7139"/>
                  <a:pt x="8773" y="13219"/>
                  <a:pt x="15518" y="22372"/>
                </a:cubicBezTo>
                <a:cubicBezTo>
                  <a:pt x="15529" y="22387"/>
                  <a:pt x="15532" y="22394"/>
                  <a:pt x="15530" y="22394"/>
                </a:cubicBezTo>
                <a:cubicBezTo>
                  <a:pt x="15414" y="22394"/>
                  <a:pt x="2524" y="7383"/>
                  <a:pt x="2059" y="6949"/>
                </a:cubicBezTo>
                <a:cubicBezTo>
                  <a:pt x="2027" y="6949"/>
                  <a:pt x="2027" y="6917"/>
                  <a:pt x="2027" y="6917"/>
                </a:cubicBezTo>
                <a:lnTo>
                  <a:pt x="1996" y="6917"/>
                </a:lnTo>
                <a:cubicBezTo>
                  <a:pt x="1932" y="6870"/>
                  <a:pt x="1893" y="6854"/>
                  <a:pt x="1865" y="6854"/>
                </a:cubicBezTo>
                <a:cubicBezTo>
                  <a:pt x="1837" y="6854"/>
                  <a:pt x="1821" y="6870"/>
                  <a:pt x="1806" y="6886"/>
                </a:cubicBezTo>
                <a:cubicBezTo>
                  <a:pt x="1774" y="6886"/>
                  <a:pt x="1742" y="6917"/>
                  <a:pt x="1742" y="6981"/>
                </a:cubicBezTo>
                <a:cubicBezTo>
                  <a:pt x="1742" y="7012"/>
                  <a:pt x="1742" y="7044"/>
                  <a:pt x="1774" y="7076"/>
                </a:cubicBezTo>
                <a:cubicBezTo>
                  <a:pt x="4782" y="11256"/>
                  <a:pt x="11148" y="18476"/>
                  <a:pt x="14220" y="22752"/>
                </a:cubicBezTo>
                <a:cubicBezTo>
                  <a:pt x="14093" y="22597"/>
                  <a:pt x="14043" y="22541"/>
                  <a:pt x="14037" y="22541"/>
                </a:cubicBezTo>
                <a:cubicBezTo>
                  <a:pt x="14022" y="22541"/>
                  <a:pt x="14336" y="22960"/>
                  <a:pt x="14324" y="22960"/>
                </a:cubicBezTo>
                <a:cubicBezTo>
                  <a:pt x="14314" y="22960"/>
                  <a:pt x="14126" y="22730"/>
                  <a:pt x="13491" y="21928"/>
                </a:cubicBezTo>
                <a:cubicBezTo>
                  <a:pt x="11433" y="19331"/>
                  <a:pt x="3991" y="10654"/>
                  <a:pt x="3674" y="10369"/>
                </a:cubicBezTo>
                <a:lnTo>
                  <a:pt x="3642" y="10306"/>
                </a:lnTo>
                <a:lnTo>
                  <a:pt x="3611" y="10306"/>
                </a:lnTo>
                <a:cubicBezTo>
                  <a:pt x="3563" y="10258"/>
                  <a:pt x="3531" y="10243"/>
                  <a:pt x="3504" y="10243"/>
                </a:cubicBezTo>
                <a:cubicBezTo>
                  <a:pt x="3476" y="10243"/>
                  <a:pt x="3452" y="10258"/>
                  <a:pt x="3421" y="10274"/>
                </a:cubicBezTo>
                <a:cubicBezTo>
                  <a:pt x="3389" y="10306"/>
                  <a:pt x="3357" y="10338"/>
                  <a:pt x="3357" y="10369"/>
                </a:cubicBezTo>
                <a:cubicBezTo>
                  <a:pt x="3357" y="10401"/>
                  <a:pt x="3357" y="10464"/>
                  <a:pt x="3389" y="10496"/>
                </a:cubicBezTo>
                <a:lnTo>
                  <a:pt x="15835" y="26837"/>
                </a:lnTo>
                <a:lnTo>
                  <a:pt x="15835" y="26837"/>
                </a:lnTo>
                <a:lnTo>
                  <a:pt x="2217" y="10211"/>
                </a:lnTo>
                <a:cubicBezTo>
                  <a:pt x="2180" y="10174"/>
                  <a:pt x="2132" y="10158"/>
                  <a:pt x="2086" y="10158"/>
                </a:cubicBezTo>
                <a:cubicBezTo>
                  <a:pt x="2053" y="10158"/>
                  <a:pt x="2022" y="10166"/>
                  <a:pt x="1996" y="10179"/>
                </a:cubicBezTo>
                <a:cubicBezTo>
                  <a:pt x="1964" y="10211"/>
                  <a:pt x="1932" y="10243"/>
                  <a:pt x="1932" y="10306"/>
                </a:cubicBezTo>
                <a:cubicBezTo>
                  <a:pt x="1869" y="10623"/>
                  <a:pt x="12288" y="23860"/>
                  <a:pt x="16658" y="29814"/>
                </a:cubicBezTo>
                <a:cubicBezTo>
                  <a:pt x="15930" y="28895"/>
                  <a:pt x="15550" y="28420"/>
                  <a:pt x="14758" y="27439"/>
                </a:cubicBezTo>
                <a:cubicBezTo>
                  <a:pt x="12921" y="25127"/>
                  <a:pt x="11940" y="23892"/>
                  <a:pt x="10546" y="22150"/>
                </a:cubicBezTo>
                <a:cubicBezTo>
                  <a:pt x="9279" y="20567"/>
                  <a:pt x="3421" y="13378"/>
                  <a:pt x="3136" y="13029"/>
                </a:cubicBezTo>
                <a:cubicBezTo>
                  <a:pt x="3104" y="12998"/>
                  <a:pt x="3041" y="12934"/>
                  <a:pt x="3009" y="12871"/>
                </a:cubicBezTo>
                <a:lnTo>
                  <a:pt x="2977" y="12903"/>
                </a:lnTo>
                <a:cubicBezTo>
                  <a:pt x="2925" y="12833"/>
                  <a:pt x="2892" y="12811"/>
                  <a:pt x="2862" y="12811"/>
                </a:cubicBezTo>
                <a:cubicBezTo>
                  <a:pt x="2838" y="12811"/>
                  <a:pt x="2816" y="12825"/>
                  <a:pt x="2787" y="12839"/>
                </a:cubicBezTo>
                <a:cubicBezTo>
                  <a:pt x="2756" y="12871"/>
                  <a:pt x="2756" y="12903"/>
                  <a:pt x="2724" y="12934"/>
                </a:cubicBezTo>
                <a:cubicBezTo>
                  <a:pt x="2724" y="12966"/>
                  <a:pt x="2756" y="13029"/>
                  <a:pt x="2756" y="13061"/>
                </a:cubicBezTo>
                <a:cubicBezTo>
                  <a:pt x="5574" y="16956"/>
                  <a:pt x="13080" y="26774"/>
                  <a:pt x="16183" y="31081"/>
                </a:cubicBezTo>
                <a:cubicBezTo>
                  <a:pt x="15012" y="29592"/>
                  <a:pt x="15708" y="30479"/>
                  <a:pt x="14378" y="28800"/>
                </a:cubicBezTo>
                <a:cubicBezTo>
                  <a:pt x="8678" y="21548"/>
                  <a:pt x="2376" y="13758"/>
                  <a:pt x="1837" y="13219"/>
                </a:cubicBezTo>
                <a:cubicBezTo>
                  <a:pt x="1806" y="13188"/>
                  <a:pt x="1774" y="13124"/>
                  <a:pt x="1742" y="13093"/>
                </a:cubicBezTo>
                <a:lnTo>
                  <a:pt x="1710" y="13124"/>
                </a:lnTo>
                <a:cubicBezTo>
                  <a:pt x="1658" y="13054"/>
                  <a:pt x="1625" y="13033"/>
                  <a:pt x="1595" y="13033"/>
                </a:cubicBezTo>
                <a:cubicBezTo>
                  <a:pt x="1571" y="13033"/>
                  <a:pt x="1549" y="13047"/>
                  <a:pt x="1520" y="13061"/>
                </a:cubicBezTo>
                <a:cubicBezTo>
                  <a:pt x="1489" y="13093"/>
                  <a:pt x="1489" y="13124"/>
                  <a:pt x="1457" y="13156"/>
                </a:cubicBezTo>
                <a:cubicBezTo>
                  <a:pt x="1457" y="13188"/>
                  <a:pt x="1457" y="13251"/>
                  <a:pt x="1489" y="13283"/>
                </a:cubicBezTo>
                <a:cubicBezTo>
                  <a:pt x="5574" y="18793"/>
                  <a:pt x="13713" y="29466"/>
                  <a:pt x="16627" y="33614"/>
                </a:cubicBezTo>
                <a:cubicBezTo>
                  <a:pt x="15613" y="32284"/>
                  <a:pt x="16342" y="33234"/>
                  <a:pt x="15012" y="31524"/>
                </a:cubicBezTo>
                <a:cubicBezTo>
                  <a:pt x="6746" y="20883"/>
                  <a:pt x="2091" y="15025"/>
                  <a:pt x="1489" y="14454"/>
                </a:cubicBezTo>
                <a:lnTo>
                  <a:pt x="1425" y="14359"/>
                </a:lnTo>
                <a:cubicBezTo>
                  <a:pt x="1362" y="14312"/>
                  <a:pt x="1323" y="14296"/>
                  <a:pt x="1291" y="14296"/>
                </a:cubicBezTo>
                <a:cubicBezTo>
                  <a:pt x="1259" y="14296"/>
                  <a:pt x="1235" y="14312"/>
                  <a:pt x="1204" y="14328"/>
                </a:cubicBezTo>
                <a:cubicBezTo>
                  <a:pt x="1140" y="14359"/>
                  <a:pt x="1140" y="14454"/>
                  <a:pt x="1172" y="14518"/>
                </a:cubicBezTo>
                <a:lnTo>
                  <a:pt x="15297" y="33836"/>
                </a:lnTo>
                <a:lnTo>
                  <a:pt x="15297" y="33836"/>
                </a:lnTo>
                <a:lnTo>
                  <a:pt x="1615" y="16355"/>
                </a:lnTo>
                <a:cubicBezTo>
                  <a:pt x="1596" y="16315"/>
                  <a:pt x="1552" y="16288"/>
                  <a:pt x="1507" y="16288"/>
                </a:cubicBezTo>
                <a:cubicBezTo>
                  <a:pt x="1478" y="16288"/>
                  <a:pt x="1450" y="16299"/>
                  <a:pt x="1425" y="16323"/>
                </a:cubicBezTo>
                <a:cubicBezTo>
                  <a:pt x="1394" y="16355"/>
                  <a:pt x="1362" y="16386"/>
                  <a:pt x="1362" y="16418"/>
                </a:cubicBezTo>
                <a:cubicBezTo>
                  <a:pt x="1267" y="16861"/>
                  <a:pt x="6778" y="24494"/>
                  <a:pt x="11876" y="31461"/>
                </a:cubicBezTo>
                <a:lnTo>
                  <a:pt x="1267" y="17843"/>
                </a:lnTo>
                <a:cubicBezTo>
                  <a:pt x="1248" y="17804"/>
                  <a:pt x="1204" y="17777"/>
                  <a:pt x="1158" y="17777"/>
                </a:cubicBezTo>
                <a:cubicBezTo>
                  <a:pt x="1130" y="17777"/>
                  <a:pt x="1101" y="17787"/>
                  <a:pt x="1077" y="17811"/>
                </a:cubicBezTo>
                <a:cubicBezTo>
                  <a:pt x="1014" y="17843"/>
                  <a:pt x="982" y="17938"/>
                  <a:pt x="1045" y="18001"/>
                </a:cubicBezTo>
                <a:cubicBezTo>
                  <a:pt x="5732" y="24525"/>
                  <a:pt x="12225" y="33614"/>
                  <a:pt x="15993" y="38871"/>
                </a:cubicBezTo>
                <a:cubicBezTo>
                  <a:pt x="11718" y="33424"/>
                  <a:pt x="6588" y="26710"/>
                  <a:pt x="1204" y="19617"/>
                </a:cubicBezTo>
                <a:cubicBezTo>
                  <a:pt x="1185" y="19579"/>
                  <a:pt x="1145" y="19564"/>
                  <a:pt x="1102" y="19564"/>
                </a:cubicBezTo>
                <a:cubicBezTo>
                  <a:pt x="1072" y="19564"/>
                  <a:pt x="1040" y="19572"/>
                  <a:pt x="1014" y="19585"/>
                </a:cubicBezTo>
                <a:cubicBezTo>
                  <a:pt x="982" y="19617"/>
                  <a:pt x="950" y="19648"/>
                  <a:pt x="950" y="19712"/>
                </a:cubicBezTo>
                <a:cubicBezTo>
                  <a:pt x="950" y="19712"/>
                  <a:pt x="950" y="19743"/>
                  <a:pt x="982" y="19807"/>
                </a:cubicBezTo>
                <a:cubicBezTo>
                  <a:pt x="982" y="19807"/>
                  <a:pt x="982" y="19838"/>
                  <a:pt x="1014" y="19838"/>
                </a:cubicBezTo>
                <a:cubicBezTo>
                  <a:pt x="1267" y="20313"/>
                  <a:pt x="1520" y="20567"/>
                  <a:pt x="5764" y="26805"/>
                </a:cubicBezTo>
                <a:cubicBezTo>
                  <a:pt x="9628" y="32157"/>
                  <a:pt x="13903" y="38048"/>
                  <a:pt x="15835" y="40771"/>
                </a:cubicBezTo>
                <a:cubicBezTo>
                  <a:pt x="12731" y="37034"/>
                  <a:pt x="10451" y="33931"/>
                  <a:pt x="5732" y="27629"/>
                </a:cubicBezTo>
                <a:cubicBezTo>
                  <a:pt x="4434" y="25919"/>
                  <a:pt x="3326" y="24430"/>
                  <a:pt x="2566" y="23385"/>
                </a:cubicBezTo>
                <a:cubicBezTo>
                  <a:pt x="1869" y="22498"/>
                  <a:pt x="1552" y="22055"/>
                  <a:pt x="1362" y="21865"/>
                </a:cubicBezTo>
                <a:cubicBezTo>
                  <a:pt x="1330" y="21833"/>
                  <a:pt x="1330" y="21802"/>
                  <a:pt x="1299" y="21770"/>
                </a:cubicBezTo>
                <a:cubicBezTo>
                  <a:pt x="1229" y="21718"/>
                  <a:pt x="1188" y="21694"/>
                  <a:pt x="1155" y="21694"/>
                </a:cubicBezTo>
                <a:cubicBezTo>
                  <a:pt x="1128" y="21694"/>
                  <a:pt x="1106" y="21710"/>
                  <a:pt x="1077" y="21738"/>
                </a:cubicBezTo>
                <a:cubicBezTo>
                  <a:pt x="1045" y="21738"/>
                  <a:pt x="1045" y="21802"/>
                  <a:pt x="1014" y="21833"/>
                </a:cubicBezTo>
                <a:cubicBezTo>
                  <a:pt x="1014" y="21865"/>
                  <a:pt x="1014" y="21897"/>
                  <a:pt x="1045" y="21928"/>
                </a:cubicBezTo>
                <a:cubicBezTo>
                  <a:pt x="7728" y="30954"/>
                  <a:pt x="11275" y="36021"/>
                  <a:pt x="14726" y="41088"/>
                </a:cubicBezTo>
                <a:cubicBezTo>
                  <a:pt x="10641" y="35799"/>
                  <a:pt x="7633" y="31936"/>
                  <a:pt x="1362" y="23702"/>
                </a:cubicBezTo>
                <a:cubicBezTo>
                  <a:pt x="1344" y="23665"/>
                  <a:pt x="1303" y="23649"/>
                  <a:pt x="1260" y="23649"/>
                </a:cubicBezTo>
                <a:cubicBezTo>
                  <a:pt x="1230" y="23649"/>
                  <a:pt x="1198" y="23657"/>
                  <a:pt x="1172" y="23670"/>
                </a:cubicBezTo>
                <a:cubicBezTo>
                  <a:pt x="1077" y="23733"/>
                  <a:pt x="1077" y="23828"/>
                  <a:pt x="1140" y="23892"/>
                </a:cubicBezTo>
                <a:lnTo>
                  <a:pt x="12826" y="40835"/>
                </a:lnTo>
                <a:cubicBezTo>
                  <a:pt x="7506" y="34026"/>
                  <a:pt x="6524" y="32759"/>
                  <a:pt x="1457" y="25919"/>
                </a:cubicBezTo>
                <a:cubicBezTo>
                  <a:pt x="1425" y="25887"/>
                  <a:pt x="1362" y="25855"/>
                  <a:pt x="1330" y="25855"/>
                </a:cubicBezTo>
                <a:cubicBezTo>
                  <a:pt x="1299" y="25855"/>
                  <a:pt x="1267" y="25855"/>
                  <a:pt x="1235" y="25887"/>
                </a:cubicBezTo>
                <a:cubicBezTo>
                  <a:pt x="1172" y="25950"/>
                  <a:pt x="1172" y="26045"/>
                  <a:pt x="1204" y="26109"/>
                </a:cubicBezTo>
                <a:cubicBezTo>
                  <a:pt x="9026" y="36559"/>
                  <a:pt x="9533" y="37509"/>
                  <a:pt x="12921" y="42640"/>
                </a:cubicBezTo>
                <a:lnTo>
                  <a:pt x="1299" y="27470"/>
                </a:lnTo>
                <a:cubicBezTo>
                  <a:pt x="1260" y="27431"/>
                  <a:pt x="1208" y="27404"/>
                  <a:pt x="1160" y="27404"/>
                </a:cubicBezTo>
                <a:cubicBezTo>
                  <a:pt x="1130" y="27404"/>
                  <a:pt x="1101" y="27415"/>
                  <a:pt x="1077" y="27439"/>
                </a:cubicBezTo>
                <a:cubicBezTo>
                  <a:pt x="1014" y="27470"/>
                  <a:pt x="982" y="27565"/>
                  <a:pt x="1045" y="27660"/>
                </a:cubicBezTo>
                <a:cubicBezTo>
                  <a:pt x="5905" y="34243"/>
                  <a:pt x="8445" y="38204"/>
                  <a:pt x="11208" y="42400"/>
                </a:cubicBezTo>
                <a:lnTo>
                  <a:pt x="11208" y="42400"/>
                </a:lnTo>
                <a:cubicBezTo>
                  <a:pt x="11390" y="42549"/>
                  <a:pt x="11974" y="43306"/>
                  <a:pt x="12731" y="44667"/>
                </a:cubicBezTo>
                <a:cubicBezTo>
                  <a:pt x="3864" y="32791"/>
                  <a:pt x="1932" y="30321"/>
                  <a:pt x="1394" y="29909"/>
                </a:cubicBezTo>
                <a:cubicBezTo>
                  <a:pt x="1320" y="29872"/>
                  <a:pt x="1267" y="29856"/>
                  <a:pt x="1230" y="29856"/>
                </a:cubicBezTo>
                <a:cubicBezTo>
                  <a:pt x="1204" y="29856"/>
                  <a:pt x="1185" y="29864"/>
                  <a:pt x="1172" y="29877"/>
                </a:cubicBezTo>
                <a:cubicBezTo>
                  <a:pt x="1140" y="29909"/>
                  <a:pt x="1109" y="29941"/>
                  <a:pt x="1109" y="29972"/>
                </a:cubicBezTo>
                <a:cubicBezTo>
                  <a:pt x="1109" y="30004"/>
                  <a:pt x="1109" y="30067"/>
                  <a:pt x="1140" y="30099"/>
                </a:cubicBezTo>
                <a:cubicBezTo>
                  <a:pt x="5764" y="36401"/>
                  <a:pt x="5669" y="36718"/>
                  <a:pt x="10229" y="43210"/>
                </a:cubicBezTo>
                <a:lnTo>
                  <a:pt x="2597" y="33329"/>
                </a:lnTo>
                <a:cubicBezTo>
                  <a:pt x="2558" y="33290"/>
                  <a:pt x="2507" y="33263"/>
                  <a:pt x="2458" y="33263"/>
                </a:cubicBezTo>
                <a:cubicBezTo>
                  <a:pt x="2429" y="33263"/>
                  <a:pt x="2400" y="33273"/>
                  <a:pt x="2376" y="33297"/>
                </a:cubicBezTo>
                <a:cubicBezTo>
                  <a:pt x="2344" y="33329"/>
                  <a:pt x="2344" y="33361"/>
                  <a:pt x="2312" y="33392"/>
                </a:cubicBezTo>
                <a:cubicBezTo>
                  <a:pt x="2312" y="33424"/>
                  <a:pt x="2344" y="33456"/>
                  <a:pt x="2376" y="33519"/>
                </a:cubicBezTo>
                <a:lnTo>
                  <a:pt x="2344" y="33519"/>
                </a:lnTo>
                <a:lnTo>
                  <a:pt x="2407" y="33582"/>
                </a:lnTo>
                <a:cubicBezTo>
                  <a:pt x="2497" y="33738"/>
                  <a:pt x="2513" y="33801"/>
                  <a:pt x="2480" y="33801"/>
                </a:cubicBezTo>
                <a:cubicBezTo>
                  <a:pt x="2347" y="33801"/>
                  <a:pt x="1424" y="32808"/>
                  <a:pt x="1254" y="32808"/>
                </a:cubicBezTo>
                <a:cubicBezTo>
                  <a:pt x="1077" y="32808"/>
                  <a:pt x="1716" y="33883"/>
                  <a:pt x="4909" y="38269"/>
                </a:cubicBezTo>
                <a:lnTo>
                  <a:pt x="2122" y="35229"/>
                </a:lnTo>
                <a:cubicBezTo>
                  <a:pt x="2106" y="35198"/>
                  <a:pt x="2075" y="35182"/>
                  <a:pt x="2039" y="35182"/>
                </a:cubicBezTo>
                <a:cubicBezTo>
                  <a:pt x="2003" y="35182"/>
                  <a:pt x="1964" y="35198"/>
                  <a:pt x="1932" y="35229"/>
                </a:cubicBezTo>
                <a:cubicBezTo>
                  <a:pt x="1869" y="35261"/>
                  <a:pt x="1837" y="35356"/>
                  <a:pt x="1901" y="35419"/>
                </a:cubicBezTo>
                <a:lnTo>
                  <a:pt x="5479" y="41025"/>
                </a:lnTo>
                <a:lnTo>
                  <a:pt x="1710" y="36844"/>
                </a:lnTo>
                <a:cubicBezTo>
                  <a:pt x="1671" y="36805"/>
                  <a:pt x="1620" y="36778"/>
                  <a:pt x="1572" y="36778"/>
                </a:cubicBezTo>
                <a:cubicBezTo>
                  <a:pt x="1542" y="36778"/>
                  <a:pt x="1513" y="36789"/>
                  <a:pt x="1489" y="36813"/>
                </a:cubicBezTo>
                <a:cubicBezTo>
                  <a:pt x="1425" y="36844"/>
                  <a:pt x="1425" y="36939"/>
                  <a:pt x="1457" y="37034"/>
                </a:cubicBezTo>
                <a:lnTo>
                  <a:pt x="7728" y="46250"/>
                </a:lnTo>
                <a:cubicBezTo>
                  <a:pt x="6709" y="44990"/>
                  <a:pt x="6423" y="44676"/>
                  <a:pt x="6386" y="44676"/>
                </a:cubicBezTo>
                <a:cubicBezTo>
                  <a:pt x="6349" y="44676"/>
                  <a:pt x="6557" y="44983"/>
                  <a:pt x="6542" y="44983"/>
                </a:cubicBezTo>
                <a:cubicBezTo>
                  <a:pt x="6524" y="44983"/>
                  <a:pt x="6205" y="44567"/>
                  <a:pt x="4846" y="42766"/>
                </a:cubicBezTo>
                <a:cubicBezTo>
                  <a:pt x="3896" y="41500"/>
                  <a:pt x="3104" y="40455"/>
                  <a:pt x="2534" y="39726"/>
                </a:cubicBezTo>
                <a:cubicBezTo>
                  <a:pt x="2091" y="39156"/>
                  <a:pt x="1869" y="38840"/>
                  <a:pt x="1710" y="38681"/>
                </a:cubicBezTo>
                <a:cubicBezTo>
                  <a:pt x="1710" y="38618"/>
                  <a:pt x="1679" y="38586"/>
                  <a:pt x="1647" y="38555"/>
                </a:cubicBezTo>
                <a:lnTo>
                  <a:pt x="1615" y="38586"/>
                </a:lnTo>
                <a:cubicBezTo>
                  <a:pt x="1563" y="38516"/>
                  <a:pt x="1530" y="38495"/>
                  <a:pt x="1500" y="38495"/>
                </a:cubicBezTo>
                <a:cubicBezTo>
                  <a:pt x="1476" y="38495"/>
                  <a:pt x="1454" y="38509"/>
                  <a:pt x="1425" y="38523"/>
                </a:cubicBezTo>
                <a:cubicBezTo>
                  <a:pt x="1394" y="38555"/>
                  <a:pt x="1394" y="38586"/>
                  <a:pt x="1362" y="38618"/>
                </a:cubicBezTo>
                <a:cubicBezTo>
                  <a:pt x="1362" y="38681"/>
                  <a:pt x="1362" y="38713"/>
                  <a:pt x="1394" y="38745"/>
                </a:cubicBezTo>
                <a:cubicBezTo>
                  <a:pt x="6873" y="46092"/>
                  <a:pt x="3611" y="42070"/>
                  <a:pt x="6556" y="46377"/>
                </a:cubicBezTo>
                <a:lnTo>
                  <a:pt x="6556" y="46377"/>
                </a:lnTo>
                <a:lnTo>
                  <a:pt x="1837" y="40961"/>
                </a:lnTo>
                <a:cubicBezTo>
                  <a:pt x="1798" y="40922"/>
                  <a:pt x="1747" y="40895"/>
                  <a:pt x="1698" y="40895"/>
                </a:cubicBezTo>
                <a:cubicBezTo>
                  <a:pt x="1668" y="40895"/>
                  <a:pt x="1640" y="40905"/>
                  <a:pt x="1615" y="40930"/>
                </a:cubicBezTo>
                <a:cubicBezTo>
                  <a:pt x="1584" y="40961"/>
                  <a:pt x="1552" y="40993"/>
                  <a:pt x="1552" y="41025"/>
                </a:cubicBezTo>
                <a:cubicBezTo>
                  <a:pt x="1520" y="41278"/>
                  <a:pt x="3041" y="43495"/>
                  <a:pt x="4149" y="45047"/>
                </a:cubicBezTo>
                <a:cubicBezTo>
                  <a:pt x="2281" y="42671"/>
                  <a:pt x="1837" y="42323"/>
                  <a:pt x="1425" y="41880"/>
                </a:cubicBezTo>
                <a:cubicBezTo>
                  <a:pt x="1362" y="41816"/>
                  <a:pt x="1330" y="41785"/>
                  <a:pt x="1299" y="41721"/>
                </a:cubicBezTo>
                <a:lnTo>
                  <a:pt x="1267" y="41753"/>
                </a:lnTo>
                <a:cubicBezTo>
                  <a:pt x="1215" y="41683"/>
                  <a:pt x="1181" y="41661"/>
                  <a:pt x="1152" y="41661"/>
                </a:cubicBezTo>
                <a:cubicBezTo>
                  <a:pt x="1127" y="41661"/>
                  <a:pt x="1105" y="41676"/>
                  <a:pt x="1077" y="41690"/>
                </a:cubicBezTo>
                <a:cubicBezTo>
                  <a:pt x="1045" y="41721"/>
                  <a:pt x="1045" y="41753"/>
                  <a:pt x="1045" y="41785"/>
                </a:cubicBezTo>
                <a:cubicBezTo>
                  <a:pt x="1014" y="41816"/>
                  <a:pt x="1045" y="41911"/>
                  <a:pt x="1045" y="41911"/>
                </a:cubicBezTo>
                <a:lnTo>
                  <a:pt x="3737" y="45078"/>
                </a:lnTo>
                <a:lnTo>
                  <a:pt x="3737" y="45078"/>
                </a:lnTo>
                <a:lnTo>
                  <a:pt x="349" y="42861"/>
                </a:lnTo>
                <a:cubicBezTo>
                  <a:pt x="349" y="42861"/>
                  <a:pt x="285" y="42798"/>
                  <a:pt x="285" y="42798"/>
                </a:cubicBezTo>
                <a:lnTo>
                  <a:pt x="254" y="42798"/>
                </a:lnTo>
                <a:cubicBezTo>
                  <a:pt x="197" y="42741"/>
                  <a:pt x="163" y="42730"/>
                  <a:pt x="131" y="42730"/>
                </a:cubicBezTo>
                <a:cubicBezTo>
                  <a:pt x="109" y="42730"/>
                  <a:pt x="89" y="42735"/>
                  <a:pt x="64" y="42735"/>
                </a:cubicBezTo>
                <a:cubicBezTo>
                  <a:pt x="32" y="42766"/>
                  <a:pt x="32" y="42798"/>
                  <a:pt x="0" y="42861"/>
                </a:cubicBezTo>
                <a:cubicBezTo>
                  <a:pt x="0" y="42893"/>
                  <a:pt x="32" y="42925"/>
                  <a:pt x="32" y="42956"/>
                </a:cubicBezTo>
                <a:cubicBezTo>
                  <a:pt x="127" y="43051"/>
                  <a:pt x="254" y="43146"/>
                  <a:pt x="254" y="43146"/>
                </a:cubicBezTo>
                <a:cubicBezTo>
                  <a:pt x="254" y="43146"/>
                  <a:pt x="4656" y="46187"/>
                  <a:pt x="4877" y="46440"/>
                </a:cubicBezTo>
                <a:lnTo>
                  <a:pt x="4909" y="46440"/>
                </a:lnTo>
                <a:cubicBezTo>
                  <a:pt x="5018" y="46549"/>
                  <a:pt x="5067" y="46583"/>
                  <a:pt x="5098" y="46583"/>
                </a:cubicBezTo>
                <a:cubicBezTo>
                  <a:pt x="5111" y="46583"/>
                  <a:pt x="5121" y="46577"/>
                  <a:pt x="5131" y="46567"/>
                </a:cubicBezTo>
                <a:cubicBezTo>
                  <a:pt x="5162" y="46535"/>
                  <a:pt x="5194" y="46503"/>
                  <a:pt x="5194" y="46440"/>
                </a:cubicBezTo>
                <a:cubicBezTo>
                  <a:pt x="5226" y="46250"/>
                  <a:pt x="4054" y="44413"/>
                  <a:pt x="2566" y="42355"/>
                </a:cubicBezTo>
                <a:lnTo>
                  <a:pt x="2566" y="42355"/>
                </a:lnTo>
                <a:lnTo>
                  <a:pt x="7791" y="48467"/>
                </a:lnTo>
                <a:cubicBezTo>
                  <a:pt x="7828" y="48504"/>
                  <a:pt x="7876" y="48519"/>
                  <a:pt x="7922" y="48519"/>
                </a:cubicBezTo>
                <a:cubicBezTo>
                  <a:pt x="7955" y="48519"/>
                  <a:pt x="7986" y="48512"/>
                  <a:pt x="8013" y="48499"/>
                </a:cubicBezTo>
                <a:cubicBezTo>
                  <a:pt x="8044" y="48467"/>
                  <a:pt x="8076" y="48404"/>
                  <a:pt x="8076" y="48372"/>
                </a:cubicBezTo>
                <a:cubicBezTo>
                  <a:pt x="8139" y="48024"/>
                  <a:pt x="7664" y="47073"/>
                  <a:pt x="4276" y="42355"/>
                </a:cubicBezTo>
                <a:lnTo>
                  <a:pt x="4276" y="42355"/>
                </a:lnTo>
                <a:cubicBezTo>
                  <a:pt x="9628" y="49354"/>
                  <a:pt x="8804" y="48087"/>
                  <a:pt x="9279" y="48404"/>
                </a:cubicBezTo>
                <a:lnTo>
                  <a:pt x="9279" y="48435"/>
                </a:lnTo>
                <a:cubicBezTo>
                  <a:pt x="9354" y="48472"/>
                  <a:pt x="9395" y="48488"/>
                  <a:pt x="9430" y="48488"/>
                </a:cubicBezTo>
                <a:cubicBezTo>
                  <a:pt x="9454" y="48488"/>
                  <a:pt x="9475" y="48480"/>
                  <a:pt x="9501" y="48467"/>
                </a:cubicBezTo>
                <a:cubicBezTo>
                  <a:pt x="9533" y="48435"/>
                  <a:pt x="9533" y="48404"/>
                  <a:pt x="9564" y="48372"/>
                </a:cubicBezTo>
                <a:cubicBezTo>
                  <a:pt x="9564" y="48309"/>
                  <a:pt x="9564" y="48277"/>
                  <a:pt x="9533" y="48245"/>
                </a:cubicBezTo>
                <a:lnTo>
                  <a:pt x="1996" y="37446"/>
                </a:lnTo>
                <a:lnTo>
                  <a:pt x="10039" y="47422"/>
                </a:lnTo>
                <a:cubicBezTo>
                  <a:pt x="10077" y="47459"/>
                  <a:pt x="10125" y="47474"/>
                  <a:pt x="10171" y="47474"/>
                </a:cubicBezTo>
                <a:cubicBezTo>
                  <a:pt x="10203" y="47474"/>
                  <a:pt x="10235" y="47467"/>
                  <a:pt x="10261" y="47453"/>
                </a:cubicBezTo>
                <a:cubicBezTo>
                  <a:pt x="10324" y="47390"/>
                  <a:pt x="10324" y="47295"/>
                  <a:pt x="10293" y="47232"/>
                </a:cubicBezTo>
                <a:lnTo>
                  <a:pt x="3136" y="36844"/>
                </a:lnTo>
                <a:lnTo>
                  <a:pt x="10895" y="46535"/>
                </a:lnTo>
                <a:cubicBezTo>
                  <a:pt x="10926" y="46567"/>
                  <a:pt x="10966" y="46583"/>
                  <a:pt x="11005" y="46583"/>
                </a:cubicBezTo>
                <a:cubicBezTo>
                  <a:pt x="11045" y="46583"/>
                  <a:pt x="11085" y="46567"/>
                  <a:pt x="11116" y="46535"/>
                </a:cubicBezTo>
                <a:cubicBezTo>
                  <a:pt x="11180" y="46503"/>
                  <a:pt x="11180" y="46408"/>
                  <a:pt x="11148" y="46345"/>
                </a:cubicBezTo>
                <a:cubicBezTo>
                  <a:pt x="6271" y="39663"/>
                  <a:pt x="6999" y="40391"/>
                  <a:pt x="2597" y="34216"/>
                </a:cubicBezTo>
                <a:lnTo>
                  <a:pt x="2597" y="34216"/>
                </a:lnTo>
                <a:lnTo>
                  <a:pt x="12446" y="46598"/>
                </a:lnTo>
                <a:cubicBezTo>
                  <a:pt x="12485" y="46638"/>
                  <a:pt x="12537" y="46665"/>
                  <a:pt x="12585" y="46665"/>
                </a:cubicBezTo>
                <a:cubicBezTo>
                  <a:pt x="12615" y="46665"/>
                  <a:pt x="12644" y="46654"/>
                  <a:pt x="12668" y="46630"/>
                </a:cubicBezTo>
                <a:cubicBezTo>
                  <a:pt x="12700" y="46630"/>
                  <a:pt x="12731" y="46567"/>
                  <a:pt x="12731" y="46535"/>
                </a:cubicBezTo>
                <a:cubicBezTo>
                  <a:pt x="12731" y="46503"/>
                  <a:pt x="12731" y="46472"/>
                  <a:pt x="12700" y="46408"/>
                </a:cubicBezTo>
                <a:cubicBezTo>
                  <a:pt x="12035" y="45015"/>
                  <a:pt x="12890" y="45617"/>
                  <a:pt x="5796" y="35958"/>
                </a:cubicBezTo>
                <a:lnTo>
                  <a:pt x="5796" y="35958"/>
                </a:lnTo>
                <a:cubicBezTo>
                  <a:pt x="7651" y="38392"/>
                  <a:pt x="9797" y="41278"/>
                  <a:pt x="11896" y="44056"/>
                </a:cubicBezTo>
                <a:lnTo>
                  <a:pt x="11896" y="44056"/>
                </a:lnTo>
                <a:cubicBezTo>
                  <a:pt x="11960" y="44115"/>
                  <a:pt x="12895" y="45247"/>
                  <a:pt x="13142" y="45247"/>
                </a:cubicBezTo>
                <a:cubicBezTo>
                  <a:pt x="13155" y="45247"/>
                  <a:pt x="13166" y="45243"/>
                  <a:pt x="13175" y="45237"/>
                </a:cubicBezTo>
                <a:cubicBezTo>
                  <a:pt x="13206" y="45237"/>
                  <a:pt x="13238" y="45173"/>
                  <a:pt x="13238" y="45142"/>
                </a:cubicBezTo>
                <a:cubicBezTo>
                  <a:pt x="13301" y="44698"/>
                  <a:pt x="8678" y="37794"/>
                  <a:pt x="2059" y="28705"/>
                </a:cubicBezTo>
                <a:lnTo>
                  <a:pt x="2059" y="28705"/>
                </a:lnTo>
                <a:lnTo>
                  <a:pt x="13935" y="44508"/>
                </a:lnTo>
                <a:cubicBezTo>
                  <a:pt x="13974" y="44547"/>
                  <a:pt x="14025" y="44574"/>
                  <a:pt x="14074" y="44574"/>
                </a:cubicBezTo>
                <a:cubicBezTo>
                  <a:pt x="14103" y="44574"/>
                  <a:pt x="14132" y="44564"/>
                  <a:pt x="14156" y="44540"/>
                </a:cubicBezTo>
                <a:cubicBezTo>
                  <a:pt x="14188" y="44508"/>
                  <a:pt x="14220" y="44477"/>
                  <a:pt x="14220" y="44413"/>
                </a:cubicBezTo>
                <a:cubicBezTo>
                  <a:pt x="14283" y="44033"/>
                  <a:pt x="11306" y="39726"/>
                  <a:pt x="7443" y="34311"/>
                </a:cubicBezTo>
                <a:lnTo>
                  <a:pt x="7443" y="34311"/>
                </a:lnTo>
                <a:cubicBezTo>
                  <a:pt x="13301" y="42038"/>
                  <a:pt x="14885" y="43938"/>
                  <a:pt x="15360" y="44382"/>
                </a:cubicBezTo>
                <a:lnTo>
                  <a:pt x="15392" y="44413"/>
                </a:lnTo>
                <a:cubicBezTo>
                  <a:pt x="15468" y="44470"/>
                  <a:pt x="15521" y="44482"/>
                  <a:pt x="15558" y="44482"/>
                </a:cubicBezTo>
                <a:cubicBezTo>
                  <a:pt x="15583" y="44482"/>
                  <a:pt x="15601" y="44477"/>
                  <a:pt x="15613" y="44477"/>
                </a:cubicBezTo>
                <a:cubicBezTo>
                  <a:pt x="15677" y="44413"/>
                  <a:pt x="15677" y="44318"/>
                  <a:pt x="15645" y="44255"/>
                </a:cubicBezTo>
                <a:lnTo>
                  <a:pt x="7221" y="31872"/>
                </a:lnTo>
                <a:lnTo>
                  <a:pt x="7221" y="31872"/>
                </a:lnTo>
                <a:cubicBezTo>
                  <a:pt x="7421" y="32134"/>
                  <a:pt x="7507" y="32247"/>
                  <a:pt x="7508" y="32247"/>
                </a:cubicBezTo>
                <a:cubicBezTo>
                  <a:pt x="7513" y="32247"/>
                  <a:pt x="4288" y="28004"/>
                  <a:pt x="4305" y="28004"/>
                </a:cubicBezTo>
                <a:cubicBezTo>
                  <a:pt x="4308" y="28004"/>
                  <a:pt x="4413" y="28138"/>
                  <a:pt x="4656" y="28452"/>
                </a:cubicBezTo>
                <a:cubicBezTo>
                  <a:pt x="7506" y="32189"/>
                  <a:pt x="10356" y="35894"/>
                  <a:pt x="12510" y="38681"/>
                </a:cubicBezTo>
                <a:cubicBezTo>
                  <a:pt x="15702" y="42872"/>
                  <a:pt x="16096" y="43390"/>
                  <a:pt x="16251" y="43390"/>
                </a:cubicBezTo>
                <a:cubicBezTo>
                  <a:pt x="16273" y="43390"/>
                  <a:pt x="16290" y="43380"/>
                  <a:pt x="16310" y="43368"/>
                </a:cubicBezTo>
                <a:cubicBezTo>
                  <a:pt x="16342" y="43337"/>
                  <a:pt x="16373" y="43273"/>
                  <a:pt x="16373" y="43242"/>
                </a:cubicBezTo>
                <a:cubicBezTo>
                  <a:pt x="16437" y="42893"/>
                  <a:pt x="12921" y="37921"/>
                  <a:pt x="8678" y="32031"/>
                </a:cubicBezTo>
                <a:lnTo>
                  <a:pt x="8678" y="32031"/>
                </a:lnTo>
                <a:cubicBezTo>
                  <a:pt x="15565" y="41118"/>
                  <a:pt x="16688" y="42350"/>
                  <a:pt x="16999" y="42350"/>
                </a:cubicBezTo>
                <a:cubicBezTo>
                  <a:pt x="17029" y="42350"/>
                  <a:pt x="17051" y="42339"/>
                  <a:pt x="17070" y="42323"/>
                </a:cubicBezTo>
                <a:cubicBezTo>
                  <a:pt x="17102" y="42323"/>
                  <a:pt x="17133" y="42260"/>
                  <a:pt x="17133" y="42228"/>
                </a:cubicBezTo>
                <a:cubicBezTo>
                  <a:pt x="17165" y="42101"/>
                  <a:pt x="16658" y="41341"/>
                  <a:pt x="6017" y="26615"/>
                </a:cubicBezTo>
                <a:cubicBezTo>
                  <a:pt x="5099" y="25349"/>
                  <a:pt x="4181" y="24082"/>
                  <a:pt x="3294" y="22847"/>
                </a:cubicBezTo>
                <a:lnTo>
                  <a:pt x="3294" y="22847"/>
                </a:lnTo>
                <a:cubicBezTo>
                  <a:pt x="4592" y="24589"/>
                  <a:pt x="6017" y="26457"/>
                  <a:pt x="7443" y="28294"/>
                </a:cubicBezTo>
                <a:cubicBezTo>
                  <a:pt x="15613" y="38966"/>
                  <a:pt x="17545" y="41405"/>
                  <a:pt x="18083" y="41880"/>
                </a:cubicBezTo>
                <a:cubicBezTo>
                  <a:pt x="18083" y="41880"/>
                  <a:pt x="18083" y="41911"/>
                  <a:pt x="18083" y="41911"/>
                </a:cubicBezTo>
                <a:cubicBezTo>
                  <a:pt x="18171" y="41981"/>
                  <a:pt x="18220" y="42003"/>
                  <a:pt x="18251" y="42003"/>
                </a:cubicBezTo>
                <a:cubicBezTo>
                  <a:pt x="18277" y="42003"/>
                  <a:pt x="18291" y="41989"/>
                  <a:pt x="18305" y="41975"/>
                </a:cubicBezTo>
                <a:cubicBezTo>
                  <a:pt x="18368" y="41943"/>
                  <a:pt x="18368" y="41911"/>
                  <a:pt x="18368" y="41880"/>
                </a:cubicBezTo>
                <a:cubicBezTo>
                  <a:pt x="18400" y="41816"/>
                  <a:pt x="18432" y="41658"/>
                  <a:pt x="5099" y="23227"/>
                </a:cubicBezTo>
                <a:lnTo>
                  <a:pt x="5099" y="23227"/>
                </a:lnTo>
                <a:lnTo>
                  <a:pt x="17355" y="39030"/>
                </a:lnTo>
                <a:cubicBezTo>
                  <a:pt x="17392" y="39067"/>
                  <a:pt x="17440" y="39082"/>
                  <a:pt x="17486" y="39082"/>
                </a:cubicBezTo>
                <a:cubicBezTo>
                  <a:pt x="17519" y="39082"/>
                  <a:pt x="17550" y="39074"/>
                  <a:pt x="17577" y="39061"/>
                </a:cubicBezTo>
                <a:cubicBezTo>
                  <a:pt x="17640" y="38998"/>
                  <a:pt x="17672" y="38903"/>
                  <a:pt x="17608" y="38840"/>
                </a:cubicBezTo>
                <a:cubicBezTo>
                  <a:pt x="12098" y="31397"/>
                  <a:pt x="6303" y="23353"/>
                  <a:pt x="3104" y="18730"/>
                </a:cubicBezTo>
                <a:lnTo>
                  <a:pt x="3104" y="18730"/>
                </a:lnTo>
                <a:lnTo>
                  <a:pt x="17197" y="36908"/>
                </a:lnTo>
                <a:cubicBezTo>
                  <a:pt x="17228" y="36939"/>
                  <a:pt x="17268" y="36955"/>
                  <a:pt x="17308" y="36955"/>
                </a:cubicBezTo>
                <a:cubicBezTo>
                  <a:pt x="17347" y="36955"/>
                  <a:pt x="17387" y="36939"/>
                  <a:pt x="17418" y="36908"/>
                </a:cubicBezTo>
                <a:cubicBezTo>
                  <a:pt x="17482" y="36876"/>
                  <a:pt x="17482" y="36781"/>
                  <a:pt x="17450" y="36718"/>
                </a:cubicBezTo>
                <a:lnTo>
                  <a:pt x="6968" y="21738"/>
                </a:lnTo>
                <a:lnTo>
                  <a:pt x="6968" y="21738"/>
                </a:lnTo>
                <a:cubicBezTo>
                  <a:pt x="9216" y="24589"/>
                  <a:pt x="14758" y="31556"/>
                  <a:pt x="15835" y="32917"/>
                </a:cubicBezTo>
                <a:cubicBezTo>
                  <a:pt x="17341" y="34839"/>
                  <a:pt x="17612" y="35206"/>
                  <a:pt x="17748" y="35206"/>
                </a:cubicBezTo>
                <a:cubicBezTo>
                  <a:pt x="17778" y="35206"/>
                  <a:pt x="17802" y="35189"/>
                  <a:pt x="17830" y="35166"/>
                </a:cubicBezTo>
                <a:cubicBezTo>
                  <a:pt x="17862" y="35166"/>
                  <a:pt x="17893" y="35103"/>
                  <a:pt x="17893" y="35071"/>
                </a:cubicBezTo>
                <a:cubicBezTo>
                  <a:pt x="17925" y="34754"/>
                  <a:pt x="15328" y="30986"/>
                  <a:pt x="10229" y="24018"/>
                </a:cubicBezTo>
                <a:lnTo>
                  <a:pt x="10229" y="24018"/>
                </a:lnTo>
                <a:cubicBezTo>
                  <a:pt x="13745" y="28484"/>
                  <a:pt x="14093" y="28642"/>
                  <a:pt x="17323" y="32791"/>
                </a:cubicBezTo>
                <a:cubicBezTo>
                  <a:pt x="17387" y="32854"/>
                  <a:pt x="17418" y="32854"/>
                  <a:pt x="17482" y="32854"/>
                </a:cubicBezTo>
                <a:cubicBezTo>
                  <a:pt x="17545" y="32822"/>
                  <a:pt x="17608" y="32791"/>
                  <a:pt x="17608" y="32727"/>
                </a:cubicBezTo>
                <a:cubicBezTo>
                  <a:pt x="17608" y="32727"/>
                  <a:pt x="17608" y="32696"/>
                  <a:pt x="17577" y="32632"/>
                </a:cubicBezTo>
                <a:lnTo>
                  <a:pt x="17577" y="32601"/>
                </a:lnTo>
                <a:cubicBezTo>
                  <a:pt x="17577" y="32601"/>
                  <a:pt x="17545" y="32537"/>
                  <a:pt x="17450" y="32442"/>
                </a:cubicBezTo>
                <a:cubicBezTo>
                  <a:pt x="16975" y="31746"/>
                  <a:pt x="15835" y="30131"/>
                  <a:pt x="11591" y="23923"/>
                </a:cubicBezTo>
                <a:cubicBezTo>
                  <a:pt x="11026" y="23227"/>
                  <a:pt x="10613" y="22692"/>
                  <a:pt x="10636" y="22692"/>
                </a:cubicBezTo>
                <a:cubicBezTo>
                  <a:pt x="10681" y="22692"/>
                  <a:pt x="12316" y="24648"/>
                  <a:pt x="17513" y="31176"/>
                </a:cubicBezTo>
                <a:cubicBezTo>
                  <a:pt x="17545" y="31207"/>
                  <a:pt x="17585" y="31223"/>
                  <a:pt x="17624" y="31223"/>
                </a:cubicBezTo>
                <a:cubicBezTo>
                  <a:pt x="17664" y="31223"/>
                  <a:pt x="17703" y="31207"/>
                  <a:pt x="17735" y="31176"/>
                </a:cubicBezTo>
                <a:cubicBezTo>
                  <a:pt x="17798" y="31144"/>
                  <a:pt x="17798" y="31049"/>
                  <a:pt x="17767" y="30986"/>
                </a:cubicBezTo>
                <a:cubicBezTo>
                  <a:pt x="13935" y="25824"/>
                  <a:pt x="13903" y="25380"/>
                  <a:pt x="11211" y="21580"/>
                </a:cubicBezTo>
                <a:lnTo>
                  <a:pt x="11211" y="21580"/>
                </a:lnTo>
                <a:lnTo>
                  <a:pt x="16912" y="28547"/>
                </a:lnTo>
                <a:cubicBezTo>
                  <a:pt x="16947" y="28599"/>
                  <a:pt x="16991" y="28623"/>
                  <a:pt x="17034" y="28623"/>
                </a:cubicBezTo>
                <a:cubicBezTo>
                  <a:pt x="17070" y="28623"/>
                  <a:pt x="17105" y="28607"/>
                  <a:pt x="17133" y="28579"/>
                </a:cubicBezTo>
                <a:cubicBezTo>
                  <a:pt x="17197" y="28547"/>
                  <a:pt x="17197" y="28452"/>
                  <a:pt x="17165" y="28389"/>
                </a:cubicBezTo>
                <a:lnTo>
                  <a:pt x="13111" y="22213"/>
                </a:lnTo>
                <a:lnTo>
                  <a:pt x="13111" y="22213"/>
                </a:lnTo>
                <a:cubicBezTo>
                  <a:pt x="13112" y="22214"/>
                  <a:pt x="16563" y="25950"/>
                  <a:pt x="16785" y="26172"/>
                </a:cubicBezTo>
                <a:cubicBezTo>
                  <a:pt x="16785" y="26172"/>
                  <a:pt x="16785" y="26204"/>
                  <a:pt x="16785" y="26204"/>
                </a:cubicBezTo>
                <a:lnTo>
                  <a:pt x="16817" y="26204"/>
                </a:lnTo>
                <a:cubicBezTo>
                  <a:pt x="16887" y="26274"/>
                  <a:pt x="16928" y="26295"/>
                  <a:pt x="16961" y="26295"/>
                </a:cubicBezTo>
                <a:cubicBezTo>
                  <a:pt x="16988" y="26295"/>
                  <a:pt x="17010" y="26281"/>
                  <a:pt x="17038" y="26267"/>
                </a:cubicBezTo>
                <a:cubicBezTo>
                  <a:pt x="17070" y="26235"/>
                  <a:pt x="17070" y="26204"/>
                  <a:pt x="17102" y="26172"/>
                </a:cubicBezTo>
                <a:cubicBezTo>
                  <a:pt x="17102" y="26140"/>
                  <a:pt x="17102" y="26140"/>
                  <a:pt x="17038" y="26045"/>
                </a:cubicBezTo>
                <a:cubicBezTo>
                  <a:pt x="17038" y="26014"/>
                  <a:pt x="17038" y="26014"/>
                  <a:pt x="17007" y="25982"/>
                </a:cubicBezTo>
                <a:cubicBezTo>
                  <a:pt x="16658" y="25444"/>
                  <a:pt x="15645" y="23638"/>
                  <a:pt x="14030" y="21073"/>
                </a:cubicBezTo>
                <a:lnTo>
                  <a:pt x="14030" y="21073"/>
                </a:lnTo>
                <a:cubicBezTo>
                  <a:pt x="15772" y="23227"/>
                  <a:pt x="16753" y="23923"/>
                  <a:pt x="17133" y="24304"/>
                </a:cubicBezTo>
                <a:cubicBezTo>
                  <a:pt x="17133" y="24304"/>
                  <a:pt x="17133" y="24335"/>
                  <a:pt x="17133" y="24335"/>
                </a:cubicBezTo>
                <a:lnTo>
                  <a:pt x="17165" y="24335"/>
                </a:lnTo>
                <a:cubicBezTo>
                  <a:pt x="17235" y="24405"/>
                  <a:pt x="17276" y="24427"/>
                  <a:pt x="17309" y="24427"/>
                </a:cubicBezTo>
                <a:cubicBezTo>
                  <a:pt x="17336" y="24427"/>
                  <a:pt x="17358" y="24413"/>
                  <a:pt x="17387" y="24399"/>
                </a:cubicBezTo>
                <a:cubicBezTo>
                  <a:pt x="17418" y="24367"/>
                  <a:pt x="17450" y="24335"/>
                  <a:pt x="17450" y="24304"/>
                </a:cubicBezTo>
                <a:cubicBezTo>
                  <a:pt x="17450" y="24177"/>
                  <a:pt x="11370" y="16292"/>
                  <a:pt x="11370" y="16291"/>
                </a:cubicBezTo>
                <a:lnTo>
                  <a:pt x="11370" y="16291"/>
                </a:lnTo>
                <a:lnTo>
                  <a:pt x="17260" y="22752"/>
                </a:lnTo>
                <a:cubicBezTo>
                  <a:pt x="17297" y="22789"/>
                  <a:pt x="17345" y="22804"/>
                  <a:pt x="17391" y="22804"/>
                </a:cubicBezTo>
                <a:cubicBezTo>
                  <a:pt x="17424" y="22804"/>
                  <a:pt x="17455" y="22797"/>
                  <a:pt x="17482" y="22783"/>
                </a:cubicBezTo>
                <a:cubicBezTo>
                  <a:pt x="17513" y="22752"/>
                  <a:pt x="17545" y="22720"/>
                  <a:pt x="17545" y="22657"/>
                </a:cubicBezTo>
                <a:cubicBezTo>
                  <a:pt x="17577" y="22435"/>
                  <a:pt x="15708" y="19427"/>
                  <a:pt x="14568" y="17811"/>
                </a:cubicBezTo>
                <a:lnTo>
                  <a:pt x="14568" y="17811"/>
                </a:lnTo>
                <a:cubicBezTo>
                  <a:pt x="15293" y="18681"/>
                  <a:pt x="15456" y="18860"/>
                  <a:pt x="15468" y="18860"/>
                </a:cubicBezTo>
                <a:cubicBezTo>
                  <a:pt x="15477" y="18860"/>
                  <a:pt x="15412" y="18772"/>
                  <a:pt x="15415" y="18772"/>
                </a:cubicBezTo>
                <a:cubicBezTo>
                  <a:pt x="15421" y="18772"/>
                  <a:pt x="15683" y="19102"/>
                  <a:pt x="17228" y="21042"/>
                </a:cubicBezTo>
                <a:cubicBezTo>
                  <a:pt x="17265" y="21079"/>
                  <a:pt x="17303" y="21094"/>
                  <a:pt x="17346" y="21094"/>
                </a:cubicBezTo>
                <a:cubicBezTo>
                  <a:pt x="17377" y="21094"/>
                  <a:pt x="17411" y="21086"/>
                  <a:pt x="17450" y="21073"/>
                </a:cubicBezTo>
                <a:cubicBezTo>
                  <a:pt x="17513" y="21010"/>
                  <a:pt x="17513" y="20915"/>
                  <a:pt x="17482" y="20852"/>
                </a:cubicBezTo>
                <a:cubicBezTo>
                  <a:pt x="16123" y="18996"/>
                  <a:pt x="15123" y="17614"/>
                  <a:pt x="15194" y="17614"/>
                </a:cubicBezTo>
                <a:cubicBezTo>
                  <a:pt x="15240" y="17614"/>
                  <a:pt x="15746" y="18207"/>
                  <a:pt x="16912" y="19648"/>
                </a:cubicBezTo>
                <a:cubicBezTo>
                  <a:pt x="16943" y="19680"/>
                  <a:pt x="16975" y="19696"/>
                  <a:pt x="17011" y="19696"/>
                </a:cubicBezTo>
                <a:cubicBezTo>
                  <a:pt x="17046" y="19696"/>
                  <a:pt x="17086" y="19680"/>
                  <a:pt x="17133" y="19648"/>
                </a:cubicBezTo>
                <a:cubicBezTo>
                  <a:pt x="17197" y="19617"/>
                  <a:pt x="17197" y="19522"/>
                  <a:pt x="17165" y="19458"/>
                </a:cubicBezTo>
                <a:lnTo>
                  <a:pt x="16057" y="17495"/>
                </a:lnTo>
                <a:lnTo>
                  <a:pt x="16057" y="17495"/>
                </a:lnTo>
                <a:cubicBezTo>
                  <a:pt x="16057" y="17495"/>
                  <a:pt x="16215" y="17526"/>
                  <a:pt x="16595" y="17621"/>
                </a:cubicBezTo>
                <a:cubicBezTo>
                  <a:pt x="16630" y="17627"/>
                  <a:pt x="16666" y="17630"/>
                  <a:pt x="16700" y="17630"/>
                </a:cubicBezTo>
                <a:cubicBezTo>
                  <a:pt x="17036" y="17630"/>
                  <a:pt x="17317" y="17358"/>
                  <a:pt x="17260" y="16956"/>
                </a:cubicBezTo>
                <a:cubicBezTo>
                  <a:pt x="17197" y="16513"/>
                  <a:pt x="15740" y="13695"/>
                  <a:pt x="15740" y="13694"/>
                </a:cubicBezTo>
                <a:lnTo>
                  <a:pt x="15740" y="13694"/>
                </a:lnTo>
                <a:lnTo>
                  <a:pt x="17038" y="14676"/>
                </a:lnTo>
                <a:cubicBezTo>
                  <a:pt x="17075" y="14713"/>
                  <a:pt x="17123" y="14729"/>
                  <a:pt x="17170" y="14729"/>
                </a:cubicBezTo>
                <a:cubicBezTo>
                  <a:pt x="17202" y="14729"/>
                  <a:pt x="17234" y="14721"/>
                  <a:pt x="17260" y="14708"/>
                </a:cubicBezTo>
                <a:cubicBezTo>
                  <a:pt x="17323" y="14644"/>
                  <a:pt x="17323" y="14549"/>
                  <a:pt x="17292" y="14486"/>
                </a:cubicBezTo>
                <a:cubicBezTo>
                  <a:pt x="15962" y="12681"/>
                  <a:pt x="16690" y="13283"/>
                  <a:pt x="15012" y="10939"/>
                </a:cubicBezTo>
                <a:lnTo>
                  <a:pt x="15012" y="10939"/>
                </a:lnTo>
                <a:lnTo>
                  <a:pt x="16880" y="12206"/>
                </a:lnTo>
                <a:cubicBezTo>
                  <a:pt x="16896" y="12238"/>
                  <a:pt x="16927" y="12253"/>
                  <a:pt x="16963" y="12253"/>
                </a:cubicBezTo>
                <a:cubicBezTo>
                  <a:pt x="16999" y="12253"/>
                  <a:pt x="17038" y="12238"/>
                  <a:pt x="17070" y="12206"/>
                </a:cubicBezTo>
                <a:cubicBezTo>
                  <a:pt x="17102" y="12206"/>
                  <a:pt x="17133" y="12143"/>
                  <a:pt x="17133" y="12111"/>
                </a:cubicBezTo>
                <a:cubicBezTo>
                  <a:pt x="17165" y="11984"/>
                  <a:pt x="15265" y="8944"/>
                  <a:pt x="15265" y="8944"/>
                </a:cubicBezTo>
                <a:lnTo>
                  <a:pt x="15265" y="8944"/>
                </a:lnTo>
                <a:cubicBezTo>
                  <a:pt x="15265" y="8944"/>
                  <a:pt x="16601" y="9779"/>
                  <a:pt x="16898" y="9779"/>
                </a:cubicBezTo>
                <a:cubicBezTo>
                  <a:pt x="16918" y="9779"/>
                  <a:pt x="16933" y="9775"/>
                  <a:pt x="16943" y="9767"/>
                </a:cubicBezTo>
                <a:cubicBezTo>
                  <a:pt x="16975" y="9767"/>
                  <a:pt x="17007" y="9736"/>
                  <a:pt x="17007" y="9672"/>
                </a:cubicBezTo>
                <a:cubicBezTo>
                  <a:pt x="17007" y="9609"/>
                  <a:pt x="14473" y="5904"/>
                  <a:pt x="14473" y="5904"/>
                </a:cubicBezTo>
                <a:lnTo>
                  <a:pt x="14473" y="5904"/>
                </a:lnTo>
                <a:lnTo>
                  <a:pt x="16753" y="7709"/>
                </a:lnTo>
                <a:cubicBezTo>
                  <a:pt x="16753" y="7709"/>
                  <a:pt x="16834" y="7750"/>
                  <a:pt x="16899" y="7750"/>
                </a:cubicBezTo>
                <a:cubicBezTo>
                  <a:pt x="16915" y="7750"/>
                  <a:pt x="16931" y="7747"/>
                  <a:pt x="16943" y="7741"/>
                </a:cubicBezTo>
                <a:cubicBezTo>
                  <a:pt x="17007" y="7677"/>
                  <a:pt x="17038" y="7582"/>
                  <a:pt x="16975" y="7519"/>
                </a:cubicBezTo>
                <a:lnTo>
                  <a:pt x="15265" y="4669"/>
                </a:lnTo>
                <a:lnTo>
                  <a:pt x="17355" y="6031"/>
                </a:lnTo>
                <a:cubicBezTo>
                  <a:pt x="17355" y="6031"/>
                  <a:pt x="17387" y="6038"/>
                  <a:pt x="17426" y="6038"/>
                </a:cubicBezTo>
                <a:cubicBezTo>
                  <a:pt x="17466" y="6038"/>
                  <a:pt x="17513" y="6031"/>
                  <a:pt x="17545" y="5999"/>
                </a:cubicBezTo>
                <a:cubicBezTo>
                  <a:pt x="17608" y="5967"/>
                  <a:pt x="17608" y="5872"/>
                  <a:pt x="17577" y="5809"/>
                </a:cubicBezTo>
                <a:cubicBezTo>
                  <a:pt x="16975" y="4985"/>
                  <a:pt x="16595" y="4257"/>
                  <a:pt x="16057" y="3529"/>
                </a:cubicBezTo>
                <a:lnTo>
                  <a:pt x="16057" y="3529"/>
                </a:lnTo>
                <a:lnTo>
                  <a:pt x="17418" y="4289"/>
                </a:lnTo>
                <a:cubicBezTo>
                  <a:pt x="17435" y="4297"/>
                  <a:pt x="17452" y="4301"/>
                  <a:pt x="17469" y="4301"/>
                </a:cubicBezTo>
                <a:cubicBezTo>
                  <a:pt x="17516" y="4301"/>
                  <a:pt x="17562" y="4272"/>
                  <a:pt x="17608" y="4225"/>
                </a:cubicBezTo>
                <a:cubicBezTo>
                  <a:pt x="17640" y="4194"/>
                  <a:pt x="17640" y="4099"/>
                  <a:pt x="17608" y="4035"/>
                </a:cubicBezTo>
                <a:cubicBezTo>
                  <a:pt x="17292" y="3624"/>
                  <a:pt x="16120" y="1122"/>
                  <a:pt x="15898" y="805"/>
                </a:cubicBezTo>
                <a:lnTo>
                  <a:pt x="16468" y="805"/>
                </a:lnTo>
                <a:cubicBezTo>
                  <a:pt x="17133" y="774"/>
                  <a:pt x="17133" y="774"/>
                  <a:pt x="17165" y="742"/>
                </a:cubicBezTo>
                <a:cubicBezTo>
                  <a:pt x="17197" y="742"/>
                  <a:pt x="17228" y="710"/>
                  <a:pt x="17228" y="679"/>
                </a:cubicBezTo>
                <a:cubicBezTo>
                  <a:pt x="17228" y="584"/>
                  <a:pt x="17228" y="552"/>
                  <a:pt x="17133" y="457"/>
                </a:cubicBezTo>
                <a:lnTo>
                  <a:pt x="17070" y="520"/>
                </a:lnTo>
                <a:lnTo>
                  <a:pt x="17070" y="489"/>
                </a:lnTo>
                <a:lnTo>
                  <a:pt x="16880" y="489"/>
                </a:lnTo>
                <a:cubicBezTo>
                  <a:pt x="16753" y="489"/>
                  <a:pt x="16595" y="489"/>
                  <a:pt x="16437" y="520"/>
                </a:cubicBezTo>
                <a:cubicBezTo>
                  <a:pt x="15582" y="520"/>
                  <a:pt x="15582" y="520"/>
                  <a:pt x="15550" y="552"/>
                </a:cubicBezTo>
                <a:cubicBezTo>
                  <a:pt x="15518" y="584"/>
                  <a:pt x="15487" y="615"/>
                  <a:pt x="15487" y="647"/>
                </a:cubicBezTo>
                <a:cubicBezTo>
                  <a:pt x="15455" y="710"/>
                  <a:pt x="16215" y="2610"/>
                  <a:pt x="17007" y="3719"/>
                </a:cubicBezTo>
                <a:lnTo>
                  <a:pt x="13808" y="45"/>
                </a:lnTo>
                <a:lnTo>
                  <a:pt x="13681" y="45"/>
                </a:lnTo>
                <a:cubicBezTo>
                  <a:pt x="13618" y="77"/>
                  <a:pt x="13586" y="108"/>
                  <a:pt x="13586" y="172"/>
                </a:cubicBezTo>
                <a:cubicBezTo>
                  <a:pt x="13586" y="235"/>
                  <a:pt x="13935" y="1565"/>
                  <a:pt x="15803" y="4162"/>
                </a:cubicBezTo>
                <a:cubicBezTo>
                  <a:pt x="14220" y="2895"/>
                  <a:pt x="11971" y="425"/>
                  <a:pt x="11686" y="235"/>
                </a:cubicBezTo>
                <a:lnTo>
                  <a:pt x="11623" y="172"/>
                </a:lnTo>
                <a:cubicBezTo>
                  <a:pt x="11530" y="135"/>
                  <a:pt x="11492" y="119"/>
                  <a:pt x="11469" y="119"/>
                </a:cubicBezTo>
                <a:cubicBezTo>
                  <a:pt x="11454" y="119"/>
                  <a:pt x="11446" y="127"/>
                  <a:pt x="11433" y="140"/>
                </a:cubicBezTo>
                <a:cubicBezTo>
                  <a:pt x="11401" y="172"/>
                  <a:pt x="11370" y="203"/>
                  <a:pt x="11370" y="235"/>
                </a:cubicBezTo>
                <a:cubicBezTo>
                  <a:pt x="11370" y="267"/>
                  <a:pt x="11370" y="330"/>
                  <a:pt x="11401" y="362"/>
                </a:cubicBezTo>
                <a:lnTo>
                  <a:pt x="15645" y="6411"/>
                </a:lnTo>
                <a:cubicBezTo>
                  <a:pt x="12985" y="3687"/>
                  <a:pt x="10166" y="393"/>
                  <a:pt x="9849" y="140"/>
                </a:cubicBezTo>
                <a:cubicBezTo>
                  <a:pt x="9818" y="140"/>
                  <a:pt x="9818" y="108"/>
                  <a:pt x="9818" y="108"/>
                </a:cubicBezTo>
                <a:cubicBezTo>
                  <a:pt x="9739" y="61"/>
                  <a:pt x="9691" y="45"/>
                  <a:pt x="9659" y="45"/>
                </a:cubicBezTo>
                <a:cubicBezTo>
                  <a:pt x="9628" y="45"/>
                  <a:pt x="9612" y="61"/>
                  <a:pt x="9596" y="77"/>
                </a:cubicBezTo>
                <a:cubicBezTo>
                  <a:pt x="9564" y="108"/>
                  <a:pt x="9533" y="140"/>
                  <a:pt x="9533" y="172"/>
                </a:cubicBezTo>
                <a:cubicBezTo>
                  <a:pt x="9533" y="203"/>
                  <a:pt x="9533" y="267"/>
                  <a:pt x="9564" y="298"/>
                </a:cubicBezTo>
                <a:cubicBezTo>
                  <a:pt x="10800" y="1977"/>
                  <a:pt x="14885" y="7266"/>
                  <a:pt x="15930" y="8691"/>
                </a:cubicBezTo>
                <a:cubicBezTo>
                  <a:pt x="15428" y="8157"/>
                  <a:pt x="8980" y="962"/>
                  <a:pt x="8715" y="962"/>
                </a:cubicBezTo>
                <a:cubicBezTo>
                  <a:pt x="8713" y="962"/>
                  <a:pt x="8711" y="962"/>
                  <a:pt x="8709" y="964"/>
                </a:cubicBezTo>
                <a:cubicBezTo>
                  <a:pt x="8678" y="995"/>
                  <a:pt x="8646" y="1027"/>
                  <a:pt x="8646" y="1059"/>
                </a:cubicBezTo>
                <a:cubicBezTo>
                  <a:pt x="8614" y="1154"/>
                  <a:pt x="14980" y="9419"/>
                  <a:pt x="16057" y="10908"/>
                </a:cubicBezTo>
                <a:lnTo>
                  <a:pt x="6588" y="45"/>
                </a:lnTo>
                <a:cubicBezTo>
                  <a:pt x="6565" y="23"/>
                  <a:pt x="6527" y="0"/>
                  <a:pt x="6484" y="0"/>
                </a:cubicBezTo>
                <a:close/>
              </a:path>
            </a:pathLst>
          </a:cu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8" name="Google Shape;1378;p42"/>
          <p:cNvSpPr/>
          <p:nvPr/>
        </p:nvSpPr>
        <p:spPr>
          <a:xfrm>
            <a:off x="1724412" y="3267681"/>
            <a:ext cx="1213" cy="1449"/>
          </a:xfrm>
          <a:custGeom>
            <a:avLst/>
            <a:gdLst/>
            <a:ahLst/>
            <a:cxnLst/>
            <a:rect l="l" t="t" r="r" b="b"/>
            <a:pathLst>
              <a:path w="41" h="49" extrusionOk="0">
                <a:moveTo>
                  <a:pt x="5" y="1"/>
                </a:moveTo>
                <a:cubicBezTo>
                  <a:pt x="1" y="1"/>
                  <a:pt x="9" y="17"/>
                  <a:pt x="40" y="48"/>
                </a:cubicBezTo>
                <a:cubicBezTo>
                  <a:pt x="24" y="17"/>
                  <a:pt x="9" y="1"/>
                  <a:pt x="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81" name="Google Shape;1381;p42"/>
          <p:cNvSpPr/>
          <p:nvPr/>
        </p:nvSpPr>
        <p:spPr>
          <a:xfrm>
            <a:off x="5930466" y="1447410"/>
            <a:ext cx="1272" cy="1568"/>
          </a:xfrm>
          <a:custGeom>
            <a:avLst/>
            <a:gdLst/>
            <a:ahLst/>
            <a:cxnLst/>
            <a:rect l="l" t="t" r="r" b="b"/>
            <a:pathLst>
              <a:path w="43" h="53" extrusionOk="0">
                <a:moveTo>
                  <a:pt x="10" y="0"/>
                </a:moveTo>
                <a:cubicBezTo>
                  <a:pt x="1" y="0"/>
                  <a:pt x="5" y="16"/>
                  <a:pt x="42" y="53"/>
                </a:cubicBezTo>
                <a:cubicBezTo>
                  <a:pt x="42" y="53"/>
                  <a:pt x="42" y="21"/>
                  <a:pt x="42" y="21"/>
                </a:cubicBezTo>
                <a:cubicBezTo>
                  <a:pt x="29" y="8"/>
                  <a:pt x="16" y="0"/>
                  <a:pt x="1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84" name="Google Shape;1384;p42"/>
          <p:cNvSpPr/>
          <p:nvPr/>
        </p:nvSpPr>
        <p:spPr>
          <a:xfrm>
            <a:off x="5930526" y="3267681"/>
            <a:ext cx="1213" cy="1449"/>
          </a:xfrm>
          <a:custGeom>
            <a:avLst/>
            <a:gdLst/>
            <a:ahLst/>
            <a:cxnLst/>
            <a:rect l="l" t="t" r="r" b="b"/>
            <a:pathLst>
              <a:path w="41" h="49" extrusionOk="0">
                <a:moveTo>
                  <a:pt x="5" y="1"/>
                </a:moveTo>
                <a:cubicBezTo>
                  <a:pt x="1" y="1"/>
                  <a:pt x="9" y="17"/>
                  <a:pt x="40" y="48"/>
                </a:cubicBezTo>
                <a:cubicBezTo>
                  <a:pt x="25" y="17"/>
                  <a:pt x="9" y="1"/>
                  <a:pt x="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01" name="Google Shape;1401;p42"/>
          <p:cNvSpPr txBox="1"/>
          <p:nvPr/>
        </p:nvSpPr>
        <p:spPr>
          <a:xfrm>
            <a:off x="2201729" y="1129804"/>
            <a:ext cx="3924751" cy="385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WILCOXON’S SIGN RANK TES T</a:t>
            </a:r>
          </a:p>
        </p:txBody>
      </p:sp>
      <p:sp>
        <p:nvSpPr>
          <p:cNvPr id="19" name="Google Shape;1406;p42"/>
          <p:cNvSpPr txBox="1"/>
          <p:nvPr/>
        </p:nvSpPr>
        <p:spPr>
          <a:xfrm>
            <a:off x="2124269" y="3073053"/>
            <a:ext cx="4230094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Median of percentages of  SSC and HSC are not equal </a:t>
            </a:r>
            <a:endParaRPr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12" name="Google Shape;904;p34"/>
          <p:cNvSpPr txBox="1"/>
          <p:nvPr/>
        </p:nvSpPr>
        <p:spPr>
          <a:xfrm>
            <a:off x="2124269" y="2336604"/>
            <a:ext cx="2352902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DECISION CRITERIA </a:t>
            </a:r>
            <a:endParaRPr sz="20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140775" y="2601672"/>
            <a:ext cx="324885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We reject Ho if p value is  less than 0.05, P=2.2*10^-16</a:t>
            </a:r>
          </a:p>
          <a:p>
            <a:pPr lvl="0"/>
            <a:r>
              <a:rPr lang="en-US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Since p value is less than 0.05 we reject  Ho </a:t>
            </a:r>
          </a:p>
        </p:txBody>
      </p:sp>
      <p:sp>
        <p:nvSpPr>
          <p:cNvPr id="3" name="Rectangle 2"/>
          <p:cNvSpPr/>
          <p:nvPr/>
        </p:nvSpPr>
        <p:spPr>
          <a:xfrm>
            <a:off x="2140775" y="1664106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Ho:Medians of Percentages of SSC and HSC are Equal</a:t>
            </a:r>
          </a:p>
          <a:p>
            <a:pPr lvl="0"/>
            <a:r>
              <a:rPr lang="en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H1:Medians of percentages of SSC is less than that of HSC </a:t>
            </a:r>
          </a:p>
        </p:txBody>
      </p:sp>
      <p:sp>
        <p:nvSpPr>
          <p:cNvPr id="15" name="Google Shape;904;p34"/>
          <p:cNvSpPr txBox="1"/>
          <p:nvPr/>
        </p:nvSpPr>
        <p:spPr>
          <a:xfrm>
            <a:off x="2140775" y="3574997"/>
            <a:ext cx="1733845" cy="375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CONCLUSION</a:t>
            </a:r>
            <a:endParaRPr sz="18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16" name="Google Shape;910;p34"/>
          <p:cNvSpPr txBox="1"/>
          <p:nvPr/>
        </p:nvSpPr>
        <p:spPr>
          <a:xfrm>
            <a:off x="7538972" y="4169463"/>
            <a:ext cx="1481959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SAMPLE SIZE</a:t>
            </a:r>
            <a:endParaRPr sz="2000" dirty="0">
              <a:solidFill>
                <a:srgbClr val="FFFFFF"/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17" name="Google Shape;910;p34"/>
          <p:cNvSpPr txBox="1"/>
          <p:nvPr/>
        </p:nvSpPr>
        <p:spPr>
          <a:xfrm>
            <a:off x="6792738" y="4042676"/>
            <a:ext cx="945931" cy="618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tx1">
                    <a:lumMod val="85000"/>
                  </a:schemeClr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250</a:t>
            </a:r>
            <a:endParaRPr sz="3600" b="1" dirty="0">
              <a:solidFill>
                <a:schemeClr val="tx1">
                  <a:lumMod val="85000"/>
                </a:schemeClr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18" name="Google Shape;3435;p62"/>
          <p:cNvGrpSpPr/>
          <p:nvPr/>
        </p:nvGrpSpPr>
        <p:grpSpPr>
          <a:xfrm>
            <a:off x="6866310" y="4022797"/>
            <a:ext cx="2039007" cy="539969"/>
            <a:chOff x="4411970" y="2426309"/>
            <a:chExt cx="747317" cy="167425"/>
          </a:xfrm>
        </p:grpSpPr>
        <p:sp>
          <p:nvSpPr>
            <p:cNvPr id="20" name="Google Shape;3436;p62"/>
            <p:cNvSpPr/>
            <p:nvPr/>
          </p:nvSpPr>
          <p:spPr>
            <a:xfrm>
              <a:off x="4411970" y="2426309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  <p:sp>
          <p:nvSpPr>
            <p:cNvPr id="21" name="Google Shape;3437;p62"/>
            <p:cNvSpPr/>
            <p:nvPr/>
          </p:nvSpPr>
          <p:spPr>
            <a:xfrm>
              <a:off x="4564629" y="2426309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sp>
        <p:nvSpPr>
          <p:cNvPr id="22" name="Google Shape;1420;p43"/>
          <p:cNvSpPr/>
          <p:nvPr/>
        </p:nvSpPr>
        <p:spPr>
          <a:xfrm>
            <a:off x="6696252" y="3898800"/>
            <a:ext cx="785578" cy="783522"/>
          </a:xfrm>
          <a:custGeom>
            <a:avLst/>
            <a:gdLst/>
            <a:ahLst/>
            <a:cxnLst/>
            <a:rect l="l" t="t" r="r" b="b"/>
            <a:pathLst>
              <a:path w="24450" h="24386" fill="none" extrusionOk="0">
                <a:moveTo>
                  <a:pt x="24449" y="12098"/>
                </a:moveTo>
                <a:cubicBezTo>
                  <a:pt x="24449" y="14315"/>
                  <a:pt x="23563" y="16373"/>
                  <a:pt x="22518" y="18178"/>
                </a:cubicBezTo>
                <a:cubicBezTo>
                  <a:pt x="21441" y="20047"/>
                  <a:pt x="19731" y="21250"/>
                  <a:pt x="17862" y="22327"/>
                </a:cubicBezTo>
                <a:cubicBezTo>
                  <a:pt x="16057" y="23372"/>
                  <a:pt x="14189" y="24385"/>
                  <a:pt x="11940" y="24385"/>
                </a:cubicBezTo>
                <a:cubicBezTo>
                  <a:pt x="9723" y="24385"/>
                  <a:pt x="7601" y="23752"/>
                  <a:pt x="5828" y="22707"/>
                </a:cubicBezTo>
                <a:cubicBezTo>
                  <a:pt x="3959" y="21662"/>
                  <a:pt x="2534" y="20015"/>
                  <a:pt x="1458" y="18146"/>
                </a:cubicBezTo>
                <a:cubicBezTo>
                  <a:pt x="413" y="16373"/>
                  <a:pt x="1" y="14315"/>
                  <a:pt x="1" y="12098"/>
                </a:cubicBezTo>
                <a:cubicBezTo>
                  <a:pt x="1" y="9881"/>
                  <a:pt x="508" y="7886"/>
                  <a:pt x="1553" y="6081"/>
                </a:cubicBezTo>
                <a:cubicBezTo>
                  <a:pt x="2598" y="4212"/>
                  <a:pt x="4054" y="2692"/>
                  <a:pt x="5923" y="1615"/>
                </a:cubicBezTo>
                <a:cubicBezTo>
                  <a:pt x="7696" y="570"/>
                  <a:pt x="9723" y="0"/>
                  <a:pt x="11940" y="0"/>
                </a:cubicBezTo>
                <a:cubicBezTo>
                  <a:pt x="14189" y="0"/>
                  <a:pt x="16215" y="570"/>
                  <a:pt x="17989" y="1615"/>
                </a:cubicBezTo>
                <a:cubicBezTo>
                  <a:pt x="19857" y="2692"/>
                  <a:pt x="21346" y="4180"/>
                  <a:pt x="22423" y="6049"/>
                </a:cubicBezTo>
                <a:cubicBezTo>
                  <a:pt x="23468" y="7822"/>
                  <a:pt x="24449" y="9881"/>
                  <a:pt x="24449" y="12098"/>
                </a:cubicBezTo>
                <a:close/>
              </a:path>
            </a:pathLst>
          </a:custGeom>
          <a:noFill/>
          <a:ln w="198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51244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4" grpId="0"/>
      <p:bldP spid="1376" grpId="0" animBg="1"/>
      <p:bldP spid="1377" grpId="0" animBg="1"/>
      <p:bldP spid="1401" grpId="0"/>
      <p:bldP spid="19" grpId="0"/>
      <p:bldP spid="12" grpId="0"/>
      <p:bldP spid="13" grpId="0"/>
      <p:bldP spid="3" grpId="0"/>
      <p:bldP spid="15" grpId="0"/>
      <p:bldP spid="16" grpId="0"/>
      <p:bldP spid="17" grpId="0"/>
      <p:bldP spid="2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230;p51"/>
          <p:cNvSpPr/>
          <p:nvPr/>
        </p:nvSpPr>
        <p:spPr>
          <a:xfrm>
            <a:off x="2811596" y="103487"/>
            <a:ext cx="497894" cy="486502"/>
          </a:xfrm>
          <a:custGeom>
            <a:avLst/>
            <a:gdLst/>
            <a:ahLst/>
            <a:cxnLst/>
            <a:rect l="l" t="t" r="r" b="b"/>
            <a:pathLst>
              <a:path w="81042" h="41379" extrusionOk="0">
                <a:moveTo>
                  <a:pt x="77495" y="6603"/>
                </a:moveTo>
                <a:cubicBezTo>
                  <a:pt x="77970" y="7490"/>
                  <a:pt x="78445" y="8408"/>
                  <a:pt x="78920" y="9295"/>
                </a:cubicBezTo>
                <a:cubicBezTo>
                  <a:pt x="78856" y="9612"/>
                  <a:pt x="78666" y="11638"/>
                  <a:pt x="78445" y="14045"/>
                </a:cubicBezTo>
                <a:lnTo>
                  <a:pt x="77115" y="12557"/>
                </a:lnTo>
                <a:cubicBezTo>
                  <a:pt x="77305" y="9707"/>
                  <a:pt x="77463" y="7141"/>
                  <a:pt x="77495" y="6603"/>
                </a:cubicBezTo>
                <a:close/>
                <a:moveTo>
                  <a:pt x="77051" y="14014"/>
                </a:moveTo>
                <a:lnTo>
                  <a:pt x="78350" y="15629"/>
                </a:lnTo>
                <a:cubicBezTo>
                  <a:pt x="78033" y="19239"/>
                  <a:pt x="77685" y="22849"/>
                  <a:pt x="77621" y="23356"/>
                </a:cubicBezTo>
                <a:cubicBezTo>
                  <a:pt x="77336" y="22912"/>
                  <a:pt x="77051" y="22469"/>
                  <a:pt x="76766" y="22057"/>
                </a:cubicBezTo>
                <a:cubicBezTo>
                  <a:pt x="76671" y="21962"/>
                  <a:pt x="76608" y="21899"/>
                  <a:pt x="76513" y="21867"/>
                </a:cubicBezTo>
                <a:cubicBezTo>
                  <a:pt x="76545" y="21202"/>
                  <a:pt x="76798" y="17719"/>
                  <a:pt x="77051" y="14014"/>
                </a:cubicBezTo>
                <a:close/>
                <a:moveTo>
                  <a:pt x="76418" y="23198"/>
                </a:moveTo>
                <a:cubicBezTo>
                  <a:pt x="76576" y="23451"/>
                  <a:pt x="76671" y="23736"/>
                  <a:pt x="76830" y="23989"/>
                </a:cubicBezTo>
                <a:cubicBezTo>
                  <a:pt x="76988" y="24338"/>
                  <a:pt x="77178" y="24686"/>
                  <a:pt x="77368" y="25034"/>
                </a:cubicBezTo>
                <a:cubicBezTo>
                  <a:pt x="77178" y="26934"/>
                  <a:pt x="77051" y="28866"/>
                  <a:pt x="77083" y="30798"/>
                </a:cubicBezTo>
                <a:cubicBezTo>
                  <a:pt x="76703" y="30386"/>
                  <a:pt x="76354" y="29943"/>
                  <a:pt x="75974" y="29500"/>
                </a:cubicBezTo>
                <a:cubicBezTo>
                  <a:pt x="76006" y="29215"/>
                  <a:pt x="76038" y="28930"/>
                  <a:pt x="76069" y="28645"/>
                </a:cubicBezTo>
                <a:cubicBezTo>
                  <a:pt x="76196" y="26839"/>
                  <a:pt x="76323" y="25034"/>
                  <a:pt x="76418" y="23198"/>
                </a:cubicBezTo>
                <a:close/>
                <a:moveTo>
                  <a:pt x="72269" y="2294"/>
                </a:moveTo>
                <a:cubicBezTo>
                  <a:pt x="72733" y="2294"/>
                  <a:pt x="73198" y="2295"/>
                  <a:pt x="73663" y="2296"/>
                </a:cubicBezTo>
                <a:cubicBezTo>
                  <a:pt x="73879" y="2539"/>
                  <a:pt x="74164" y="2690"/>
                  <a:pt x="74518" y="2690"/>
                </a:cubicBezTo>
                <a:cubicBezTo>
                  <a:pt x="74579" y="2690"/>
                  <a:pt x="74642" y="2685"/>
                  <a:pt x="74708" y="2676"/>
                </a:cubicBezTo>
                <a:lnTo>
                  <a:pt x="75721" y="2486"/>
                </a:lnTo>
                <a:lnTo>
                  <a:pt x="75721" y="2486"/>
                </a:lnTo>
                <a:cubicBezTo>
                  <a:pt x="75404" y="5716"/>
                  <a:pt x="74518" y="20379"/>
                  <a:pt x="74391" y="23641"/>
                </a:cubicBezTo>
                <a:cubicBezTo>
                  <a:pt x="74264" y="26713"/>
                  <a:pt x="74676" y="30861"/>
                  <a:pt x="73156" y="33743"/>
                </a:cubicBezTo>
                <a:lnTo>
                  <a:pt x="72966" y="33617"/>
                </a:lnTo>
                <a:cubicBezTo>
                  <a:pt x="72824" y="33513"/>
                  <a:pt x="72634" y="33462"/>
                  <a:pt x="72442" y="33462"/>
                </a:cubicBezTo>
                <a:cubicBezTo>
                  <a:pt x="72164" y="33462"/>
                  <a:pt x="71881" y="33569"/>
                  <a:pt x="71731" y="33775"/>
                </a:cubicBezTo>
                <a:cubicBezTo>
                  <a:pt x="71667" y="33838"/>
                  <a:pt x="71636" y="33902"/>
                  <a:pt x="71572" y="33997"/>
                </a:cubicBezTo>
                <a:cubicBezTo>
                  <a:pt x="69855" y="34512"/>
                  <a:pt x="67814" y="34675"/>
                  <a:pt x="65683" y="34675"/>
                </a:cubicBezTo>
                <a:cubicBezTo>
                  <a:pt x="61996" y="34675"/>
                  <a:pt x="58041" y="34186"/>
                  <a:pt x="55030" y="34186"/>
                </a:cubicBezTo>
                <a:cubicBezTo>
                  <a:pt x="54970" y="34186"/>
                  <a:pt x="54910" y="34186"/>
                  <a:pt x="54851" y="34187"/>
                </a:cubicBezTo>
                <a:cubicBezTo>
                  <a:pt x="48771" y="34282"/>
                  <a:pt x="42690" y="34345"/>
                  <a:pt x="36610" y="34408"/>
                </a:cubicBezTo>
                <a:cubicBezTo>
                  <a:pt x="30941" y="34472"/>
                  <a:pt x="25272" y="34567"/>
                  <a:pt x="19604" y="34630"/>
                </a:cubicBezTo>
                <a:cubicBezTo>
                  <a:pt x="19240" y="34634"/>
                  <a:pt x="18876" y="34636"/>
                  <a:pt x="18510" y="34636"/>
                </a:cubicBezTo>
                <a:cubicBezTo>
                  <a:pt x="16776" y="34636"/>
                  <a:pt x="15017" y="34596"/>
                  <a:pt x="13256" y="34596"/>
                </a:cubicBezTo>
                <a:cubicBezTo>
                  <a:pt x="10014" y="34596"/>
                  <a:pt x="6769" y="34733"/>
                  <a:pt x="3674" y="35517"/>
                </a:cubicBezTo>
                <a:cubicBezTo>
                  <a:pt x="3642" y="35517"/>
                  <a:pt x="3611" y="35548"/>
                  <a:pt x="3579" y="35580"/>
                </a:cubicBezTo>
                <a:cubicBezTo>
                  <a:pt x="2534" y="29025"/>
                  <a:pt x="3389" y="11702"/>
                  <a:pt x="3579" y="5115"/>
                </a:cubicBezTo>
                <a:cubicBezTo>
                  <a:pt x="26518" y="3811"/>
                  <a:pt x="49305" y="2294"/>
                  <a:pt x="72269" y="2294"/>
                </a:cubicBezTo>
                <a:close/>
                <a:moveTo>
                  <a:pt x="75753" y="30988"/>
                </a:moveTo>
                <a:cubicBezTo>
                  <a:pt x="75974" y="31241"/>
                  <a:pt x="76164" y="31495"/>
                  <a:pt x="76354" y="31748"/>
                </a:cubicBezTo>
                <a:cubicBezTo>
                  <a:pt x="76505" y="31941"/>
                  <a:pt x="76684" y="32018"/>
                  <a:pt x="76853" y="32018"/>
                </a:cubicBezTo>
                <a:cubicBezTo>
                  <a:pt x="76933" y="32018"/>
                  <a:pt x="77011" y="32000"/>
                  <a:pt x="77083" y="31970"/>
                </a:cubicBezTo>
                <a:cubicBezTo>
                  <a:pt x="77115" y="33427"/>
                  <a:pt x="77210" y="34883"/>
                  <a:pt x="77368" y="36308"/>
                </a:cubicBezTo>
                <a:cubicBezTo>
                  <a:pt x="76735" y="35390"/>
                  <a:pt x="75879" y="34693"/>
                  <a:pt x="74708" y="34092"/>
                </a:cubicBezTo>
                <a:cubicBezTo>
                  <a:pt x="75278" y="33142"/>
                  <a:pt x="75563" y="32096"/>
                  <a:pt x="75753" y="30988"/>
                </a:cubicBezTo>
                <a:close/>
                <a:moveTo>
                  <a:pt x="73473" y="35707"/>
                </a:moveTo>
                <a:cubicBezTo>
                  <a:pt x="75653" y="37731"/>
                  <a:pt x="75876" y="38734"/>
                  <a:pt x="74125" y="38734"/>
                </a:cubicBezTo>
                <a:cubicBezTo>
                  <a:pt x="73740" y="38734"/>
                  <a:pt x="73258" y="38686"/>
                  <a:pt x="72681" y="38589"/>
                </a:cubicBezTo>
                <a:lnTo>
                  <a:pt x="72428" y="38589"/>
                </a:lnTo>
                <a:cubicBezTo>
                  <a:pt x="71572" y="37892"/>
                  <a:pt x="70654" y="37258"/>
                  <a:pt x="69704" y="36625"/>
                </a:cubicBezTo>
                <a:cubicBezTo>
                  <a:pt x="70876" y="36498"/>
                  <a:pt x="71952" y="36277"/>
                  <a:pt x="72871" y="35865"/>
                </a:cubicBezTo>
                <a:cubicBezTo>
                  <a:pt x="72914" y="35872"/>
                  <a:pt x="72958" y="35876"/>
                  <a:pt x="73003" y="35876"/>
                </a:cubicBezTo>
                <a:cubicBezTo>
                  <a:pt x="73159" y="35876"/>
                  <a:pt x="73325" y="35829"/>
                  <a:pt x="73473" y="35707"/>
                </a:cubicBezTo>
                <a:close/>
                <a:moveTo>
                  <a:pt x="62040" y="36467"/>
                </a:moveTo>
                <a:lnTo>
                  <a:pt x="62040" y="36467"/>
                </a:lnTo>
                <a:cubicBezTo>
                  <a:pt x="63790" y="36576"/>
                  <a:pt x="65705" y="36733"/>
                  <a:pt x="67561" y="36733"/>
                </a:cubicBezTo>
                <a:cubicBezTo>
                  <a:pt x="67855" y="36733"/>
                  <a:pt x="68147" y="36729"/>
                  <a:pt x="68437" y="36720"/>
                </a:cubicBezTo>
                <a:cubicBezTo>
                  <a:pt x="69197" y="37354"/>
                  <a:pt x="69957" y="38050"/>
                  <a:pt x="70717" y="38684"/>
                </a:cubicBezTo>
                <a:cubicBezTo>
                  <a:pt x="69704" y="38715"/>
                  <a:pt x="68722" y="38747"/>
                  <a:pt x="67709" y="38779"/>
                </a:cubicBezTo>
                <a:cubicBezTo>
                  <a:pt x="66885" y="38810"/>
                  <a:pt x="66062" y="38842"/>
                  <a:pt x="65239" y="38874"/>
                </a:cubicBezTo>
                <a:cubicBezTo>
                  <a:pt x="65207" y="38810"/>
                  <a:pt x="65144" y="38715"/>
                  <a:pt x="65080" y="38652"/>
                </a:cubicBezTo>
                <a:cubicBezTo>
                  <a:pt x="64130" y="37860"/>
                  <a:pt x="63085" y="37163"/>
                  <a:pt x="62040" y="36467"/>
                </a:cubicBezTo>
                <a:close/>
                <a:moveTo>
                  <a:pt x="60013" y="36403"/>
                </a:moveTo>
                <a:cubicBezTo>
                  <a:pt x="61090" y="37290"/>
                  <a:pt x="62198" y="38177"/>
                  <a:pt x="63339" y="38937"/>
                </a:cubicBezTo>
                <a:cubicBezTo>
                  <a:pt x="62325" y="38969"/>
                  <a:pt x="61280" y="39000"/>
                  <a:pt x="60235" y="39032"/>
                </a:cubicBezTo>
                <a:cubicBezTo>
                  <a:pt x="59633" y="39064"/>
                  <a:pt x="59000" y="39064"/>
                  <a:pt x="58398" y="39095"/>
                </a:cubicBezTo>
                <a:cubicBezTo>
                  <a:pt x="58366" y="38969"/>
                  <a:pt x="58271" y="38842"/>
                  <a:pt x="58145" y="38715"/>
                </a:cubicBezTo>
                <a:cubicBezTo>
                  <a:pt x="57005" y="37924"/>
                  <a:pt x="55865" y="37227"/>
                  <a:pt x="54756" y="36467"/>
                </a:cubicBezTo>
                <a:lnTo>
                  <a:pt x="59728" y="36403"/>
                </a:lnTo>
                <a:close/>
                <a:moveTo>
                  <a:pt x="52951" y="36467"/>
                </a:moveTo>
                <a:cubicBezTo>
                  <a:pt x="54059" y="37449"/>
                  <a:pt x="55231" y="38399"/>
                  <a:pt x="56466" y="39159"/>
                </a:cubicBezTo>
                <a:cubicBezTo>
                  <a:pt x="54344" y="39190"/>
                  <a:pt x="52191" y="39254"/>
                  <a:pt x="50069" y="39317"/>
                </a:cubicBezTo>
                <a:cubicBezTo>
                  <a:pt x="50418" y="39159"/>
                  <a:pt x="50576" y="38589"/>
                  <a:pt x="50164" y="38304"/>
                </a:cubicBezTo>
                <a:cubicBezTo>
                  <a:pt x="49341" y="37670"/>
                  <a:pt x="48454" y="37100"/>
                  <a:pt x="47567" y="36530"/>
                </a:cubicBezTo>
                <a:lnTo>
                  <a:pt x="52951" y="36467"/>
                </a:lnTo>
                <a:close/>
                <a:moveTo>
                  <a:pt x="45699" y="36562"/>
                </a:moveTo>
                <a:cubicBezTo>
                  <a:pt x="46966" y="37512"/>
                  <a:pt x="48264" y="38430"/>
                  <a:pt x="49594" y="39254"/>
                </a:cubicBezTo>
                <a:cubicBezTo>
                  <a:pt x="49657" y="39285"/>
                  <a:pt x="49689" y="39285"/>
                  <a:pt x="49752" y="39317"/>
                </a:cubicBezTo>
                <a:cubicBezTo>
                  <a:pt x="47441" y="39380"/>
                  <a:pt x="45129" y="39412"/>
                  <a:pt x="42817" y="39444"/>
                </a:cubicBezTo>
                <a:cubicBezTo>
                  <a:pt x="42785" y="39349"/>
                  <a:pt x="42722" y="39222"/>
                  <a:pt x="42595" y="39127"/>
                </a:cubicBezTo>
                <a:cubicBezTo>
                  <a:pt x="41360" y="38209"/>
                  <a:pt x="39998" y="37417"/>
                  <a:pt x="38668" y="36625"/>
                </a:cubicBezTo>
                <a:lnTo>
                  <a:pt x="40283" y="36625"/>
                </a:lnTo>
                <a:lnTo>
                  <a:pt x="45699" y="36562"/>
                </a:lnTo>
                <a:close/>
                <a:moveTo>
                  <a:pt x="37148" y="36657"/>
                </a:moveTo>
                <a:cubicBezTo>
                  <a:pt x="38478" y="37575"/>
                  <a:pt x="39777" y="38589"/>
                  <a:pt x="41138" y="39475"/>
                </a:cubicBezTo>
                <a:cubicBezTo>
                  <a:pt x="39207" y="39507"/>
                  <a:pt x="37243" y="39507"/>
                  <a:pt x="35280" y="39507"/>
                </a:cubicBezTo>
                <a:cubicBezTo>
                  <a:pt x="34045" y="38494"/>
                  <a:pt x="32651" y="37575"/>
                  <a:pt x="31258" y="36720"/>
                </a:cubicBezTo>
                <a:cubicBezTo>
                  <a:pt x="33221" y="36688"/>
                  <a:pt x="35185" y="36657"/>
                  <a:pt x="37148" y="36657"/>
                </a:cubicBezTo>
                <a:close/>
                <a:moveTo>
                  <a:pt x="3516" y="36182"/>
                </a:moveTo>
                <a:cubicBezTo>
                  <a:pt x="3547" y="36213"/>
                  <a:pt x="3611" y="36277"/>
                  <a:pt x="3706" y="36308"/>
                </a:cubicBezTo>
                <a:cubicBezTo>
                  <a:pt x="5416" y="36688"/>
                  <a:pt x="7189" y="36878"/>
                  <a:pt x="8963" y="36973"/>
                </a:cubicBezTo>
                <a:cubicBezTo>
                  <a:pt x="10008" y="37829"/>
                  <a:pt x="11053" y="38747"/>
                  <a:pt x="12161" y="39570"/>
                </a:cubicBezTo>
                <a:lnTo>
                  <a:pt x="6366" y="39570"/>
                </a:lnTo>
                <a:cubicBezTo>
                  <a:pt x="6334" y="39412"/>
                  <a:pt x="6271" y="39285"/>
                  <a:pt x="6144" y="39190"/>
                </a:cubicBezTo>
                <a:cubicBezTo>
                  <a:pt x="5416" y="38589"/>
                  <a:pt x="4719" y="37955"/>
                  <a:pt x="4054" y="37290"/>
                </a:cubicBezTo>
                <a:cubicBezTo>
                  <a:pt x="3801" y="37005"/>
                  <a:pt x="3516" y="36720"/>
                  <a:pt x="3262" y="36435"/>
                </a:cubicBezTo>
                <a:cubicBezTo>
                  <a:pt x="3357" y="36372"/>
                  <a:pt x="3452" y="36277"/>
                  <a:pt x="3516" y="36182"/>
                </a:cubicBezTo>
                <a:close/>
                <a:moveTo>
                  <a:pt x="15645" y="36973"/>
                </a:moveTo>
                <a:cubicBezTo>
                  <a:pt x="16880" y="37797"/>
                  <a:pt x="18052" y="38684"/>
                  <a:pt x="19223" y="39570"/>
                </a:cubicBezTo>
                <a:lnTo>
                  <a:pt x="13555" y="39570"/>
                </a:lnTo>
                <a:cubicBezTo>
                  <a:pt x="12541" y="38652"/>
                  <a:pt x="11401" y="37829"/>
                  <a:pt x="10261" y="37037"/>
                </a:cubicBezTo>
                <a:lnTo>
                  <a:pt x="10261" y="37037"/>
                </a:lnTo>
                <a:cubicBezTo>
                  <a:pt x="10736" y="37045"/>
                  <a:pt x="11216" y="37049"/>
                  <a:pt x="11698" y="37049"/>
                </a:cubicBezTo>
                <a:cubicBezTo>
                  <a:pt x="13014" y="37049"/>
                  <a:pt x="14347" y="37020"/>
                  <a:pt x="15645" y="36973"/>
                </a:cubicBezTo>
                <a:close/>
                <a:moveTo>
                  <a:pt x="22739" y="36783"/>
                </a:moveTo>
                <a:cubicBezTo>
                  <a:pt x="24006" y="37829"/>
                  <a:pt x="25367" y="38779"/>
                  <a:pt x="26824" y="39570"/>
                </a:cubicBezTo>
                <a:lnTo>
                  <a:pt x="20807" y="39570"/>
                </a:lnTo>
                <a:cubicBezTo>
                  <a:pt x="19667" y="38557"/>
                  <a:pt x="18400" y="37702"/>
                  <a:pt x="17070" y="36910"/>
                </a:cubicBezTo>
                <a:cubicBezTo>
                  <a:pt x="18337" y="36878"/>
                  <a:pt x="19604" y="36815"/>
                  <a:pt x="20839" y="36815"/>
                </a:cubicBezTo>
                <a:cubicBezTo>
                  <a:pt x="21472" y="36815"/>
                  <a:pt x="22105" y="36815"/>
                  <a:pt x="22739" y="36783"/>
                </a:cubicBezTo>
                <a:close/>
                <a:moveTo>
                  <a:pt x="29674" y="36720"/>
                </a:moveTo>
                <a:cubicBezTo>
                  <a:pt x="30846" y="37639"/>
                  <a:pt x="32049" y="38652"/>
                  <a:pt x="33285" y="39539"/>
                </a:cubicBezTo>
                <a:cubicBezTo>
                  <a:pt x="31606" y="39539"/>
                  <a:pt x="29928" y="39539"/>
                  <a:pt x="28249" y="39570"/>
                </a:cubicBezTo>
                <a:cubicBezTo>
                  <a:pt x="28313" y="39349"/>
                  <a:pt x="28249" y="39127"/>
                  <a:pt x="27996" y="39000"/>
                </a:cubicBezTo>
                <a:cubicBezTo>
                  <a:pt x="26761" y="38272"/>
                  <a:pt x="25557" y="37575"/>
                  <a:pt x="24386" y="36783"/>
                </a:cubicBezTo>
                <a:cubicBezTo>
                  <a:pt x="26127" y="36752"/>
                  <a:pt x="27901" y="36752"/>
                  <a:pt x="29674" y="36720"/>
                </a:cubicBezTo>
                <a:close/>
                <a:moveTo>
                  <a:pt x="66875" y="1"/>
                </a:moveTo>
                <a:cubicBezTo>
                  <a:pt x="45550" y="1"/>
                  <a:pt x="24033" y="730"/>
                  <a:pt x="2946" y="3531"/>
                </a:cubicBezTo>
                <a:cubicBezTo>
                  <a:pt x="2502" y="3594"/>
                  <a:pt x="2249" y="3943"/>
                  <a:pt x="2186" y="4291"/>
                </a:cubicBezTo>
                <a:cubicBezTo>
                  <a:pt x="1996" y="4386"/>
                  <a:pt x="1806" y="4576"/>
                  <a:pt x="1742" y="4861"/>
                </a:cubicBezTo>
                <a:cubicBezTo>
                  <a:pt x="285" y="10910"/>
                  <a:pt x="0" y="29436"/>
                  <a:pt x="1837" y="35422"/>
                </a:cubicBezTo>
                <a:cubicBezTo>
                  <a:pt x="1552" y="35485"/>
                  <a:pt x="1362" y="35770"/>
                  <a:pt x="1520" y="36087"/>
                </a:cubicBezTo>
                <a:cubicBezTo>
                  <a:pt x="1710" y="36435"/>
                  <a:pt x="1774" y="36752"/>
                  <a:pt x="2027" y="37100"/>
                </a:cubicBezTo>
                <a:cubicBezTo>
                  <a:pt x="2312" y="37480"/>
                  <a:pt x="2629" y="37860"/>
                  <a:pt x="2946" y="38209"/>
                </a:cubicBezTo>
                <a:cubicBezTo>
                  <a:pt x="3547" y="38905"/>
                  <a:pt x="4212" y="39539"/>
                  <a:pt x="4877" y="40140"/>
                </a:cubicBezTo>
                <a:cubicBezTo>
                  <a:pt x="4846" y="40520"/>
                  <a:pt x="5067" y="40932"/>
                  <a:pt x="5542" y="40964"/>
                </a:cubicBezTo>
                <a:cubicBezTo>
                  <a:pt x="14768" y="41339"/>
                  <a:pt x="32225" y="41378"/>
                  <a:pt x="39166" y="41378"/>
                </a:cubicBezTo>
                <a:cubicBezTo>
                  <a:pt x="41017" y="41378"/>
                  <a:pt x="42120" y="41375"/>
                  <a:pt x="42120" y="41375"/>
                </a:cubicBezTo>
                <a:cubicBezTo>
                  <a:pt x="42120" y="41375"/>
                  <a:pt x="65809" y="40805"/>
                  <a:pt x="77653" y="40235"/>
                </a:cubicBezTo>
                <a:cubicBezTo>
                  <a:pt x="78001" y="40235"/>
                  <a:pt x="78286" y="40014"/>
                  <a:pt x="78445" y="39729"/>
                </a:cubicBezTo>
                <a:cubicBezTo>
                  <a:pt x="78698" y="39665"/>
                  <a:pt x="78888" y="39475"/>
                  <a:pt x="78888" y="39190"/>
                </a:cubicBezTo>
                <a:cubicBezTo>
                  <a:pt x="78856" y="32286"/>
                  <a:pt x="80281" y="14299"/>
                  <a:pt x="81010" y="7458"/>
                </a:cubicBezTo>
                <a:cubicBezTo>
                  <a:pt x="81042" y="7046"/>
                  <a:pt x="80820" y="6825"/>
                  <a:pt x="80503" y="6730"/>
                </a:cubicBezTo>
                <a:cubicBezTo>
                  <a:pt x="79996" y="5811"/>
                  <a:pt x="79426" y="4956"/>
                  <a:pt x="78856" y="4070"/>
                </a:cubicBezTo>
                <a:cubicBezTo>
                  <a:pt x="78413" y="3373"/>
                  <a:pt x="78001" y="2644"/>
                  <a:pt x="77463" y="1979"/>
                </a:cubicBezTo>
                <a:cubicBezTo>
                  <a:pt x="78065" y="1378"/>
                  <a:pt x="77685" y="48"/>
                  <a:pt x="76671" y="48"/>
                </a:cubicBezTo>
                <a:cubicBezTo>
                  <a:pt x="73412" y="18"/>
                  <a:pt x="70146" y="1"/>
                  <a:pt x="6687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Google Shape;2230;p51"/>
          <p:cNvSpPr/>
          <p:nvPr/>
        </p:nvSpPr>
        <p:spPr>
          <a:xfrm>
            <a:off x="5343701" y="148657"/>
            <a:ext cx="499897" cy="465396"/>
          </a:xfrm>
          <a:custGeom>
            <a:avLst/>
            <a:gdLst/>
            <a:ahLst/>
            <a:cxnLst/>
            <a:rect l="l" t="t" r="r" b="b"/>
            <a:pathLst>
              <a:path w="81042" h="41379" extrusionOk="0">
                <a:moveTo>
                  <a:pt x="77495" y="6603"/>
                </a:moveTo>
                <a:cubicBezTo>
                  <a:pt x="77970" y="7490"/>
                  <a:pt x="78445" y="8408"/>
                  <a:pt x="78920" y="9295"/>
                </a:cubicBezTo>
                <a:cubicBezTo>
                  <a:pt x="78856" y="9612"/>
                  <a:pt x="78666" y="11638"/>
                  <a:pt x="78445" y="14045"/>
                </a:cubicBezTo>
                <a:lnTo>
                  <a:pt x="77115" y="12557"/>
                </a:lnTo>
                <a:cubicBezTo>
                  <a:pt x="77305" y="9707"/>
                  <a:pt x="77463" y="7141"/>
                  <a:pt x="77495" y="6603"/>
                </a:cubicBezTo>
                <a:close/>
                <a:moveTo>
                  <a:pt x="77051" y="14014"/>
                </a:moveTo>
                <a:lnTo>
                  <a:pt x="78350" y="15629"/>
                </a:lnTo>
                <a:cubicBezTo>
                  <a:pt x="78033" y="19239"/>
                  <a:pt x="77685" y="22849"/>
                  <a:pt x="77621" y="23356"/>
                </a:cubicBezTo>
                <a:cubicBezTo>
                  <a:pt x="77336" y="22912"/>
                  <a:pt x="77051" y="22469"/>
                  <a:pt x="76766" y="22057"/>
                </a:cubicBezTo>
                <a:cubicBezTo>
                  <a:pt x="76671" y="21962"/>
                  <a:pt x="76608" y="21899"/>
                  <a:pt x="76513" y="21867"/>
                </a:cubicBezTo>
                <a:cubicBezTo>
                  <a:pt x="76545" y="21202"/>
                  <a:pt x="76798" y="17719"/>
                  <a:pt x="77051" y="14014"/>
                </a:cubicBezTo>
                <a:close/>
                <a:moveTo>
                  <a:pt x="76418" y="23198"/>
                </a:moveTo>
                <a:cubicBezTo>
                  <a:pt x="76576" y="23451"/>
                  <a:pt x="76671" y="23736"/>
                  <a:pt x="76830" y="23989"/>
                </a:cubicBezTo>
                <a:cubicBezTo>
                  <a:pt x="76988" y="24338"/>
                  <a:pt x="77178" y="24686"/>
                  <a:pt x="77368" y="25034"/>
                </a:cubicBezTo>
                <a:cubicBezTo>
                  <a:pt x="77178" y="26934"/>
                  <a:pt x="77051" y="28866"/>
                  <a:pt x="77083" y="30798"/>
                </a:cubicBezTo>
                <a:cubicBezTo>
                  <a:pt x="76703" y="30386"/>
                  <a:pt x="76354" y="29943"/>
                  <a:pt x="75974" y="29500"/>
                </a:cubicBezTo>
                <a:cubicBezTo>
                  <a:pt x="76006" y="29215"/>
                  <a:pt x="76038" y="28930"/>
                  <a:pt x="76069" y="28645"/>
                </a:cubicBezTo>
                <a:cubicBezTo>
                  <a:pt x="76196" y="26839"/>
                  <a:pt x="76323" y="25034"/>
                  <a:pt x="76418" y="23198"/>
                </a:cubicBezTo>
                <a:close/>
                <a:moveTo>
                  <a:pt x="72269" y="2294"/>
                </a:moveTo>
                <a:cubicBezTo>
                  <a:pt x="72733" y="2294"/>
                  <a:pt x="73198" y="2295"/>
                  <a:pt x="73663" y="2296"/>
                </a:cubicBezTo>
                <a:cubicBezTo>
                  <a:pt x="73879" y="2539"/>
                  <a:pt x="74164" y="2690"/>
                  <a:pt x="74518" y="2690"/>
                </a:cubicBezTo>
                <a:cubicBezTo>
                  <a:pt x="74579" y="2690"/>
                  <a:pt x="74642" y="2685"/>
                  <a:pt x="74708" y="2676"/>
                </a:cubicBezTo>
                <a:lnTo>
                  <a:pt x="75721" y="2486"/>
                </a:lnTo>
                <a:lnTo>
                  <a:pt x="75721" y="2486"/>
                </a:lnTo>
                <a:cubicBezTo>
                  <a:pt x="75404" y="5716"/>
                  <a:pt x="74518" y="20379"/>
                  <a:pt x="74391" y="23641"/>
                </a:cubicBezTo>
                <a:cubicBezTo>
                  <a:pt x="74264" y="26713"/>
                  <a:pt x="74676" y="30861"/>
                  <a:pt x="73156" y="33743"/>
                </a:cubicBezTo>
                <a:lnTo>
                  <a:pt x="72966" y="33617"/>
                </a:lnTo>
                <a:cubicBezTo>
                  <a:pt x="72824" y="33513"/>
                  <a:pt x="72634" y="33462"/>
                  <a:pt x="72442" y="33462"/>
                </a:cubicBezTo>
                <a:cubicBezTo>
                  <a:pt x="72164" y="33462"/>
                  <a:pt x="71881" y="33569"/>
                  <a:pt x="71731" y="33775"/>
                </a:cubicBezTo>
                <a:cubicBezTo>
                  <a:pt x="71667" y="33838"/>
                  <a:pt x="71636" y="33902"/>
                  <a:pt x="71572" y="33997"/>
                </a:cubicBezTo>
                <a:cubicBezTo>
                  <a:pt x="69855" y="34512"/>
                  <a:pt x="67814" y="34675"/>
                  <a:pt x="65683" y="34675"/>
                </a:cubicBezTo>
                <a:cubicBezTo>
                  <a:pt x="61996" y="34675"/>
                  <a:pt x="58041" y="34186"/>
                  <a:pt x="55030" y="34186"/>
                </a:cubicBezTo>
                <a:cubicBezTo>
                  <a:pt x="54970" y="34186"/>
                  <a:pt x="54910" y="34186"/>
                  <a:pt x="54851" y="34187"/>
                </a:cubicBezTo>
                <a:cubicBezTo>
                  <a:pt x="48771" y="34282"/>
                  <a:pt x="42690" y="34345"/>
                  <a:pt x="36610" y="34408"/>
                </a:cubicBezTo>
                <a:cubicBezTo>
                  <a:pt x="30941" y="34472"/>
                  <a:pt x="25272" y="34567"/>
                  <a:pt x="19604" y="34630"/>
                </a:cubicBezTo>
                <a:cubicBezTo>
                  <a:pt x="19240" y="34634"/>
                  <a:pt x="18876" y="34636"/>
                  <a:pt x="18510" y="34636"/>
                </a:cubicBezTo>
                <a:cubicBezTo>
                  <a:pt x="16776" y="34636"/>
                  <a:pt x="15017" y="34596"/>
                  <a:pt x="13256" y="34596"/>
                </a:cubicBezTo>
                <a:cubicBezTo>
                  <a:pt x="10014" y="34596"/>
                  <a:pt x="6769" y="34733"/>
                  <a:pt x="3674" y="35517"/>
                </a:cubicBezTo>
                <a:cubicBezTo>
                  <a:pt x="3642" y="35517"/>
                  <a:pt x="3611" y="35548"/>
                  <a:pt x="3579" y="35580"/>
                </a:cubicBezTo>
                <a:cubicBezTo>
                  <a:pt x="2534" y="29025"/>
                  <a:pt x="3389" y="11702"/>
                  <a:pt x="3579" y="5115"/>
                </a:cubicBezTo>
                <a:cubicBezTo>
                  <a:pt x="26518" y="3811"/>
                  <a:pt x="49305" y="2294"/>
                  <a:pt x="72269" y="2294"/>
                </a:cubicBezTo>
                <a:close/>
                <a:moveTo>
                  <a:pt x="75753" y="30988"/>
                </a:moveTo>
                <a:cubicBezTo>
                  <a:pt x="75974" y="31241"/>
                  <a:pt x="76164" y="31495"/>
                  <a:pt x="76354" y="31748"/>
                </a:cubicBezTo>
                <a:cubicBezTo>
                  <a:pt x="76505" y="31941"/>
                  <a:pt x="76684" y="32018"/>
                  <a:pt x="76853" y="32018"/>
                </a:cubicBezTo>
                <a:cubicBezTo>
                  <a:pt x="76933" y="32018"/>
                  <a:pt x="77011" y="32000"/>
                  <a:pt x="77083" y="31970"/>
                </a:cubicBezTo>
                <a:cubicBezTo>
                  <a:pt x="77115" y="33427"/>
                  <a:pt x="77210" y="34883"/>
                  <a:pt x="77368" y="36308"/>
                </a:cubicBezTo>
                <a:cubicBezTo>
                  <a:pt x="76735" y="35390"/>
                  <a:pt x="75879" y="34693"/>
                  <a:pt x="74708" y="34092"/>
                </a:cubicBezTo>
                <a:cubicBezTo>
                  <a:pt x="75278" y="33142"/>
                  <a:pt x="75563" y="32096"/>
                  <a:pt x="75753" y="30988"/>
                </a:cubicBezTo>
                <a:close/>
                <a:moveTo>
                  <a:pt x="73473" y="35707"/>
                </a:moveTo>
                <a:cubicBezTo>
                  <a:pt x="75653" y="37731"/>
                  <a:pt x="75876" y="38734"/>
                  <a:pt x="74125" y="38734"/>
                </a:cubicBezTo>
                <a:cubicBezTo>
                  <a:pt x="73740" y="38734"/>
                  <a:pt x="73258" y="38686"/>
                  <a:pt x="72681" y="38589"/>
                </a:cubicBezTo>
                <a:lnTo>
                  <a:pt x="72428" y="38589"/>
                </a:lnTo>
                <a:cubicBezTo>
                  <a:pt x="71572" y="37892"/>
                  <a:pt x="70654" y="37258"/>
                  <a:pt x="69704" y="36625"/>
                </a:cubicBezTo>
                <a:cubicBezTo>
                  <a:pt x="70876" y="36498"/>
                  <a:pt x="71952" y="36277"/>
                  <a:pt x="72871" y="35865"/>
                </a:cubicBezTo>
                <a:cubicBezTo>
                  <a:pt x="72914" y="35872"/>
                  <a:pt x="72958" y="35876"/>
                  <a:pt x="73003" y="35876"/>
                </a:cubicBezTo>
                <a:cubicBezTo>
                  <a:pt x="73159" y="35876"/>
                  <a:pt x="73325" y="35829"/>
                  <a:pt x="73473" y="35707"/>
                </a:cubicBezTo>
                <a:close/>
                <a:moveTo>
                  <a:pt x="62040" y="36467"/>
                </a:moveTo>
                <a:lnTo>
                  <a:pt x="62040" y="36467"/>
                </a:lnTo>
                <a:cubicBezTo>
                  <a:pt x="63790" y="36576"/>
                  <a:pt x="65705" y="36733"/>
                  <a:pt x="67561" y="36733"/>
                </a:cubicBezTo>
                <a:cubicBezTo>
                  <a:pt x="67855" y="36733"/>
                  <a:pt x="68147" y="36729"/>
                  <a:pt x="68437" y="36720"/>
                </a:cubicBezTo>
                <a:cubicBezTo>
                  <a:pt x="69197" y="37354"/>
                  <a:pt x="69957" y="38050"/>
                  <a:pt x="70717" y="38684"/>
                </a:cubicBezTo>
                <a:cubicBezTo>
                  <a:pt x="69704" y="38715"/>
                  <a:pt x="68722" y="38747"/>
                  <a:pt x="67709" y="38779"/>
                </a:cubicBezTo>
                <a:cubicBezTo>
                  <a:pt x="66885" y="38810"/>
                  <a:pt x="66062" y="38842"/>
                  <a:pt x="65239" y="38874"/>
                </a:cubicBezTo>
                <a:cubicBezTo>
                  <a:pt x="65207" y="38810"/>
                  <a:pt x="65144" y="38715"/>
                  <a:pt x="65080" y="38652"/>
                </a:cubicBezTo>
                <a:cubicBezTo>
                  <a:pt x="64130" y="37860"/>
                  <a:pt x="63085" y="37163"/>
                  <a:pt x="62040" y="36467"/>
                </a:cubicBezTo>
                <a:close/>
                <a:moveTo>
                  <a:pt x="60013" y="36403"/>
                </a:moveTo>
                <a:cubicBezTo>
                  <a:pt x="61090" y="37290"/>
                  <a:pt x="62198" y="38177"/>
                  <a:pt x="63339" y="38937"/>
                </a:cubicBezTo>
                <a:cubicBezTo>
                  <a:pt x="62325" y="38969"/>
                  <a:pt x="61280" y="39000"/>
                  <a:pt x="60235" y="39032"/>
                </a:cubicBezTo>
                <a:cubicBezTo>
                  <a:pt x="59633" y="39064"/>
                  <a:pt x="59000" y="39064"/>
                  <a:pt x="58398" y="39095"/>
                </a:cubicBezTo>
                <a:cubicBezTo>
                  <a:pt x="58366" y="38969"/>
                  <a:pt x="58271" y="38842"/>
                  <a:pt x="58145" y="38715"/>
                </a:cubicBezTo>
                <a:cubicBezTo>
                  <a:pt x="57005" y="37924"/>
                  <a:pt x="55865" y="37227"/>
                  <a:pt x="54756" y="36467"/>
                </a:cubicBezTo>
                <a:lnTo>
                  <a:pt x="59728" y="36403"/>
                </a:lnTo>
                <a:close/>
                <a:moveTo>
                  <a:pt x="52951" y="36467"/>
                </a:moveTo>
                <a:cubicBezTo>
                  <a:pt x="54059" y="37449"/>
                  <a:pt x="55231" y="38399"/>
                  <a:pt x="56466" y="39159"/>
                </a:cubicBezTo>
                <a:cubicBezTo>
                  <a:pt x="54344" y="39190"/>
                  <a:pt x="52191" y="39254"/>
                  <a:pt x="50069" y="39317"/>
                </a:cubicBezTo>
                <a:cubicBezTo>
                  <a:pt x="50418" y="39159"/>
                  <a:pt x="50576" y="38589"/>
                  <a:pt x="50164" y="38304"/>
                </a:cubicBezTo>
                <a:cubicBezTo>
                  <a:pt x="49341" y="37670"/>
                  <a:pt x="48454" y="37100"/>
                  <a:pt x="47567" y="36530"/>
                </a:cubicBezTo>
                <a:lnTo>
                  <a:pt x="52951" y="36467"/>
                </a:lnTo>
                <a:close/>
                <a:moveTo>
                  <a:pt x="45699" y="36562"/>
                </a:moveTo>
                <a:cubicBezTo>
                  <a:pt x="46966" y="37512"/>
                  <a:pt x="48264" y="38430"/>
                  <a:pt x="49594" y="39254"/>
                </a:cubicBezTo>
                <a:cubicBezTo>
                  <a:pt x="49657" y="39285"/>
                  <a:pt x="49689" y="39285"/>
                  <a:pt x="49752" y="39317"/>
                </a:cubicBezTo>
                <a:cubicBezTo>
                  <a:pt x="47441" y="39380"/>
                  <a:pt x="45129" y="39412"/>
                  <a:pt x="42817" y="39444"/>
                </a:cubicBezTo>
                <a:cubicBezTo>
                  <a:pt x="42785" y="39349"/>
                  <a:pt x="42722" y="39222"/>
                  <a:pt x="42595" y="39127"/>
                </a:cubicBezTo>
                <a:cubicBezTo>
                  <a:pt x="41360" y="38209"/>
                  <a:pt x="39998" y="37417"/>
                  <a:pt x="38668" y="36625"/>
                </a:cubicBezTo>
                <a:lnTo>
                  <a:pt x="40283" y="36625"/>
                </a:lnTo>
                <a:lnTo>
                  <a:pt x="45699" y="36562"/>
                </a:lnTo>
                <a:close/>
                <a:moveTo>
                  <a:pt x="37148" y="36657"/>
                </a:moveTo>
                <a:cubicBezTo>
                  <a:pt x="38478" y="37575"/>
                  <a:pt x="39777" y="38589"/>
                  <a:pt x="41138" y="39475"/>
                </a:cubicBezTo>
                <a:cubicBezTo>
                  <a:pt x="39207" y="39507"/>
                  <a:pt x="37243" y="39507"/>
                  <a:pt x="35280" y="39507"/>
                </a:cubicBezTo>
                <a:cubicBezTo>
                  <a:pt x="34045" y="38494"/>
                  <a:pt x="32651" y="37575"/>
                  <a:pt x="31258" y="36720"/>
                </a:cubicBezTo>
                <a:cubicBezTo>
                  <a:pt x="33221" y="36688"/>
                  <a:pt x="35185" y="36657"/>
                  <a:pt x="37148" y="36657"/>
                </a:cubicBezTo>
                <a:close/>
                <a:moveTo>
                  <a:pt x="3516" y="36182"/>
                </a:moveTo>
                <a:cubicBezTo>
                  <a:pt x="3547" y="36213"/>
                  <a:pt x="3611" y="36277"/>
                  <a:pt x="3706" y="36308"/>
                </a:cubicBezTo>
                <a:cubicBezTo>
                  <a:pt x="5416" y="36688"/>
                  <a:pt x="7189" y="36878"/>
                  <a:pt x="8963" y="36973"/>
                </a:cubicBezTo>
                <a:cubicBezTo>
                  <a:pt x="10008" y="37829"/>
                  <a:pt x="11053" y="38747"/>
                  <a:pt x="12161" y="39570"/>
                </a:cubicBezTo>
                <a:lnTo>
                  <a:pt x="6366" y="39570"/>
                </a:lnTo>
                <a:cubicBezTo>
                  <a:pt x="6334" y="39412"/>
                  <a:pt x="6271" y="39285"/>
                  <a:pt x="6144" y="39190"/>
                </a:cubicBezTo>
                <a:cubicBezTo>
                  <a:pt x="5416" y="38589"/>
                  <a:pt x="4719" y="37955"/>
                  <a:pt x="4054" y="37290"/>
                </a:cubicBezTo>
                <a:cubicBezTo>
                  <a:pt x="3801" y="37005"/>
                  <a:pt x="3516" y="36720"/>
                  <a:pt x="3262" y="36435"/>
                </a:cubicBezTo>
                <a:cubicBezTo>
                  <a:pt x="3357" y="36372"/>
                  <a:pt x="3452" y="36277"/>
                  <a:pt x="3516" y="36182"/>
                </a:cubicBezTo>
                <a:close/>
                <a:moveTo>
                  <a:pt x="15645" y="36973"/>
                </a:moveTo>
                <a:cubicBezTo>
                  <a:pt x="16880" y="37797"/>
                  <a:pt x="18052" y="38684"/>
                  <a:pt x="19223" y="39570"/>
                </a:cubicBezTo>
                <a:lnTo>
                  <a:pt x="13555" y="39570"/>
                </a:lnTo>
                <a:cubicBezTo>
                  <a:pt x="12541" y="38652"/>
                  <a:pt x="11401" y="37829"/>
                  <a:pt x="10261" y="37037"/>
                </a:cubicBezTo>
                <a:lnTo>
                  <a:pt x="10261" y="37037"/>
                </a:lnTo>
                <a:cubicBezTo>
                  <a:pt x="10736" y="37045"/>
                  <a:pt x="11216" y="37049"/>
                  <a:pt x="11698" y="37049"/>
                </a:cubicBezTo>
                <a:cubicBezTo>
                  <a:pt x="13014" y="37049"/>
                  <a:pt x="14347" y="37020"/>
                  <a:pt x="15645" y="36973"/>
                </a:cubicBezTo>
                <a:close/>
                <a:moveTo>
                  <a:pt x="22739" y="36783"/>
                </a:moveTo>
                <a:cubicBezTo>
                  <a:pt x="24006" y="37829"/>
                  <a:pt x="25367" y="38779"/>
                  <a:pt x="26824" y="39570"/>
                </a:cubicBezTo>
                <a:lnTo>
                  <a:pt x="20807" y="39570"/>
                </a:lnTo>
                <a:cubicBezTo>
                  <a:pt x="19667" y="38557"/>
                  <a:pt x="18400" y="37702"/>
                  <a:pt x="17070" y="36910"/>
                </a:cubicBezTo>
                <a:cubicBezTo>
                  <a:pt x="18337" y="36878"/>
                  <a:pt x="19604" y="36815"/>
                  <a:pt x="20839" y="36815"/>
                </a:cubicBezTo>
                <a:cubicBezTo>
                  <a:pt x="21472" y="36815"/>
                  <a:pt x="22105" y="36815"/>
                  <a:pt x="22739" y="36783"/>
                </a:cubicBezTo>
                <a:close/>
                <a:moveTo>
                  <a:pt x="29674" y="36720"/>
                </a:moveTo>
                <a:cubicBezTo>
                  <a:pt x="30846" y="37639"/>
                  <a:pt x="32049" y="38652"/>
                  <a:pt x="33285" y="39539"/>
                </a:cubicBezTo>
                <a:cubicBezTo>
                  <a:pt x="31606" y="39539"/>
                  <a:pt x="29928" y="39539"/>
                  <a:pt x="28249" y="39570"/>
                </a:cubicBezTo>
                <a:cubicBezTo>
                  <a:pt x="28313" y="39349"/>
                  <a:pt x="28249" y="39127"/>
                  <a:pt x="27996" y="39000"/>
                </a:cubicBezTo>
                <a:cubicBezTo>
                  <a:pt x="26761" y="38272"/>
                  <a:pt x="25557" y="37575"/>
                  <a:pt x="24386" y="36783"/>
                </a:cubicBezTo>
                <a:cubicBezTo>
                  <a:pt x="26127" y="36752"/>
                  <a:pt x="27901" y="36752"/>
                  <a:pt x="29674" y="36720"/>
                </a:cubicBezTo>
                <a:close/>
                <a:moveTo>
                  <a:pt x="66875" y="1"/>
                </a:moveTo>
                <a:cubicBezTo>
                  <a:pt x="45550" y="1"/>
                  <a:pt x="24033" y="730"/>
                  <a:pt x="2946" y="3531"/>
                </a:cubicBezTo>
                <a:cubicBezTo>
                  <a:pt x="2502" y="3594"/>
                  <a:pt x="2249" y="3943"/>
                  <a:pt x="2186" y="4291"/>
                </a:cubicBezTo>
                <a:cubicBezTo>
                  <a:pt x="1996" y="4386"/>
                  <a:pt x="1806" y="4576"/>
                  <a:pt x="1742" y="4861"/>
                </a:cubicBezTo>
                <a:cubicBezTo>
                  <a:pt x="285" y="10910"/>
                  <a:pt x="0" y="29436"/>
                  <a:pt x="1837" y="35422"/>
                </a:cubicBezTo>
                <a:cubicBezTo>
                  <a:pt x="1552" y="35485"/>
                  <a:pt x="1362" y="35770"/>
                  <a:pt x="1520" y="36087"/>
                </a:cubicBezTo>
                <a:cubicBezTo>
                  <a:pt x="1710" y="36435"/>
                  <a:pt x="1774" y="36752"/>
                  <a:pt x="2027" y="37100"/>
                </a:cubicBezTo>
                <a:cubicBezTo>
                  <a:pt x="2312" y="37480"/>
                  <a:pt x="2629" y="37860"/>
                  <a:pt x="2946" y="38209"/>
                </a:cubicBezTo>
                <a:cubicBezTo>
                  <a:pt x="3547" y="38905"/>
                  <a:pt x="4212" y="39539"/>
                  <a:pt x="4877" y="40140"/>
                </a:cubicBezTo>
                <a:cubicBezTo>
                  <a:pt x="4846" y="40520"/>
                  <a:pt x="5067" y="40932"/>
                  <a:pt x="5542" y="40964"/>
                </a:cubicBezTo>
                <a:cubicBezTo>
                  <a:pt x="14768" y="41339"/>
                  <a:pt x="32225" y="41378"/>
                  <a:pt x="39166" y="41378"/>
                </a:cubicBezTo>
                <a:cubicBezTo>
                  <a:pt x="41017" y="41378"/>
                  <a:pt x="42120" y="41375"/>
                  <a:pt x="42120" y="41375"/>
                </a:cubicBezTo>
                <a:cubicBezTo>
                  <a:pt x="42120" y="41375"/>
                  <a:pt x="65809" y="40805"/>
                  <a:pt x="77653" y="40235"/>
                </a:cubicBezTo>
                <a:cubicBezTo>
                  <a:pt x="78001" y="40235"/>
                  <a:pt x="78286" y="40014"/>
                  <a:pt x="78445" y="39729"/>
                </a:cubicBezTo>
                <a:cubicBezTo>
                  <a:pt x="78698" y="39665"/>
                  <a:pt x="78888" y="39475"/>
                  <a:pt x="78888" y="39190"/>
                </a:cubicBezTo>
                <a:cubicBezTo>
                  <a:pt x="78856" y="32286"/>
                  <a:pt x="80281" y="14299"/>
                  <a:pt x="81010" y="7458"/>
                </a:cubicBezTo>
                <a:cubicBezTo>
                  <a:pt x="81042" y="7046"/>
                  <a:pt x="80820" y="6825"/>
                  <a:pt x="80503" y="6730"/>
                </a:cubicBezTo>
                <a:cubicBezTo>
                  <a:pt x="79996" y="5811"/>
                  <a:pt x="79426" y="4956"/>
                  <a:pt x="78856" y="4070"/>
                </a:cubicBezTo>
                <a:cubicBezTo>
                  <a:pt x="78413" y="3373"/>
                  <a:pt x="78001" y="2644"/>
                  <a:pt x="77463" y="1979"/>
                </a:cubicBezTo>
                <a:cubicBezTo>
                  <a:pt x="78065" y="1378"/>
                  <a:pt x="77685" y="48"/>
                  <a:pt x="76671" y="48"/>
                </a:cubicBezTo>
                <a:cubicBezTo>
                  <a:pt x="73412" y="18"/>
                  <a:pt x="70146" y="1"/>
                  <a:pt x="6687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" name="Group 6"/>
          <p:cNvGrpSpPr/>
          <p:nvPr/>
        </p:nvGrpSpPr>
        <p:grpSpPr>
          <a:xfrm>
            <a:off x="180473" y="103487"/>
            <a:ext cx="8566484" cy="4101673"/>
            <a:chOff x="457200" y="727598"/>
            <a:chExt cx="6348208" cy="3278338"/>
          </a:xfrm>
        </p:grpSpPr>
        <p:grpSp>
          <p:nvGrpSpPr>
            <p:cNvPr id="8" name="Google Shape;520;p17"/>
            <p:cNvGrpSpPr/>
            <p:nvPr/>
          </p:nvGrpSpPr>
          <p:grpSpPr>
            <a:xfrm>
              <a:off x="457200" y="1220132"/>
              <a:ext cx="1066800" cy="609301"/>
              <a:chOff x="1841651" y="2350207"/>
              <a:chExt cx="1895017" cy="280571"/>
            </a:xfrm>
          </p:grpSpPr>
          <p:sp>
            <p:nvSpPr>
              <p:cNvPr id="60" name="Google Shape;522;p17"/>
              <p:cNvSpPr/>
              <p:nvPr/>
            </p:nvSpPr>
            <p:spPr>
              <a:xfrm>
                <a:off x="3707323" y="2350207"/>
                <a:ext cx="29345" cy="28876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39" extrusionOk="0">
                    <a:moveTo>
                      <a:pt x="382" y="0"/>
                    </a:moveTo>
                    <a:cubicBezTo>
                      <a:pt x="168" y="0"/>
                      <a:pt x="1" y="155"/>
                      <a:pt x="1" y="369"/>
                    </a:cubicBezTo>
                    <a:cubicBezTo>
                      <a:pt x="1" y="572"/>
                      <a:pt x="168" y="738"/>
                      <a:pt x="382" y="738"/>
                    </a:cubicBezTo>
                    <a:cubicBezTo>
                      <a:pt x="584" y="738"/>
                      <a:pt x="751" y="572"/>
                      <a:pt x="751" y="369"/>
                    </a:cubicBezTo>
                    <a:cubicBezTo>
                      <a:pt x="751" y="155"/>
                      <a:pt x="584" y="0"/>
                      <a:pt x="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523;p17"/>
              <p:cNvSpPr/>
              <p:nvPr/>
            </p:nvSpPr>
            <p:spPr>
              <a:xfrm>
                <a:off x="1841651" y="2601902"/>
                <a:ext cx="29345" cy="28876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39" extrusionOk="0">
                    <a:moveTo>
                      <a:pt x="382" y="0"/>
                    </a:moveTo>
                    <a:cubicBezTo>
                      <a:pt x="168" y="0"/>
                      <a:pt x="1" y="167"/>
                      <a:pt x="1" y="370"/>
                    </a:cubicBezTo>
                    <a:cubicBezTo>
                      <a:pt x="1" y="572"/>
                      <a:pt x="168" y="739"/>
                      <a:pt x="382" y="739"/>
                    </a:cubicBezTo>
                    <a:cubicBezTo>
                      <a:pt x="584" y="739"/>
                      <a:pt x="751" y="572"/>
                      <a:pt x="751" y="370"/>
                    </a:cubicBezTo>
                    <a:cubicBezTo>
                      <a:pt x="751" y="167"/>
                      <a:pt x="584" y="0"/>
                      <a:pt x="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520;p17"/>
            <p:cNvGrpSpPr/>
            <p:nvPr/>
          </p:nvGrpSpPr>
          <p:grpSpPr>
            <a:xfrm>
              <a:off x="1802600" y="1186922"/>
              <a:ext cx="1395237" cy="1721798"/>
              <a:chOff x="1783686" y="1837924"/>
              <a:chExt cx="1952982" cy="792854"/>
            </a:xfrm>
          </p:grpSpPr>
          <p:sp>
            <p:nvSpPr>
              <p:cNvPr id="56" name="Google Shape;521;p17"/>
              <p:cNvSpPr/>
              <p:nvPr/>
            </p:nvSpPr>
            <p:spPr>
              <a:xfrm>
                <a:off x="1783686" y="1837924"/>
                <a:ext cx="1865636" cy="262897"/>
              </a:xfrm>
              <a:custGeom>
                <a:avLst/>
                <a:gdLst/>
                <a:ahLst/>
                <a:cxnLst/>
                <a:rect l="l" t="t" r="r" b="b"/>
                <a:pathLst>
                  <a:path w="47745" h="6728" fill="none" extrusionOk="0">
                    <a:moveTo>
                      <a:pt x="1" y="6728"/>
                    </a:moveTo>
                    <a:lnTo>
                      <a:pt x="1" y="6371"/>
                    </a:lnTo>
                    <a:cubicBezTo>
                      <a:pt x="1" y="4716"/>
                      <a:pt x="1918" y="3370"/>
                      <a:pt x="4287" y="3370"/>
                    </a:cubicBezTo>
                    <a:lnTo>
                      <a:pt x="43459" y="3370"/>
                    </a:lnTo>
                    <a:cubicBezTo>
                      <a:pt x="45828" y="3370"/>
                      <a:pt x="47745" y="2037"/>
                      <a:pt x="47745" y="382"/>
                    </a:cubicBezTo>
                    <a:lnTo>
                      <a:pt x="4774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22;p17"/>
              <p:cNvSpPr/>
              <p:nvPr/>
            </p:nvSpPr>
            <p:spPr>
              <a:xfrm>
                <a:off x="3707323" y="2350207"/>
                <a:ext cx="29345" cy="28876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39" extrusionOk="0">
                    <a:moveTo>
                      <a:pt x="382" y="0"/>
                    </a:moveTo>
                    <a:cubicBezTo>
                      <a:pt x="168" y="0"/>
                      <a:pt x="1" y="155"/>
                      <a:pt x="1" y="369"/>
                    </a:cubicBezTo>
                    <a:cubicBezTo>
                      <a:pt x="1" y="572"/>
                      <a:pt x="168" y="738"/>
                      <a:pt x="382" y="738"/>
                    </a:cubicBezTo>
                    <a:cubicBezTo>
                      <a:pt x="584" y="738"/>
                      <a:pt x="751" y="572"/>
                      <a:pt x="751" y="369"/>
                    </a:cubicBezTo>
                    <a:cubicBezTo>
                      <a:pt x="751" y="155"/>
                      <a:pt x="584" y="0"/>
                      <a:pt x="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23;p17"/>
              <p:cNvSpPr/>
              <p:nvPr/>
            </p:nvSpPr>
            <p:spPr>
              <a:xfrm>
                <a:off x="1841651" y="2601902"/>
                <a:ext cx="29345" cy="28876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39" extrusionOk="0">
                    <a:moveTo>
                      <a:pt x="382" y="0"/>
                    </a:moveTo>
                    <a:cubicBezTo>
                      <a:pt x="168" y="0"/>
                      <a:pt x="1" y="167"/>
                      <a:pt x="1" y="370"/>
                    </a:cubicBezTo>
                    <a:cubicBezTo>
                      <a:pt x="1" y="572"/>
                      <a:pt x="168" y="739"/>
                      <a:pt x="382" y="739"/>
                    </a:cubicBezTo>
                    <a:cubicBezTo>
                      <a:pt x="584" y="739"/>
                      <a:pt x="751" y="572"/>
                      <a:pt x="751" y="370"/>
                    </a:cubicBezTo>
                    <a:cubicBezTo>
                      <a:pt x="751" y="167"/>
                      <a:pt x="584" y="0"/>
                      <a:pt x="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" name="Google Shape;524;p17"/>
            <p:cNvGrpSpPr/>
            <p:nvPr/>
          </p:nvGrpSpPr>
          <p:grpSpPr>
            <a:xfrm>
              <a:off x="3749917" y="1192573"/>
              <a:ext cx="2011789" cy="1728169"/>
              <a:chOff x="4560145" y="1834985"/>
              <a:chExt cx="2749255" cy="795793"/>
            </a:xfrm>
          </p:grpSpPr>
          <p:sp>
            <p:nvSpPr>
              <p:cNvPr id="53" name="Google Shape;525;p17"/>
              <p:cNvSpPr/>
              <p:nvPr/>
            </p:nvSpPr>
            <p:spPr>
              <a:xfrm>
                <a:off x="4560145" y="1834985"/>
                <a:ext cx="1865636" cy="264303"/>
              </a:xfrm>
              <a:custGeom>
                <a:avLst/>
                <a:gdLst/>
                <a:ahLst/>
                <a:cxnLst/>
                <a:rect l="l" t="t" r="r" b="b"/>
                <a:pathLst>
                  <a:path w="47745" h="6764" fill="none" extrusionOk="0">
                    <a:moveTo>
                      <a:pt x="47745" y="6764"/>
                    </a:moveTo>
                    <a:lnTo>
                      <a:pt x="47745" y="6371"/>
                    </a:lnTo>
                    <a:cubicBezTo>
                      <a:pt x="47745" y="4716"/>
                      <a:pt x="45828" y="3370"/>
                      <a:pt x="43459" y="3370"/>
                    </a:cubicBezTo>
                    <a:lnTo>
                      <a:pt x="4287" y="3370"/>
                    </a:lnTo>
                    <a:cubicBezTo>
                      <a:pt x="1918" y="3370"/>
                      <a:pt x="1" y="2037"/>
                      <a:pt x="1" y="382"/>
                    </a:cubicBez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26;p17"/>
              <p:cNvSpPr/>
              <p:nvPr/>
            </p:nvSpPr>
            <p:spPr>
              <a:xfrm>
                <a:off x="7280055" y="2601902"/>
                <a:ext cx="29345" cy="28876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39" extrusionOk="0">
                    <a:moveTo>
                      <a:pt x="369" y="0"/>
                    </a:moveTo>
                    <a:cubicBezTo>
                      <a:pt x="167" y="0"/>
                      <a:pt x="0" y="167"/>
                      <a:pt x="0" y="370"/>
                    </a:cubicBezTo>
                    <a:cubicBezTo>
                      <a:pt x="0" y="572"/>
                      <a:pt x="167" y="739"/>
                      <a:pt x="369" y="739"/>
                    </a:cubicBezTo>
                    <a:cubicBezTo>
                      <a:pt x="583" y="739"/>
                      <a:pt x="750" y="572"/>
                      <a:pt x="750" y="370"/>
                    </a:cubicBezTo>
                    <a:cubicBezTo>
                      <a:pt x="750" y="167"/>
                      <a:pt x="583" y="0"/>
                      <a:pt x="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27;p17"/>
              <p:cNvSpPr/>
              <p:nvPr/>
            </p:nvSpPr>
            <p:spPr>
              <a:xfrm>
                <a:off x="5415282" y="2350207"/>
                <a:ext cx="29345" cy="28876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39" extrusionOk="0">
                    <a:moveTo>
                      <a:pt x="382" y="0"/>
                    </a:moveTo>
                    <a:cubicBezTo>
                      <a:pt x="167" y="0"/>
                      <a:pt x="1" y="155"/>
                      <a:pt x="1" y="369"/>
                    </a:cubicBezTo>
                    <a:cubicBezTo>
                      <a:pt x="1" y="572"/>
                      <a:pt x="167" y="738"/>
                      <a:pt x="382" y="738"/>
                    </a:cubicBezTo>
                    <a:cubicBezTo>
                      <a:pt x="584" y="738"/>
                      <a:pt x="751" y="572"/>
                      <a:pt x="751" y="369"/>
                    </a:cubicBezTo>
                    <a:cubicBezTo>
                      <a:pt x="751" y="155"/>
                      <a:pt x="584" y="0"/>
                      <a:pt x="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520;p17"/>
            <p:cNvGrpSpPr/>
            <p:nvPr/>
          </p:nvGrpSpPr>
          <p:grpSpPr>
            <a:xfrm flipH="1">
              <a:off x="2718618" y="1226143"/>
              <a:ext cx="1066800" cy="609301"/>
              <a:chOff x="1841651" y="2350207"/>
              <a:chExt cx="1895017" cy="280571"/>
            </a:xfrm>
          </p:grpSpPr>
          <p:sp>
            <p:nvSpPr>
              <p:cNvPr id="51" name="Google Shape;522;p17"/>
              <p:cNvSpPr/>
              <p:nvPr/>
            </p:nvSpPr>
            <p:spPr>
              <a:xfrm>
                <a:off x="3707323" y="2350207"/>
                <a:ext cx="29345" cy="28876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39" extrusionOk="0">
                    <a:moveTo>
                      <a:pt x="382" y="0"/>
                    </a:moveTo>
                    <a:cubicBezTo>
                      <a:pt x="168" y="0"/>
                      <a:pt x="1" y="155"/>
                      <a:pt x="1" y="369"/>
                    </a:cubicBezTo>
                    <a:cubicBezTo>
                      <a:pt x="1" y="572"/>
                      <a:pt x="168" y="738"/>
                      <a:pt x="382" y="738"/>
                    </a:cubicBezTo>
                    <a:cubicBezTo>
                      <a:pt x="584" y="738"/>
                      <a:pt x="751" y="572"/>
                      <a:pt x="751" y="369"/>
                    </a:cubicBezTo>
                    <a:cubicBezTo>
                      <a:pt x="751" y="155"/>
                      <a:pt x="584" y="0"/>
                      <a:pt x="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3;p17"/>
              <p:cNvSpPr/>
              <p:nvPr/>
            </p:nvSpPr>
            <p:spPr>
              <a:xfrm>
                <a:off x="1841651" y="2601902"/>
                <a:ext cx="29345" cy="28876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39" extrusionOk="0">
                    <a:moveTo>
                      <a:pt x="382" y="0"/>
                    </a:moveTo>
                    <a:cubicBezTo>
                      <a:pt x="168" y="0"/>
                      <a:pt x="1" y="167"/>
                      <a:pt x="1" y="370"/>
                    </a:cubicBezTo>
                    <a:cubicBezTo>
                      <a:pt x="1" y="572"/>
                      <a:pt x="168" y="739"/>
                      <a:pt x="382" y="739"/>
                    </a:cubicBezTo>
                    <a:cubicBezTo>
                      <a:pt x="584" y="739"/>
                      <a:pt x="751" y="572"/>
                      <a:pt x="751" y="370"/>
                    </a:cubicBezTo>
                    <a:cubicBezTo>
                      <a:pt x="751" y="167"/>
                      <a:pt x="584" y="0"/>
                      <a:pt x="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" name="Google Shape;520;p17"/>
            <p:cNvGrpSpPr/>
            <p:nvPr/>
          </p:nvGrpSpPr>
          <p:grpSpPr>
            <a:xfrm>
              <a:off x="487977" y="2168830"/>
              <a:ext cx="1044581" cy="1837106"/>
              <a:chOff x="1841651" y="1784827"/>
              <a:chExt cx="2559570" cy="845951"/>
            </a:xfrm>
          </p:grpSpPr>
          <p:sp>
            <p:nvSpPr>
              <p:cNvPr id="47" name="Google Shape;521;p17"/>
              <p:cNvSpPr/>
              <p:nvPr/>
            </p:nvSpPr>
            <p:spPr>
              <a:xfrm>
                <a:off x="2535586" y="1784827"/>
                <a:ext cx="1865635" cy="262897"/>
              </a:xfrm>
              <a:custGeom>
                <a:avLst/>
                <a:gdLst/>
                <a:ahLst/>
                <a:cxnLst/>
                <a:rect l="l" t="t" r="r" b="b"/>
                <a:pathLst>
                  <a:path w="47745" h="6728" fill="none" extrusionOk="0">
                    <a:moveTo>
                      <a:pt x="1" y="6728"/>
                    </a:moveTo>
                    <a:lnTo>
                      <a:pt x="1" y="6371"/>
                    </a:lnTo>
                    <a:cubicBezTo>
                      <a:pt x="1" y="4716"/>
                      <a:pt x="1918" y="3370"/>
                      <a:pt x="4287" y="3370"/>
                    </a:cubicBezTo>
                    <a:lnTo>
                      <a:pt x="43459" y="3370"/>
                    </a:lnTo>
                    <a:cubicBezTo>
                      <a:pt x="45828" y="3370"/>
                      <a:pt x="47745" y="2037"/>
                      <a:pt x="47745" y="382"/>
                    </a:cubicBezTo>
                    <a:lnTo>
                      <a:pt x="4774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522;p17"/>
              <p:cNvSpPr/>
              <p:nvPr/>
            </p:nvSpPr>
            <p:spPr>
              <a:xfrm>
                <a:off x="3707323" y="2350207"/>
                <a:ext cx="29345" cy="28876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39" extrusionOk="0">
                    <a:moveTo>
                      <a:pt x="382" y="0"/>
                    </a:moveTo>
                    <a:cubicBezTo>
                      <a:pt x="168" y="0"/>
                      <a:pt x="1" y="155"/>
                      <a:pt x="1" y="369"/>
                    </a:cubicBezTo>
                    <a:cubicBezTo>
                      <a:pt x="1" y="572"/>
                      <a:pt x="168" y="738"/>
                      <a:pt x="382" y="738"/>
                    </a:cubicBezTo>
                    <a:cubicBezTo>
                      <a:pt x="584" y="738"/>
                      <a:pt x="751" y="572"/>
                      <a:pt x="751" y="369"/>
                    </a:cubicBezTo>
                    <a:cubicBezTo>
                      <a:pt x="751" y="155"/>
                      <a:pt x="584" y="0"/>
                      <a:pt x="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523;p17"/>
              <p:cNvSpPr/>
              <p:nvPr/>
            </p:nvSpPr>
            <p:spPr>
              <a:xfrm>
                <a:off x="1841651" y="2601902"/>
                <a:ext cx="29345" cy="28876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39" extrusionOk="0">
                    <a:moveTo>
                      <a:pt x="382" y="0"/>
                    </a:moveTo>
                    <a:cubicBezTo>
                      <a:pt x="168" y="0"/>
                      <a:pt x="1" y="167"/>
                      <a:pt x="1" y="370"/>
                    </a:cubicBezTo>
                    <a:cubicBezTo>
                      <a:pt x="1" y="572"/>
                      <a:pt x="168" y="739"/>
                      <a:pt x="382" y="739"/>
                    </a:cubicBezTo>
                    <a:cubicBezTo>
                      <a:pt x="584" y="739"/>
                      <a:pt x="751" y="572"/>
                      <a:pt x="751" y="370"/>
                    </a:cubicBezTo>
                    <a:cubicBezTo>
                      <a:pt x="751" y="167"/>
                      <a:pt x="584" y="0"/>
                      <a:pt x="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524;p17"/>
            <p:cNvGrpSpPr/>
            <p:nvPr/>
          </p:nvGrpSpPr>
          <p:grpSpPr>
            <a:xfrm>
              <a:off x="1996571" y="2194532"/>
              <a:ext cx="1233836" cy="1805501"/>
              <a:chOff x="4287528" y="1799375"/>
              <a:chExt cx="3021872" cy="831403"/>
            </a:xfrm>
          </p:grpSpPr>
          <p:sp>
            <p:nvSpPr>
              <p:cNvPr id="44" name="Google Shape;525;p17"/>
              <p:cNvSpPr/>
              <p:nvPr/>
            </p:nvSpPr>
            <p:spPr>
              <a:xfrm>
                <a:off x="4287528" y="1799375"/>
                <a:ext cx="1757741" cy="282472"/>
              </a:xfrm>
              <a:custGeom>
                <a:avLst/>
                <a:gdLst/>
                <a:ahLst/>
                <a:cxnLst/>
                <a:rect l="l" t="t" r="r" b="b"/>
                <a:pathLst>
                  <a:path w="47745" h="6764" fill="none" extrusionOk="0">
                    <a:moveTo>
                      <a:pt x="47745" y="6764"/>
                    </a:moveTo>
                    <a:lnTo>
                      <a:pt x="47745" y="6371"/>
                    </a:lnTo>
                    <a:cubicBezTo>
                      <a:pt x="47745" y="4716"/>
                      <a:pt x="45828" y="3370"/>
                      <a:pt x="43459" y="3370"/>
                    </a:cubicBezTo>
                    <a:lnTo>
                      <a:pt x="4287" y="3370"/>
                    </a:lnTo>
                    <a:cubicBezTo>
                      <a:pt x="1918" y="3370"/>
                      <a:pt x="1" y="2037"/>
                      <a:pt x="1" y="382"/>
                    </a:cubicBez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526;p17"/>
              <p:cNvSpPr/>
              <p:nvPr/>
            </p:nvSpPr>
            <p:spPr>
              <a:xfrm>
                <a:off x="7280055" y="2601902"/>
                <a:ext cx="29345" cy="28876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39" extrusionOk="0">
                    <a:moveTo>
                      <a:pt x="369" y="0"/>
                    </a:moveTo>
                    <a:cubicBezTo>
                      <a:pt x="167" y="0"/>
                      <a:pt x="0" y="167"/>
                      <a:pt x="0" y="370"/>
                    </a:cubicBezTo>
                    <a:cubicBezTo>
                      <a:pt x="0" y="572"/>
                      <a:pt x="167" y="739"/>
                      <a:pt x="369" y="739"/>
                    </a:cubicBezTo>
                    <a:cubicBezTo>
                      <a:pt x="583" y="739"/>
                      <a:pt x="750" y="572"/>
                      <a:pt x="750" y="370"/>
                    </a:cubicBezTo>
                    <a:cubicBezTo>
                      <a:pt x="750" y="167"/>
                      <a:pt x="583" y="0"/>
                      <a:pt x="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527;p17"/>
              <p:cNvSpPr/>
              <p:nvPr/>
            </p:nvSpPr>
            <p:spPr>
              <a:xfrm>
                <a:off x="5415282" y="2350207"/>
                <a:ext cx="29345" cy="28876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39" extrusionOk="0">
                    <a:moveTo>
                      <a:pt x="382" y="0"/>
                    </a:moveTo>
                    <a:cubicBezTo>
                      <a:pt x="167" y="0"/>
                      <a:pt x="1" y="155"/>
                      <a:pt x="1" y="369"/>
                    </a:cubicBezTo>
                    <a:cubicBezTo>
                      <a:pt x="1" y="572"/>
                      <a:pt x="167" y="738"/>
                      <a:pt x="382" y="738"/>
                    </a:cubicBezTo>
                    <a:cubicBezTo>
                      <a:pt x="584" y="738"/>
                      <a:pt x="751" y="572"/>
                      <a:pt x="751" y="369"/>
                    </a:cubicBezTo>
                    <a:cubicBezTo>
                      <a:pt x="751" y="155"/>
                      <a:pt x="584" y="0"/>
                      <a:pt x="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" name="Google Shape;520;p17"/>
            <p:cNvGrpSpPr/>
            <p:nvPr/>
          </p:nvGrpSpPr>
          <p:grpSpPr>
            <a:xfrm>
              <a:off x="4085876" y="2296445"/>
              <a:ext cx="947090" cy="1696896"/>
              <a:chOff x="1841651" y="1849391"/>
              <a:chExt cx="2337458" cy="781387"/>
            </a:xfrm>
          </p:grpSpPr>
          <p:sp>
            <p:nvSpPr>
              <p:cNvPr id="41" name="Google Shape;521;p17"/>
              <p:cNvSpPr/>
              <p:nvPr/>
            </p:nvSpPr>
            <p:spPr>
              <a:xfrm>
                <a:off x="2313474" y="1849391"/>
                <a:ext cx="1865635" cy="262897"/>
              </a:xfrm>
              <a:custGeom>
                <a:avLst/>
                <a:gdLst/>
                <a:ahLst/>
                <a:cxnLst/>
                <a:rect l="l" t="t" r="r" b="b"/>
                <a:pathLst>
                  <a:path w="47745" h="6728" fill="none" extrusionOk="0">
                    <a:moveTo>
                      <a:pt x="1" y="6728"/>
                    </a:moveTo>
                    <a:lnTo>
                      <a:pt x="1" y="6371"/>
                    </a:lnTo>
                    <a:cubicBezTo>
                      <a:pt x="1" y="4716"/>
                      <a:pt x="1918" y="3370"/>
                      <a:pt x="4287" y="3370"/>
                    </a:cubicBezTo>
                    <a:lnTo>
                      <a:pt x="43459" y="3370"/>
                    </a:lnTo>
                    <a:cubicBezTo>
                      <a:pt x="45828" y="3370"/>
                      <a:pt x="47745" y="2037"/>
                      <a:pt x="47745" y="382"/>
                    </a:cubicBezTo>
                    <a:lnTo>
                      <a:pt x="47745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522;p17"/>
              <p:cNvSpPr/>
              <p:nvPr/>
            </p:nvSpPr>
            <p:spPr>
              <a:xfrm>
                <a:off x="3707323" y="2350207"/>
                <a:ext cx="29345" cy="28876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39" extrusionOk="0">
                    <a:moveTo>
                      <a:pt x="382" y="0"/>
                    </a:moveTo>
                    <a:cubicBezTo>
                      <a:pt x="168" y="0"/>
                      <a:pt x="1" y="155"/>
                      <a:pt x="1" y="369"/>
                    </a:cubicBezTo>
                    <a:cubicBezTo>
                      <a:pt x="1" y="572"/>
                      <a:pt x="168" y="738"/>
                      <a:pt x="382" y="738"/>
                    </a:cubicBezTo>
                    <a:cubicBezTo>
                      <a:pt x="584" y="738"/>
                      <a:pt x="751" y="572"/>
                      <a:pt x="751" y="369"/>
                    </a:cubicBezTo>
                    <a:cubicBezTo>
                      <a:pt x="751" y="155"/>
                      <a:pt x="584" y="0"/>
                      <a:pt x="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523;p17"/>
              <p:cNvSpPr/>
              <p:nvPr/>
            </p:nvSpPr>
            <p:spPr>
              <a:xfrm>
                <a:off x="1841651" y="2601902"/>
                <a:ext cx="29345" cy="28876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39" extrusionOk="0">
                    <a:moveTo>
                      <a:pt x="382" y="0"/>
                    </a:moveTo>
                    <a:cubicBezTo>
                      <a:pt x="168" y="0"/>
                      <a:pt x="1" y="167"/>
                      <a:pt x="1" y="370"/>
                    </a:cubicBezTo>
                    <a:cubicBezTo>
                      <a:pt x="1" y="572"/>
                      <a:pt x="168" y="739"/>
                      <a:pt x="382" y="739"/>
                    </a:cubicBezTo>
                    <a:cubicBezTo>
                      <a:pt x="584" y="739"/>
                      <a:pt x="751" y="572"/>
                      <a:pt x="751" y="370"/>
                    </a:cubicBezTo>
                    <a:cubicBezTo>
                      <a:pt x="751" y="167"/>
                      <a:pt x="584" y="0"/>
                      <a:pt x="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" name="Google Shape;524;p17"/>
            <p:cNvGrpSpPr/>
            <p:nvPr/>
          </p:nvGrpSpPr>
          <p:grpSpPr>
            <a:xfrm>
              <a:off x="5344445" y="2294920"/>
              <a:ext cx="1460963" cy="1694990"/>
              <a:chOff x="3648704" y="1850264"/>
              <a:chExt cx="3660696" cy="780514"/>
            </a:xfrm>
          </p:grpSpPr>
          <p:sp>
            <p:nvSpPr>
              <p:cNvPr id="38" name="Google Shape;525;p17"/>
              <p:cNvSpPr/>
              <p:nvPr/>
            </p:nvSpPr>
            <p:spPr>
              <a:xfrm>
                <a:off x="3648704" y="1850264"/>
                <a:ext cx="1865635" cy="264303"/>
              </a:xfrm>
              <a:custGeom>
                <a:avLst/>
                <a:gdLst/>
                <a:ahLst/>
                <a:cxnLst/>
                <a:rect l="l" t="t" r="r" b="b"/>
                <a:pathLst>
                  <a:path w="47745" h="6764" fill="none" extrusionOk="0">
                    <a:moveTo>
                      <a:pt x="47745" y="6764"/>
                    </a:moveTo>
                    <a:lnTo>
                      <a:pt x="47745" y="6371"/>
                    </a:lnTo>
                    <a:cubicBezTo>
                      <a:pt x="47745" y="4716"/>
                      <a:pt x="45828" y="3370"/>
                      <a:pt x="43459" y="3370"/>
                    </a:cubicBezTo>
                    <a:lnTo>
                      <a:pt x="4287" y="3370"/>
                    </a:lnTo>
                    <a:cubicBezTo>
                      <a:pt x="1918" y="3370"/>
                      <a:pt x="1" y="2037"/>
                      <a:pt x="1" y="382"/>
                    </a:cubicBez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526;p17"/>
              <p:cNvSpPr/>
              <p:nvPr/>
            </p:nvSpPr>
            <p:spPr>
              <a:xfrm>
                <a:off x="7280055" y="2601902"/>
                <a:ext cx="29345" cy="28876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39" extrusionOk="0">
                    <a:moveTo>
                      <a:pt x="369" y="0"/>
                    </a:moveTo>
                    <a:cubicBezTo>
                      <a:pt x="167" y="0"/>
                      <a:pt x="0" y="167"/>
                      <a:pt x="0" y="370"/>
                    </a:cubicBezTo>
                    <a:cubicBezTo>
                      <a:pt x="0" y="572"/>
                      <a:pt x="167" y="739"/>
                      <a:pt x="369" y="739"/>
                    </a:cubicBezTo>
                    <a:cubicBezTo>
                      <a:pt x="583" y="739"/>
                      <a:pt x="750" y="572"/>
                      <a:pt x="750" y="370"/>
                    </a:cubicBezTo>
                    <a:cubicBezTo>
                      <a:pt x="750" y="167"/>
                      <a:pt x="583" y="0"/>
                      <a:pt x="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527;p17"/>
              <p:cNvSpPr/>
              <p:nvPr/>
            </p:nvSpPr>
            <p:spPr>
              <a:xfrm>
                <a:off x="5415282" y="2350207"/>
                <a:ext cx="29345" cy="28876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39" extrusionOk="0">
                    <a:moveTo>
                      <a:pt x="382" y="0"/>
                    </a:moveTo>
                    <a:cubicBezTo>
                      <a:pt x="167" y="0"/>
                      <a:pt x="1" y="155"/>
                      <a:pt x="1" y="369"/>
                    </a:cubicBezTo>
                    <a:cubicBezTo>
                      <a:pt x="1" y="572"/>
                      <a:pt x="167" y="738"/>
                      <a:pt x="382" y="738"/>
                    </a:cubicBezTo>
                    <a:cubicBezTo>
                      <a:pt x="584" y="738"/>
                      <a:pt x="751" y="572"/>
                      <a:pt x="751" y="369"/>
                    </a:cubicBezTo>
                    <a:cubicBezTo>
                      <a:pt x="751" y="155"/>
                      <a:pt x="584" y="0"/>
                      <a:pt x="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" name="Google Shape;553;p17"/>
            <p:cNvSpPr/>
            <p:nvPr/>
          </p:nvSpPr>
          <p:spPr>
            <a:xfrm>
              <a:off x="4420410" y="1771336"/>
              <a:ext cx="1427366" cy="515708"/>
            </a:xfrm>
            <a:custGeom>
              <a:avLst/>
              <a:gdLst/>
              <a:ahLst/>
              <a:cxnLst/>
              <a:rect l="l" t="t" r="r" b="b"/>
              <a:pathLst>
                <a:path w="51186" h="11848" extrusionOk="0">
                  <a:moveTo>
                    <a:pt x="3430" y="1"/>
                  </a:moveTo>
                  <a:lnTo>
                    <a:pt x="1" y="5918"/>
                  </a:lnTo>
                  <a:lnTo>
                    <a:pt x="3430" y="11848"/>
                  </a:lnTo>
                  <a:lnTo>
                    <a:pt x="47781" y="11848"/>
                  </a:lnTo>
                  <a:lnTo>
                    <a:pt x="51186" y="5918"/>
                  </a:lnTo>
                  <a:lnTo>
                    <a:pt x="47781" y="1"/>
                  </a:lnTo>
                  <a:close/>
                </a:path>
              </a:pathLst>
            </a:custGeom>
            <a:solidFill>
              <a:srgbClr val="96CEC9"/>
            </a:solidFill>
            <a:ln>
              <a:solidFill>
                <a:srgbClr val="96CEC9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Role Model=2,3,5</a:t>
              </a:r>
              <a:endParaRPr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" name="Google Shape;553;p17"/>
            <p:cNvSpPr/>
            <p:nvPr/>
          </p:nvSpPr>
          <p:spPr>
            <a:xfrm>
              <a:off x="1088917" y="1735110"/>
              <a:ext cx="1427366" cy="462961"/>
            </a:xfrm>
            <a:custGeom>
              <a:avLst/>
              <a:gdLst/>
              <a:ahLst/>
              <a:cxnLst/>
              <a:rect l="l" t="t" r="r" b="b"/>
              <a:pathLst>
                <a:path w="51186" h="11848" extrusionOk="0">
                  <a:moveTo>
                    <a:pt x="3430" y="1"/>
                  </a:moveTo>
                  <a:lnTo>
                    <a:pt x="1" y="5918"/>
                  </a:lnTo>
                  <a:lnTo>
                    <a:pt x="3430" y="11848"/>
                  </a:lnTo>
                  <a:lnTo>
                    <a:pt x="47781" y="11848"/>
                  </a:lnTo>
                  <a:lnTo>
                    <a:pt x="51186" y="5918"/>
                  </a:lnTo>
                  <a:lnTo>
                    <a:pt x="47781" y="1"/>
                  </a:lnTo>
                  <a:close/>
                </a:path>
              </a:pathLst>
            </a:custGeom>
            <a:solidFill>
              <a:srgbClr val="96CE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Teachers &amp; councilors =1,3,5</a:t>
              </a:r>
              <a:endParaRPr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" name="Google Shape;532;p17"/>
            <p:cNvSpPr/>
            <p:nvPr/>
          </p:nvSpPr>
          <p:spPr>
            <a:xfrm>
              <a:off x="2789855" y="727598"/>
              <a:ext cx="1475731" cy="461984"/>
            </a:xfrm>
            <a:custGeom>
              <a:avLst/>
              <a:gdLst/>
              <a:ahLst/>
              <a:cxnLst/>
              <a:rect l="l" t="t" r="r" b="b"/>
              <a:pathLst>
                <a:path w="51186" h="11823" extrusionOk="0">
                  <a:moveTo>
                    <a:pt x="3417" y="0"/>
                  </a:moveTo>
                  <a:lnTo>
                    <a:pt x="0" y="5917"/>
                  </a:lnTo>
                  <a:lnTo>
                    <a:pt x="3417" y="11823"/>
                  </a:lnTo>
                  <a:lnTo>
                    <a:pt x="47756" y="11823"/>
                  </a:lnTo>
                  <a:lnTo>
                    <a:pt x="51185" y="5917"/>
                  </a:lnTo>
                  <a:lnTo>
                    <a:pt x="47756" y="0"/>
                  </a:lnTo>
                  <a:close/>
                </a:path>
              </a:pathLst>
            </a:custGeom>
            <a:solidFill>
              <a:srgbClr val="7DDB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SATISFACTION=2,4,7,8,9,10</a:t>
              </a:r>
              <a:endParaRPr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62" name="Google Shape;525;p17"/>
          <p:cNvSpPr/>
          <p:nvPr/>
        </p:nvSpPr>
        <p:spPr>
          <a:xfrm>
            <a:off x="5656770" y="3019303"/>
            <a:ext cx="529945" cy="335907"/>
          </a:xfrm>
          <a:custGeom>
            <a:avLst/>
            <a:gdLst/>
            <a:ahLst/>
            <a:cxnLst/>
            <a:rect l="l" t="t" r="r" b="b"/>
            <a:pathLst>
              <a:path w="47745" h="6764" fill="none" extrusionOk="0">
                <a:moveTo>
                  <a:pt x="47745" y="6764"/>
                </a:moveTo>
                <a:lnTo>
                  <a:pt x="47745" y="6371"/>
                </a:lnTo>
                <a:cubicBezTo>
                  <a:pt x="47745" y="4716"/>
                  <a:pt x="45828" y="3370"/>
                  <a:pt x="43459" y="3370"/>
                </a:cubicBezTo>
                <a:lnTo>
                  <a:pt x="4287" y="3370"/>
                </a:lnTo>
                <a:cubicBezTo>
                  <a:pt x="1918" y="3370"/>
                  <a:pt x="1" y="2037"/>
                  <a:pt x="1" y="382"/>
                </a:cubicBezTo>
                <a:lnTo>
                  <a:pt x="1" y="1"/>
                </a:lnTo>
              </a:path>
            </a:pathLst>
          </a:custGeom>
          <a:solidFill>
            <a:schemeClr val="dk1"/>
          </a:solidFill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521;p17"/>
          <p:cNvSpPr/>
          <p:nvPr/>
        </p:nvSpPr>
        <p:spPr>
          <a:xfrm>
            <a:off x="4655671" y="2984700"/>
            <a:ext cx="486704" cy="405111"/>
          </a:xfrm>
          <a:custGeom>
            <a:avLst/>
            <a:gdLst/>
            <a:ahLst/>
            <a:cxnLst/>
            <a:rect l="l" t="t" r="r" b="b"/>
            <a:pathLst>
              <a:path w="47745" h="6728" fill="none" extrusionOk="0">
                <a:moveTo>
                  <a:pt x="1" y="6728"/>
                </a:moveTo>
                <a:lnTo>
                  <a:pt x="1" y="6371"/>
                </a:lnTo>
                <a:cubicBezTo>
                  <a:pt x="1" y="4716"/>
                  <a:pt x="1918" y="3370"/>
                  <a:pt x="4287" y="3370"/>
                </a:cubicBezTo>
                <a:lnTo>
                  <a:pt x="43459" y="3370"/>
                </a:lnTo>
                <a:cubicBezTo>
                  <a:pt x="45828" y="3370"/>
                  <a:pt x="47745" y="2037"/>
                  <a:pt x="47745" y="382"/>
                </a:cubicBezTo>
                <a:lnTo>
                  <a:pt x="47745" y="1"/>
                </a:lnTo>
              </a:path>
            </a:pathLst>
          </a:custGeom>
          <a:solidFill>
            <a:schemeClr val="dk1"/>
          </a:solidFill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553;p17"/>
          <p:cNvSpPr/>
          <p:nvPr/>
        </p:nvSpPr>
        <p:spPr>
          <a:xfrm>
            <a:off x="2263636" y="2504109"/>
            <a:ext cx="1780783" cy="544613"/>
          </a:xfrm>
          <a:custGeom>
            <a:avLst/>
            <a:gdLst/>
            <a:ahLst/>
            <a:cxnLst/>
            <a:rect l="l" t="t" r="r" b="b"/>
            <a:pathLst>
              <a:path w="51186" h="11848" extrusionOk="0">
                <a:moveTo>
                  <a:pt x="3430" y="1"/>
                </a:moveTo>
                <a:lnTo>
                  <a:pt x="1" y="5918"/>
                </a:lnTo>
                <a:lnTo>
                  <a:pt x="3430" y="11848"/>
                </a:lnTo>
                <a:lnTo>
                  <a:pt x="47781" y="11848"/>
                </a:lnTo>
                <a:lnTo>
                  <a:pt x="51186" y="5918"/>
                </a:lnTo>
                <a:lnTo>
                  <a:pt x="47781" y="1"/>
                </a:lnTo>
                <a:close/>
              </a:path>
            </a:pathLst>
          </a:custGeom>
          <a:solidFill>
            <a:srgbClr val="96CE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Friends=2,3,4</a:t>
            </a:r>
            <a:endParaRPr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7" name="Google Shape;553;p17"/>
          <p:cNvSpPr/>
          <p:nvPr/>
        </p:nvSpPr>
        <p:spPr>
          <a:xfrm>
            <a:off x="4568217" y="2528661"/>
            <a:ext cx="1738410" cy="535235"/>
          </a:xfrm>
          <a:custGeom>
            <a:avLst/>
            <a:gdLst/>
            <a:ahLst/>
            <a:cxnLst/>
            <a:rect l="l" t="t" r="r" b="b"/>
            <a:pathLst>
              <a:path w="51186" h="11848" extrusionOk="0">
                <a:moveTo>
                  <a:pt x="3430" y="1"/>
                </a:moveTo>
                <a:lnTo>
                  <a:pt x="1" y="5918"/>
                </a:lnTo>
                <a:lnTo>
                  <a:pt x="3430" y="11848"/>
                </a:lnTo>
                <a:lnTo>
                  <a:pt x="47781" y="11848"/>
                </a:lnTo>
                <a:lnTo>
                  <a:pt x="51186" y="5918"/>
                </a:lnTo>
                <a:lnTo>
                  <a:pt x="47781" y="1"/>
                </a:lnTo>
                <a:close/>
              </a:path>
            </a:pathLst>
          </a:custGeom>
          <a:solidFill>
            <a:srgbClr val="96CEC9"/>
          </a:solidFill>
          <a:ln>
            <a:solidFill>
              <a:srgbClr val="96CEC9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Media Platforms=4,5</a:t>
            </a:r>
            <a:endParaRPr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8" name="Google Shape;615;p18"/>
          <p:cNvSpPr/>
          <p:nvPr/>
        </p:nvSpPr>
        <p:spPr>
          <a:xfrm>
            <a:off x="1649400" y="4256824"/>
            <a:ext cx="729457" cy="502406"/>
          </a:xfrm>
          <a:prstGeom prst="round2DiagRect">
            <a:avLst>
              <a:gd name="adj1" fmla="val 45374"/>
              <a:gd name="adj2" fmla="val 0"/>
            </a:avLst>
          </a:prstGeom>
          <a:solidFill>
            <a:schemeClr val="accent3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N" sz="1350" b="1" dirty="0">
                <a:solidFill>
                  <a:srgbClr val="FFFFFF"/>
                </a:solidFill>
                <a:latin typeface="Fira Sans" panose="020B0604020202020204" charset="0"/>
                <a:ea typeface="Roboto" panose="020B0604020202020204" charset="0"/>
              </a:rPr>
              <a:t>NO</a:t>
            </a:r>
          </a:p>
        </p:txBody>
      </p:sp>
      <p:sp>
        <p:nvSpPr>
          <p:cNvPr id="69" name="Google Shape;521;p17"/>
          <p:cNvSpPr/>
          <p:nvPr/>
        </p:nvSpPr>
        <p:spPr>
          <a:xfrm>
            <a:off x="2024863" y="3040262"/>
            <a:ext cx="709370" cy="1239483"/>
          </a:xfrm>
          <a:custGeom>
            <a:avLst/>
            <a:gdLst/>
            <a:ahLst/>
            <a:cxnLst/>
            <a:rect l="l" t="t" r="r" b="b"/>
            <a:pathLst>
              <a:path w="47745" h="6728" fill="none" extrusionOk="0">
                <a:moveTo>
                  <a:pt x="1" y="6728"/>
                </a:moveTo>
                <a:lnTo>
                  <a:pt x="1" y="6371"/>
                </a:lnTo>
                <a:cubicBezTo>
                  <a:pt x="1" y="4716"/>
                  <a:pt x="1918" y="3370"/>
                  <a:pt x="4287" y="3370"/>
                </a:cubicBezTo>
                <a:lnTo>
                  <a:pt x="43459" y="3370"/>
                </a:lnTo>
                <a:cubicBezTo>
                  <a:pt x="45828" y="3370"/>
                  <a:pt x="47745" y="2037"/>
                  <a:pt x="47745" y="382"/>
                </a:cubicBezTo>
                <a:lnTo>
                  <a:pt x="47745" y="1"/>
                </a:lnTo>
              </a:path>
            </a:pathLst>
          </a:custGeom>
          <a:solidFill>
            <a:schemeClr val="dk1"/>
          </a:solidFill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525;p17"/>
          <p:cNvSpPr/>
          <p:nvPr/>
        </p:nvSpPr>
        <p:spPr>
          <a:xfrm>
            <a:off x="3298218" y="3068163"/>
            <a:ext cx="578748" cy="1163323"/>
          </a:xfrm>
          <a:custGeom>
            <a:avLst/>
            <a:gdLst/>
            <a:ahLst/>
            <a:cxnLst/>
            <a:rect l="l" t="t" r="r" b="b"/>
            <a:pathLst>
              <a:path w="47745" h="6764" fill="none" extrusionOk="0">
                <a:moveTo>
                  <a:pt x="47745" y="6764"/>
                </a:moveTo>
                <a:lnTo>
                  <a:pt x="47745" y="6371"/>
                </a:lnTo>
                <a:cubicBezTo>
                  <a:pt x="47745" y="4716"/>
                  <a:pt x="45828" y="3370"/>
                  <a:pt x="43459" y="3370"/>
                </a:cubicBezTo>
                <a:lnTo>
                  <a:pt x="4287" y="3370"/>
                </a:lnTo>
                <a:cubicBezTo>
                  <a:pt x="1918" y="3370"/>
                  <a:pt x="1" y="2037"/>
                  <a:pt x="1" y="382"/>
                </a:cubicBezTo>
                <a:lnTo>
                  <a:pt x="1" y="1"/>
                </a:lnTo>
              </a:path>
            </a:pathLst>
          </a:custGeom>
          <a:solidFill>
            <a:schemeClr val="dk1"/>
          </a:solidFill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615;p18"/>
          <p:cNvSpPr/>
          <p:nvPr/>
        </p:nvSpPr>
        <p:spPr>
          <a:xfrm>
            <a:off x="4312487" y="3400875"/>
            <a:ext cx="729457" cy="502406"/>
          </a:xfrm>
          <a:prstGeom prst="round2DiagRect">
            <a:avLst>
              <a:gd name="adj1" fmla="val 45374"/>
              <a:gd name="adj2" fmla="val 0"/>
            </a:avLst>
          </a:prstGeom>
          <a:solidFill>
            <a:schemeClr val="accent3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N" sz="1350" b="1" dirty="0">
                <a:solidFill>
                  <a:srgbClr val="FFFFFF"/>
                </a:solidFill>
                <a:latin typeface="Fira Sans" panose="020B0604020202020204" charset="0"/>
                <a:ea typeface="Roboto" panose="020B0604020202020204" charset="0"/>
              </a:rPr>
              <a:t>NO</a:t>
            </a:r>
          </a:p>
        </p:txBody>
      </p:sp>
      <p:sp>
        <p:nvSpPr>
          <p:cNvPr id="72" name="Google Shape;615;p18"/>
          <p:cNvSpPr/>
          <p:nvPr/>
        </p:nvSpPr>
        <p:spPr>
          <a:xfrm>
            <a:off x="5819534" y="3378547"/>
            <a:ext cx="729457" cy="502406"/>
          </a:xfrm>
          <a:prstGeom prst="round2DiagRect">
            <a:avLst>
              <a:gd name="adj1" fmla="val 45374"/>
              <a:gd name="adj2" fmla="val 0"/>
            </a:avLst>
          </a:prstGeom>
          <a:solidFill>
            <a:schemeClr val="accent3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N" sz="1350" b="1" dirty="0">
                <a:solidFill>
                  <a:srgbClr val="FFFFFF"/>
                </a:solidFill>
                <a:latin typeface="Fira Sans" panose="020B0604020202020204" charset="0"/>
                <a:ea typeface="Roboto" panose="020B0604020202020204" charset="0"/>
              </a:rPr>
              <a:t>YES</a:t>
            </a:r>
          </a:p>
        </p:txBody>
      </p:sp>
      <p:sp>
        <p:nvSpPr>
          <p:cNvPr id="73" name="Google Shape;615;p18"/>
          <p:cNvSpPr/>
          <p:nvPr/>
        </p:nvSpPr>
        <p:spPr>
          <a:xfrm>
            <a:off x="7188063" y="2622222"/>
            <a:ext cx="729457" cy="502406"/>
          </a:xfrm>
          <a:prstGeom prst="round2DiagRect">
            <a:avLst>
              <a:gd name="adj1" fmla="val 45374"/>
              <a:gd name="adj2" fmla="val 0"/>
            </a:avLst>
          </a:prstGeom>
          <a:solidFill>
            <a:schemeClr val="accent3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N" sz="1350" b="1" dirty="0">
                <a:solidFill>
                  <a:srgbClr val="FFFFFF"/>
                </a:solidFill>
                <a:latin typeface="Fira Sans" panose="020B0604020202020204" charset="0"/>
                <a:ea typeface="Roboto" panose="020B0604020202020204" charset="0"/>
              </a:rPr>
              <a:t>YES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89439" y="182702"/>
            <a:ext cx="59400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YES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5349705" y="215933"/>
            <a:ext cx="59400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NO</a:t>
            </a:r>
          </a:p>
        </p:txBody>
      </p:sp>
      <p:sp>
        <p:nvSpPr>
          <p:cNvPr id="77" name="Google Shape;615;p18"/>
          <p:cNvSpPr/>
          <p:nvPr/>
        </p:nvSpPr>
        <p:spPr>
          <a:xfrm>
            <a:off x="246575" y="2620978"/>
            <a:ext cx="729457" cy="502406"/>
          </a:xfrm>
          <a:prstGeom prst="round2DiagRect">
            <a:avLst>
              <a:gd name="adj1" fmla="val 45374"/>
              <a:gd name="adj2" fmla="val 0"/>
            </a:avLst>
          </a:prstGeom>
          <a:solidFill>
            <a:schemeClr val="accent3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N" sz="1350" b="1" dirty="0">
                <a:solidFill>
                  <a:srgbClr val="FFFFFF"/>
                </a:solidFill>
                <a:latin typeface="Fira Sans" panose="020B0604020202020204" charset="0"/>
                <a:ea typeface="Roboto" panose="020B0604020202020204" charset="0"/>
              </a:rPr>
              <a:t>NO</a:t>
            </a:r>
          </a:p>
        </p:txBody>
      </p:sp>
      <p:sp>
        <p:nvSpPr>
          <p:cNvPr id="78" name="Google Shape;615;p18"/>
          <p:cNvSpPr/>
          <p:nvPr/>
        </p:nvSpPr>
        <p:spPr>
          <a:xfrm>
            <a:off x="3512066" y="4231486"/>
            <a:ext cx="729457" cy="502406"/>
          </a:xfrm>
          <a:prstGeom prst="round2DiagRect">
            <a:avLst>
              <a:gd name="adj1" fmla="val 45374"/>
              <a:gd name="adj2" fmla="val 0"/>
            </a:avLst>
          </a:prstGeom>
          <a:solidFill>
            <a:schemeClr val="accent3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N" sz="1350" b="1" dirty="0">
                <a:solidFill>
                  <a:srgbClr val="FFFFFF"/>
                </a:solidFill>
                <a:latin typeface="Fira Sans" panose="020B0604020202020204" charset="0"/>
                <a:ea typeface="Roboto" panose="020B0604020202020204" charset="0"/>
              </a:rPr>
              <a:t>YES</a:t>
            </a:r>
          </a:p>
        </p:txBody>
      </p:sp>
      <p:sp>
        <p:nvSpPr>
          <p:cNvPr id="82" name="Google Shape;910;p34"/>
          <p:cNvSpPr txBox="1"/>
          <p:nvPr/>
        </p:nvSpPr>
        <p:spPr>
          <a:xfrm>
            <a:off x="681999" y="4832927"/>
            <a:ext cx="1481959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SAMPLE SIZE</a:t>
            </a:r>
            <a:endParaRPr sz="2000" dirty="0">
              <a:solidFill>
                <a:srgbClr val="FFFFFF"/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3" name="Google Shape;910;p34"/>
          <p:cNvSpPr txBox="1"/>
          <p:nvPr/>
        </p:nvSpPr>
        <p:spPr>
          <a:xfrm>
            <a:off x="-64235" y="4706140"/>
            <a:ext cx="945931" cy="618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tx1">
                    <a:lumMod val="85000"/>
                  </a:schemeClr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250</a:t>
            </a:r>
            <a:endParaRPr sz="3600" b="1" dirty="0">
              <a:solidFill>
                <a:schemeClr val="tx1">
                  <a:lumMod val="85000"/>
                </a:schemeClr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84" name="Google Shape;3435;p62"/>
          <p:cNvGrpSpPr/>
          <p:nvPr/>
        </p:nvGrpSpPr>
        <p:grpSpPr>
          <a:xfrm>
            <a:off x="9337" y="4686261"/>
            <a:ext cx="2039007" cy="539969"/>
            <a:chOff x="4411970" y="2426309"/>
            <a:chExt cx="747317" cy="167425"/>
          </a:xfrm>
        </p:grpSpPr>
        <p:sp>
          <p:nvSpPr>
            <p:cNvPr id="85" name="Google Shape;3436;p62"/>
            <p:cNvSpPr/>
            <p:nvPr/>
          </p:nvSpPr>
          <p:spPr>
            <a:xfrm>
              <a:off x="4411970" y="2426309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  <p:sp>
          <p:nvSpPr>
            <p:cNvPr id="86" name="Google Shape;3437;p62"/>
            <p:cNvSpPr/>
            <p:nvPr/>
          </p:nvSpPr>
          <p:spPr>
            <a:xfrm>
              <a:off x="4564629" y="2426309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sp>
        <p:nvSpPr>
          <p:cNvPr id="87" name="Google Shape;1420;p43"/>
          <p:cNvSpPr/>
          <p:nvPr/>
        </p:nvSpPr>
        <p:spPr>
          <a:xfrm>
            <a:off x="-160721" y="4562264"/>
            <a:ext cx="785578" cy="783522"/>
          </a:xfrm>
          <a:custGeom>
            <a:avLst/>
            <a:gdLst/>
            <a:ahLst/>
            <a:cxnLst/>
            <a:rect l="l" t="t" r="r" b="b"/>
            <a:pathLst>
              <a:path w="24450" h="24386" fill="none" extrusionOk="0">
                <a:moveTo>
                  <a:pt x="24449" y="12098"/>
                </a:moveTo>
                <a:cubicBezTo>
                  <a:pt x="24449" y="14315"/>
                  <a:pt x="23563" y="16373"/>
                  <a:pt x="22518" y="18178"/>
                </a:cubicBezTo>
                <a:cubicBezTo>
                  <a:pt x="21441" y="20047"/>
                  <a:pt x="19731" y="21250"/>
                  <a:pt x="17862" y="22327"/>
                </a:cubicBezTo>
                <a:cubicBezTo>
                  <a:pt x="16057" y="23372"/>
                  <a:pt x="14189" y="24385"/>
                  <a:pt x="11940" y="24385"/>
                </a:cubicBezTo>
                <a:cubicBezTo>
                  <a:pt x="9723" y="24385"/>
                  <a:pt x="7601" y="23752"/>
                  <a:pt x="5828" y="22707"/>
                </a:cubicBezTo>
                <a:cubicBezTo>
                  <a:pt x="3959" y="21662"/>
                  <a:pt x="2534" y="20015"/>
                  <a:pt x="1458" y="18146"/>
                </a:cubicBezTo>
                <a:cubicBezTo>
                  <a:pt x="413" y="16373"/>
                  <a:pt x="1" y="14315"/>
                  <a:pt x="1" y="12098"/>
                </a:cubicBezTo>
                <a:cubicBezTo>
                  <a:pt x="1" y="9881"/>
                  <a:pt x="508" y="7886"/>
                  <a:pt x="1553" y="6081"/>
                </a:cubicBezTo>
                <a:cubicBezTo>
                  <a:pt x="2598" y="4212"/>
                  <a:pt x="4054" y="2692"/>
                  <a:pt x="5923" y="1615"/>
                </a:cubicBezTo>
                <a:cubicBezTo>
                  <a:pt x="7696" y="570"/>
                  <a:pt x="9723" y="0"/>
                  <a:pt x="11940" y="0"/>
                </a:cubicBezTo>
                <a:cubicBezTo>
                  <a:pt x="14189" y="0"/>
                  <a:pt x="16215" y="570"/>
                  <a:pt x="17989" y="1615"/>
                </a:cubicBezTo>
                <a:cubicBezTo>
                  <a:pt x="19857" y="2692"/>
                  <a:pt x="21346" y="4180"/>
                  <a:pt x="22423" y="6049"/>
                </a:cubicBezTo>
                <a:cubicBezTo>
                  <a:pt x="23468" y="7822"/>
                  <a:pt x="24449" y="9881"/>
                  <a:pt x="24449" y="12098"/>
                </a:cubicBezTo>
                <a:close/>
              </a:path>
            </a:pathLst>
          </a:custGeom>
          <a:noFill/>
          <a:ln w="198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8" name="Google Shape;910;p34"/>
          <p:cNvSpPr txBox="1"/>
          <p:nvPr/>
        </p:nvSpPr>
        <p:spPr>
          <a:xfrm>
            <a:off x="7828762" y="4734396"/>
            <a:ext cx="1481959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ACCURACY</a:t>
            </a:r>
            <a:endParaRPr sz="2000" dirty="0">
              <a:solidFill>
                <a:srgbClr val="FFFFFF"/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9" name="Google Shape;910;p34"/>
          <p:cNvSpPr txBox="1"/>
          <p:nvPr/>
        </p:nvSpPr>
        <p:spPr>
          <a:xfrm>
            <a:off x="7064467" y="4562264"/>
            <a:ext cx="945931" cy="618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tx1">
                    <a:lumMod val="85000"/>
                  </a:schemeClr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83.6%</a:t>
            </a:r>
            <a:endParaRPr sz="2000" b="1" dirty="0">
              <a:solidFill>
                <a:schemeClr val="tx1">
                  <a:lumMod val="85000"/>
                </a:schemeClr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90" name="Google Shape;3435;p62"/>
          <p:cNvGrpSpPr/>
          <p:nvPr/>
        </p:nvGrpSpPr>
        <p:grpSpPr>
          <a:xfrm>
            <a:off x="7156100" y="4587730"/>
            <a:ext cx="2039007" cy="539969"/>
            <a:chOff x="4411970" y="2426309"/>
            <a:chExt cx="747317" cy="167425"/>
          </a:xfrm>
        </p:grpSpPr>
        <p:sp>
          <p:nvSpPr>
            <p:cNvPr id="91" name="Google Shape;3436;p62"/>
            <p:cNvSpPr/>
            <p:nvPr/>
          </p:nvSpPr>
          <p:spPr>
            <a:xfrm>
              <a:off x="4411970" y="2426309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  <p:sp>
          <p:nvSpPr>
            <p:cNvPr id="92" name="Google Shape;3437;p62"/>
            <p:cNvSpPr/>
            <p:nvPr/>
          </p:nvSpPr>
          <p:spPr>
            <a:xfrm>
              <a:off x="4564629" y="2426309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sp>
        <p:nvSpPr>
          <p:cNvPr id="93" name="Google Shape;1420;p43"/>
          <p:cNvSpPr/>
          <p:nvPr/>
        </p:nvSpPr>
        <p:spPr>
          <a:xfrm>
            <a:off x="6986042" y="4463733"/>
            <a:ext cx="785578" cy="783522"/>
          </a:xfrm>
          <a:custGeom>
            <a:avLst/>
            <a:gdLst/>
            <a:ahLst/>
            <a:cxnLst/>
            <a:rect l="l" t="t" r="r" b="b"/>
            <a:pathLst>
              <a:path w="24450" h="24386" fill="none" extrusionOk="0">
                <a:moveTo>
                  <a:pt x="24449" y="12098"/>
                </a:moveTo>
                <a:cubicBezTo>
                  <a:pt x="24449" y="14315"/>
                  <a:pt x="23563" y="16373"/>
                  <a:pt x="22518" y="18178"/>
                </a:cubicBezTo>
                <a:cubicBezTo>
                  <a:pt x="21441" y="20047"/>
                  <a:pt x="19731" y="21250"/>
                  <a:pt x="17862" y="22327"/>
                </a:cubicBezTo>
                <a:cubicBezTo>
                  <a:pt x="16057" y="23372"/>
                  <a:pt x="14189" y="24385"/>
                  <a:pt x="11940" y="24385"/>
                </a:cubicBezTo>
                <a:cubicBezTo>
                  <a:pt x="9723" y="24385"/>
                  <a:pt x="7601" y="23752"/>
                  <a:pt x="5828" y="22707"/>
                </a:cubicBezTo>
                <a:cubicBezTo>
                  <a:pt x="3959" y="21662"/>
                  <a:pt x="2534" y="20015"/>
                  <a:pt x="1458" y="18146"/>
                </a:cubicBezTo>
                <a:cubicBezTo>
                  <a:pt x="413" y="16373"/>
                  <a:pt x="1" y="14315"/>
                  <a:pt x="1" y="12098"/>
                </a:cubicBezTo>
                <a:cubicBezTo>
                  <a:pt x="1" y="9881"/>
                  <a:pt x="508" y="7886"/>
                  <a:pt x="1553" y="6081"/>
                </a:cubicBezTo>
                <a:cubicBezTo>
                  <a:pt x="2598" y="4212"/>
                  <a:pt x="4054" y="2692"/>
                  <a:pt x="5923" y="1615"/>
                </a:cubicBezTo>
                <a:cubicBezTo>
                  <a:pt x="7696" y="570"/>
                  <a:pt x="9723" y="0"/>
                  <a:pt x="11940" y="0"/>
                </a:cubicBezTo>
                <a:cubicBezTo>
                  <a:pt x="14189" y="0"/>
                  <a:pt x="16215" y="570"/>
                  <a:pt x="17989" y="1615"/>
                </a:cubicBezTo>
                <a:cubicBezTo>
                  <a:pt x="19857" y="2692"/>
                  <a:pt x="21346" y="4180"/>
                  <a:pt x="22423" y="6049"/>
                </a:cubicBezTo>
                <a:cubicBezTo>
                  <a:pt x="23468" y="7822"/>
                  <a:pt x="24449" y="9881"/>
                  <a:pt x="24449" y="12098"/>
                </a:cubicBezTo>
                <a:close/>
              </a:path>
            </a:pathLst>
          </a:custGeom>
          <a:noFill/>
          <a:ln w="198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78973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62" grpId="0" animBg="1"/>
      <p:bldP spid="63" grpId="0" animBg="1"/>
      <p:bldP spid="64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3" grpId="0"/>
      <p:bldP spid="76" grpId="0"/>
      <p:bldP spid="77" grpId="0" animBg="1"/>
      <p:bldP spid="7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" name="Google Shape;2529;p58"/>
          <p:cNvSpPr txBox="1"/>
          <p:nvPr/>
        </p:nvSpPr>
        <p:spPr>
          <a:xfrm>
            <a:off x="675624" y="615043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RESEARCH METHODOLOGY  </a:t>
            </a:r>
            <a:endParaRPr sz="4800" dirty="0">
              <a:solidFill>
                <a:srgbClr val="FFFFFF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2530" name="Google Shape;2530;p58"/>
          <p:cNvSpPr/>
          <p:nvPr/>
        </p:nvSpPr>
        <p:spPr>
          <a:xfrm>
            <a:off x="6102802" y="1631376"/>
            <a:ext cx="183130" cy="181213"/>
          </a:xfrm>
          <a:custGeom>
            <a:avLst/>
            <a:gdLst/>
            <a:ahLst/>
            <a:cxnLst/>
            <a:rect l="l" t="t" r="r" b="b"/>
            <a:pathLst>
              <a:path w="6113" h="6049" extrusionOk="0">
                <a:moveTo>
                  <a:pt x="2182" y="335"/>
                </a:moveTo>
                <a:lnTo>
                  <a:pt x="2090" y="412"/>
                </a:lnTo>
                <a:lnTo>
                  <a:pt x="2122" y="380"/>
                </a:lnTo>
                <a:cubicBezTo>
                  <a:pt x="2145" y="363"/>
                  <a:pt x="2164" y="348"/>
                  <a:pt x="2182" y="335"/>
                </a:cubicBezTo>
                <a:close/>
                <a:moveTo>
                  <a:pt x="4782" y="634"/>
                </a:moveTo>
                <a:cubicBezTo>
                  <a:pt x="4782" y="665"/>
                  <a:pt x="4782" y="697"/>
                  <a:pt x="4782" y="729"/>
                </a:cubicBezTo>
                <a:cubicBezTo>
                  <a:pt x="4782" y="729"/>
                  <a:pt x="4782" y="729"/>
                  <a:pt x="4782" y="760"/>
                </a:cubicBezTo>
                <a:cubicBezTo>
                  <a:pt x="4782" y="729"/>
                  <a:pt x="4782" y="729"/>
                  <a:pt x="4750" y="729"/>
                </a:cubicBezTo>
                <a:cubicBezTo>
                  <a:pt x="4750" y="697"/>
                  <a:pt x="4750" y="697"/>
                  <a:pt x="4719" y="697"/>
                </a:cubicBezTo>
                <a:cubicBezTo>
                  <a:pt x="4750" y="665"/>
                  <a:pt x="4750" y="665"/>
                  <a:pt x="4782" y="634"/>
                </a:cubicBezTo>
                <a:close/>
                <a:moveTo>
                  <a:pt x="4434" y="665"/>
                </a:moveTo>
                <a:lnTo>
                  <a:pt x="4434" y="665"/>
                </a:lnTo>
                <a:cubicBezTo>
                  <a:pt x="4434" y="697"/>
                  <a:pt x="4402" y="729"/>
                  <a:pt x="4402" y="760"/>
                </a:cubicBezTo>
                <a:cubicBezTo>
                  <a:pt x="4339" y="792"/>
                  <a:pt x="4275" y="824"/>
                  <a:pt x="4212" y="855"/>
                </a:cubicBezTo>
                <a:cubicBezTo>
                  <a:pt x="4339" y="760"/>
                  <a:pt x="4402" y="729"/>
                  <a:pt x="4434" y="665"/>
                </a:cubicBezTo>
                <a:close/>
                <a:moveTo>
                  <a:pt x="4529" y="760"/>
                </a:moveTo>
                <a:lnTo>
                  <a:pt x="4529" y="760"/>
                </a:lnTo>
                <a:cubicBezTo>
                  <a:pt x="4497" y="792"/>
                  <a:pt x="4465" y="824"/>
                  <a:pt x="4465" y="824"/>
                </a:cubicBezTo>
                <a:cubicBezTo>
                  <a:pt x="4402" y="887"/>
                  <a:pt x="4339" y="950"/>
                  <a:pt x="4275" y="982"/>
                </a:cubicBezTo>
                <a:cubicBezTo>
                  <a:pt x="4339" y="919"/>
                  <a:pt x="4402" y="855"/>
                  <a:pt x="4434" y="824"/>
                </a:cubicBezTo>
                <a:cubicBezTo>
                  <a:pt x="4465" y="792"/>
                  <a:pt x="4497" y="792"/>
                  <a:pt x="4529" y="760"/>
                </a:cubicBezTo>
                <a:close/>
                <a:moveTo>
                  <a:pt x="3484" y="127"/>
                </a:moveTo>
                <a:cubicBezTo>
                  <a:pt x="3420" y="158"/>
                  <a:pt x="3389" y="190"/>
                  <a:pt x="3325" y="222"/>
                </a:cubicBezTo>
                <a:cubicBezTo>
                  <a:pt x="3325" y="190"/>
                  <a:pt x="3325" y="190"/>
                  <a:pt x="3325" y="190"/>
                </a:cubicBezTo>
                <a:cubicBezTo>
                  <a:pt x="3309" y="174"/>
                  <a:pt x="3302" y="166"/>
                  <a:pt x="3294" y="166"/>
                </a:cubicBezTo>
                <a:cubicBezTo>
                  <a:pt x="3286" y="166"/>
                  <a:pt x="3278" y="174"/>
                  <a:pt x="3262" y="190"/>
                </a:cubicBezTo>
                <a:cubicBezTo>
                  <a:pt x="3104" y="285"/>
                  <a:pt x="2407" y="855"/>
                  <a:pt x="1710" y="1425"/>
                </a:cubicBezTo>
                <a:cubicBezTo>
                  <a:pt x="2407" y="760"/>
                  <a:pt x="3135" y="127"/>
                  <a:pt x="3452" y="127"/>
                </a:cubicBezTo>
                <a:close/>
                <a:moveTo>
                  <a:pt x="4244" y="919"/>
                </a:moveTo>
                <a:lnTo>
                  <a:pt x="4244" y="919"/>
                </a:lnTo>
                <a:cubicBezTo>
                  <a:pt x="4098" y="1064"/>
                  <a:pt x="3845" y="1264"/>
                  <a:pt x="3533" y="1468"/>
                </a:cubicBezTo>
                <a:lnTo>
                  <a:pt x="3533" y="1468"/>
                </a:lnTo>
                <a:cubicBezTo>
                  <a:pt x="3550" y="1454"/>
                  <a:pt x="3564" y="1439"/>
                  <a:pt x="3579" y="1425"/>
                </a:cubicBezTo>
                <a:cubicBezTo>
                  <a:pt x="3864" y="1204"/>
                  <a:pt x="4085" y="1014"/>
                  <a:pt x="4244" y="919"/>
                </a:cubicBezTo>
                <a:close/>
                <a:moveTo>
                  <a:pt x="1457" y="887"/>
                </a:moveTo>
                <a:lnTo>
                  <a:pt x="1457" y="887"/>
                </a:lnTo>
                <a:cubicBezTo>
                  <a:pt x="1140" y="1204"/>
                  <a:pt x="823" y="1457"/>
                  <a:pt x="633" y="1615"/>
                </a:cubicBezTo>
                <a:cubicBezTo>
                  <a:pt x="760" y="1489"/>
                  <a:pt x="887" y="1362"/>
                  <a:pt x="1013" y="1235"/>
                </a:cubicBezTo>
                <a:cubicBezTo>
                  <a:pt x="1172" y="1109"/>
                  <a:pt x="1330" y="1014"/>
                  <a:pt x="1457" y="887"/>
                </a:cubicBezTo>
                <a:close/>
                <a:moveTo>
                  <a:pt x="5700" y="1710"/>
                </a:moveTo>
                <a:cubicBezTo>
                  <a:pt x="5700" y="1742"/>
                  <a:pt x="5700" y="1742"/>
                  <a:pt x="5700" y="1774"/>
                </a:cubicBezTo>
                <a:cubicBezTo>
                  <a:pt x="5669" y="1774"/>
                  <a:pt x="5605" y="1805"/>
                  <a:pt x="5542" y="1837"/>
                </a:cubicBezTo>
                <a:lnTo>
                  <a:pt x="5700" y="1710"/>
                </a:lnTo>
                <a:close/>
                <a:moveTo>
                  <a:pt x="5700" y="1837"/>
                </a:moveTo>
                <a:cubicBezTo>
                  <a:pt x="5669" y="1869"/>
                  <a:pt x="5637" y="1932"/>
                  <a:pt x="5605" y="1964"/>
                </a:cubicBezTo>
                <a:cubicBezTo>
                  <a:pt x="5510" y="1995"/>
                  <a:pt x="5384" y="2059"/>
                  <a:pt x="5257" y="2122"/>
                </a:cubicBezTo>
                <a:cubicBezTo>
                  <a:pt x="5447" y="1995"/>
                  <a:pt x="5605" y="1869"/>
                  <a:pt x="5700" y="1837"/>
                </a:cubicBezTo>
                <a:close/>
                <a:moveTo>
                  <a:pt x="5700" y="2027"/>
                </a:moveTo>
                <a:cubicBezTo>
                  <a:pt x="5732" y="2027"/>
                  <a:pt x="5764" y="2027"/>
                  <a:pt x="5764" y="2059"/>
                </a:cubicBezTo>
                <a:cubicBezTo>
                  <a:pt x="5700" y="2090"/>
                  <a:pt x="5574" y="2185"/>
                  <a:pt x="5415" y="2344"/>
                </a:cubicBezTo>
                <a:cubicBezTo>
                  <a:pt x="5510" y="2217"/>
                  <a:pt x="5605" y="2122"/>
                  <a:pt x="5700" y="2027"/>
                </a:cubicBezTo>
                <a:close/>
                <a:moveTo>
                  <a:pt x="4719" y="760"/>
                </a:moveTo>
                <a:cubicBezTo>
                  <a:pt x="4719" y="792"/>
                  <a:pt x="4719" y="824"/>
                  <a:pt x="4719" y="855"/>
                </a:cubicBezTo>
                <a:cubicBezTo>
                  <a:pt x="4687" y="950"/>
                  <a:pt x="4624" y="1045"/>
                  <a:pt x="4529" y="1140"/>
                </a:cubicBezTo>
                <a:cubicBezTo>
                  <a:pt x="4434" y="1204"/>
                  <a:pt x="4339" y="1267"/>
                  <a:pt x="4212" y="1362"/>
                </a:cubicBezTo>
                <a:cubicBezTo>
                  <a:pt x="3737" y="1679"/>
                  <a:pt x="3104" y="2154"/>
                  <a:pt x="2470" y="2629"/>
                </a:cubicBezTo>
                <a:cubicBezTo>
                  <a:pt x="3009" y="2154"/>
                  <a:pt x="3674" y="1584"/>
                  <a:pt x="4497" y="887"/>
                </a:cubicBezTo>
                <a:cubicBezTo>
                  <a:pt x="4560" y="824"/>
                  <a:pt x="4624" y="792"/>
                  <a:pt x="4655" y="760"/>
                </a:cubicBezTo>
                <a:close/>
                <a:moveTo>
                  <a:pt x="4275" y="507"/>
                </a:moveTo>
                <a:cubicBezTo>
                  <a:pt x="4275" y="538"/>
                  <a:pt x="4244" y="634"/>
                  <a:pt x="4180" y="697"/>
                </a:cubicBezTo>
                <a:cubicBezTo>
                  <a:pt x="3737" y="1045"/>
                  <a:pt x="2945" y="1710"/>
                  <a:pt x="2185" y="2344"/>
                </a:cubicBezTo>
                <a:cubicBezTo>
                  <a:pt x="1963" y="2502"/>
                  <a:pt x="1773" y="2629"/>
                  <a:pt x="1583" y="2755"/>
                </a:cubicBezTo>
                <a:lnTo>
                  <a:pt x="4275" y="507"/>
                </a:lnTo>
                <a:close/>
                <a:moveTo>
                  <a:pt x="4782" y="1204"/>
                </a:moveTo>
                <a:lnTo>
                  <a:pt x="4782" y="1204"/>
                </a:lnTo>
                <a:cubicBezTo>
                  <a:pt x="4655" y="1330"/>
                  <a:pt x="4529" y="1457"/>
                  <a:pt x="4370" y="1584"/>
                </a:cubicBezTo>
                <a:lnTo>
                  <a:pt x="2914" y="2819"/>
                </a:lnTo>
                <a:cubicBezTo>
                  <a:pt x="3357" y="2407"/>
                  <a:pt x="3832" y="1964"/>
                  <a:pt x="4180" y="1615"/>
                </a:cubicBezTo>
                <a:cubicBezTo>
                  <a:pt x="4434" y="1457"/>
                  <a:pt x="4624" y="1330"/>
                  <a:pt x="4782" y="1204"/>
                </a:cubicBezTo>
                <a:close/>
                <a:moveTo>
                  <a:pt x="4932" y="2783"/>
                </a:moveTo>
                <a:lnTo>
                  <a:pt x="4932" y="2783"/>
                </a:lnTo>
                <a:cubicBezTo>
                  <a:pt x="4901" y="2806"/>
                  <a:pt x="4873" y="2828"/>
                  <a:pt x="4845" y="2850"/>
                </a:cubicBezTo>
                <a:lnTo>
                  <a:pt x="4845" y="2850"/>
                </a:lnTo>
                <a:cubicBezTo>
                  <a:pt x="4845" y="2850"/>
                  <a:pt x="4845" y="2819"/>
                  <a:pt x="4877" y="2819"/>
                </a:cubicBezTo>
                <a:cubicBezTo>
                  <a:pt x="4895" y="2800"/>
                  <a:pt x="4914" y="2793"/>
                  <a:pt x="4932" y="2783"/>
                </a:cubicBezTo>
                <a:close/>
                <a:moveTo>
                  <a:pt x="4845" y="2850"/>
                </a:moveTo>
                <a:cubicBezTo>
                  <a:pt x="4806" y="2882"/>
                  <a:pt x="4766" y="2914"/>
                  <a:pt x="4719" y="2945"/>
                </a:cubicBezTo>
                <a:cubicBezTo>
                  <a:pt x="4750" y="2914"/>
                  <a:pt x="4782" y="2882"/>
                  <a:pt x="4845" y="2850"/>
                </a:cubicBezTo>
                <a:close/>
                <a:moveTo>
                  <a:pt x="1267" y="1995"/>
                </a:moveTo>
                <a:lnTo>
                  <a:pt x="1267" y="1995"/>
                </a:lnTo>
                <a:cubicBezTo>
                  <a:pt x="760" y="2502"/>
                  <a:pt x="348" y="2945"/>
                  <a:pt x="222" y="3072"/>
                </a:cubicBezTo>
                <a:lnTo>
                  <a:pt x="222" y="3040"/>
                </a:lnTo>
                <a:cubicBezTo>
                  <a:pt x="222" y="2977"/>
                  <a:pt x="253" y="2945"/>
                  <a:pt x="285" y="2882"/>
                </a:cubicBezTo>
                <a:cubicBezTo>
                  <a:pt x="380" y="2787"/>
                  <a:pt x="475" y="2660"/>
                  <a:pt x="602" y="2534"/>
                </a:cubicBezTo>
                <a:cubicBezTo>
                  <a:pt x="792" y="2375"/>
                  <a:pt x="1013" y="2185"/>
                  <a:pt x="1267" y="1995"/>
                </a:cubicBezTo>
                <a:close/>
                <a:moveTo>
                  <a:pt x="2629" y="2154"/>
                </a:moveTo>
                <a:lnTo>
                  <a:pt x="2629" y="2154"/>
                </a:lnTo>
                <a:cubicBezTo>
                  <a:pt x="2249" y="2470"/>
                  <a:pt x="1868" y="2755"/>
                  <a:pt x="1488" y="3072"/>
                </a:cubicBezTo>
                <a:lnTo>
                  <a:pt x="2407" y="2280"/>
                </a:lnTo>
                <a:cubicBezTo>
                  <a:pt x="2439" y="2280"/>
                  <a:pt x="2470" y="2249"/>
                  <a:pt x="2470" y="2249"/>
                </a:cubicBezTo>
                <a:cubicBezTo>
                  <a:pt x="2534" y="2217"/>
                  <a:pt x="2565" y="2185"/>
                  <a:pt x="2629" y="2154"/>
                </a:cubicBezTo>
                <a:close/>
                <a:moveTo>
                  <a:pt x="4046" y="1174"/>
                </a:moveTo>
                <a:cubicBezTo>
                  <a:pt x="2894" y="2171"/>
                  <a:pt x="2020" y="2919"/>
                  <a:pt x="1393" y="3420"/>
                </a:cubicBezTo>
                <a:cubicBezTo>
                  <a:pt x="1932" y="2914"/>
                  <a:pt x="2407" y="2439"/>
                  <a:pt x="2819" y="2090"/>
                </a:cubicBezTo>
                <a:cubicBezTo>
                  <a:pt x="2914" y="1995"/>
                  <a:pt x="3009" y="1932"/>
                  <a:pt x="3072" y="1869"/>
                </a:cubicBezTo>
                <a:cubicBezTo>
                  <a:pt x="3463" y="1628"/>
                  <a:pt x="3796" y="1388"/>
                  <a:pt x="4046" y="1174"/>
                </a:cubicBezTo>
                <a:close/>
                <a:moveTo>
                  <a:pt x="2154" y="3199"/>
                </a:moveTo>
                <a:lnTo>
                  <a:pt x="2154" y="3199"/>
                </a:lnTo>
                <a:cubicBezTo>
                  <a:pt x="2038" y="3291"/>
                  <a:pt x="1922" y="3384"/>
                  <a:pt x="1806" y="3465"/>
                </a:cubicBezTo>
                <a:lnTo>
                  <a:pt x="1806" y="3465"/>
                </a:lnTo>
                <a:cubicBezTo>
                  <a:pt x="1818" y="3452"/>
                  <a:pt x="1828" y="3437"/>
                  <a:pt x="1837" y="3420"/>
                </a:cubicBezTo>
                <a:cubicBezTo>
                  <a:pt x="1963" y="3357"/>
                  <a:pt x="2059" y="3262"/>
                  <a:pt x="2154" y="3199"/>
                </a:cubicBezTo>
                <a:close/>
                <a:moveTo>
                  <a:pt x="5542" y="2059"/>
                </a:moveTo>
                <a:cubicBezTo>
                  <a:pt x="5479" y="2154"/>
                  <a:pt x="5415" y="2217"/>
                  <a:pt x="5320" y="2312"/>
                </a:cubicBezTo>
                <a:cubicBezTo>
                  <a:pt x="5194" y="2439"/>
                  <a:pt x="5004" y="2597"/>
                  <a:pt x="4814" y="2787"/>
                </a:cubicBezTo>
                <a:cubicBezTo>
                  <a:pt x="4407" y="3100"/>
                  <a:pt x="3907" y="3475"/>
                  <a:pt x="3406" y="3881"/>
                </a:cubicBezTo>
                <a:lnTo>
                  <a:pt x="3406" y="3881"/>
                </a:lnTo>
                <a:cubicBezTo>
                  <a:pt x="3831" y="3483"/>
                  <a:pt x="4226" y="3058"/>
                  <a:pt x="4592" y="2692"/>
                </a:cubicBezTo>
                <a:cubicBezTo>
                  <a:pt x="4972" y="2375"/>
                  <a:pt x="5320" y="2154"/>
                  <a:pt x="5542" y="2059"/>
                </a:cubicBezTo>
                <a:close/>
                <a:moveTo>
                  <a:pt x="4307" y="1394"/>
                </a:moveTo>
                <a:cubicBezTo>
                  <a:pt x="4149" y="1520"/>
                  <a:pt x="3990" y="1679"/>
                  <a:pt x="3800" y="1837"/>
                </a:cubicBezTo>
                <a:cubicBezTo>
                  <a:pt x="3167" y="2280"/>
                  <a:pt x="2439" y="2850"/>
                  <a:pt x="1837" y="3357"/>
                </a:cubicBezTo>
                <a:cubicBezTo>
                  <a:pt x="1520" y="3579"/>
                  <a:pt x="1267" y="3769"/>
                  <a:pt x="1013" y="3927"/>
                </a:cubicBezTo>
                <a:cubicBezTo>
                  <a:pt x="1837" y="3135"/>
                  <a:pt x="3389" y="2027"/>
                  <a:pt x="4275" y="1394"/>
                </a:cubicBezTo>
                <a:close/>
                <a:moveTo>
                  <a:pt x="1837" y="2660"/>
                </a:moveTo>
                <a:lnTo>
                  <a:pt x="1742" y="2755"/>
                </a:lnTo>
                <a:cubicBezTo>
                  <a:pt x="1488" y="2945"/>
                  <a:pt x="1267" y="3135"/>
                  <a:pt x="1077" y="3325"/>
                </a:cubicBezTo>
                <a:lnTo>
                  <a:pt x="348" y="3927"/>
                </a:lnTo>
                <a:cubicBezTo>
                  <a:pt x="317" y="3959"/>
                  <a:pt x="317" y="3959"/>
                  <a:pt x="317" y="3990"/>
                </a:cubicBezTo>
                <a:lnTo>
                  <a:pt x="348" y="3990"/>
                </a:lnTo>
                <a:cubicBezTo>
                  <a:pt x="317" y="3990"/>
                  <a:pt x="317" y="4022"/>
                  <a:pt x="317" y="4022"/>
                </a:cubicBezTo>
                <a:cubicBezTo>
                  <a:pt x="317" y="3990"/>
                  <a:pt x="317" y="3990"/>
                  <a:pt x="317" y="3959"/>
                </a:cubicBezTo>
                <a:cubicBezTo>
                  <a:pt x="317" y="3864"/>
                  <a:pt x="412" y="3769"/>
                  <a:pt x="538" y="3610"/>
                </a:cubicBezTo>
                <a:lnTo>
                  <a:pt x="950" y="3294"/>
                </a:lnTo>
                <a:cubicBezTo>
                  <a:pt x="1203" y="3104"/>
                  <a:pt x="1520" y="2882"/>
                  <a:pt x="1837" y="2660"/>
                </a:cubicBezTo>
                <a:close/>
                <a:moveTo>
                  <a:pt x="5985" y="2882"/>
                </a:moveTo>
                <a:lnTo>
                  <a:pt x="5985" y="2882"/>
                </a:lnTo>
                <a:cubicBezTo>
                  <a:pt x="5922" y="3072"/>
                  <a:pt x="5415" y="3547"/>
                  <a:pt x="4814" y="4054"/>
                </a:cubicBezTo>
                <a:cubicBezTo>
                  <a:pt x="5352" y="3515"/>
                  <a:pt x="5827" y="3040"/>
                  <a:pt x="5985" y="2882"/>
                </a:cubicBezTo>
                <a:close/>
                <a:moveTo>
                  <a:pt x="4655" y="2154"/>
                </a:moveTo>
                <a:lnTo>
                  <a:pt x="4655" y="2154"/>
                </a:lnTo>
                <a:cubicBezTo>
                  <a:pt x="4085" y="2692"/>
                  <a:pt x="3167" y="3452"/>
                  <a:pt x="2280" y="4117"/>
                </a:cubicBezTo>
                <a:lnTo>
                  <a:pt x="4655" y="2154"/>
                </a:lnTo>
                <a:close/>
                <a:moveTo>
                  <a:pt x="979" y="3866"/>
                </a:moveTo>
                <a:cubicBezTo>
                  <a:pt x="886" y="3960"/>
                  <a:pt x="823" y="4023"/>
                  <a:pt x="760" y="4117"/>
                </a:cubicBezTo>
                <a:cubicBezTo>
                  <a:pt x="728" y="4117"/>
                  <a:pt x="697" y="4149"/>
                  <a:pt x="665" y="4180"/>
                </a:cubicBezTo>
                <a:cubicBezTo>
                  <a:pt x="728" y="4085"/>
                  <a:pt x="823" y="4022"/>
                  <a:pt x="887" y="3959"/>
                </a:cubicBezTo>
                <a:cubicBezTo>
                  <a:pt x="918" y="3928"/>
                  <a:pt x="948" y="3897"/>
                  <a:pt x="979" y="3866"/>
                </a:cubicBezTo>
                <a:close/>
                <a:moveTo>
                  <a:pt x="2059" y="2724"/>
                </a:moveTo>
                <a:lnTo>
                  <a:pt x="2059" y="2724"/>
                </a:lnTo>
                <a:cubicBezTo>
                  <a:pt x="1678" y="3072"/>
                  <a:pt x="1267" y="3452"/>
                  <a:pt x="823" y="3927"/>
                </a:cubicBezTo>
                <a:cubicBezTo>
                  <a:pt x="570" y="4117"/>
                  <a:pt x="412" y="4244"/>
                  <a:pt x="348" y="4275"/>
                </a:cubicBezTo>
                <a:lnTo>
                  <a:pt x="348" y="4244"/>
                </a:lnTo>
                <a:cubicBezTo>
                  <a:pt x="380" y="4149"/>
                  <a:pt x="538" y="3959"/>
                  <a:pt x="792" y="3705"/>
                </a:cubicBezTo>
                <a:cubicBezTo>
                  <a:pt x="1077" y="3452"/>
                  <a:pt x="1552" y="3104"/>
                  <a:pt x="2059" y="2724"/>
                </a:cubicBezTo>
                <a:close/>
                <a:moveTo>
                  <a:pt x="1298" y="3832"/>
                </a:moveTo>
                <a:lnTo>
                  <a:pt x="1298" y="3832"/>
                </a:lnTo>
                <a:cubicBezTo>
                  <a:pt x="1203" y="3895"/>
                  <a:pt x="1108" y="3990"/>
                  <a:pt x="1045" y="4054"/>
                </a:cubicBezTo>
                <a:cubicBezTo>
                  <a:pt x="855" y="4180"/>
                  <a:pt x="728" y="4307"/>
                  <a:pt x="633" y="4402"/>
                </a:cubicBezTo>
                <a:cubicBezTo>
                  <a:pt x="665" y="4307"/>
                  <a:pt x="728" y="4244"/>
                  <a:pt x="792" y="4149"/>
                </a:cubicBezTo>
                <a:cubicBezTo>
                  <a:pt x="950" y="4085"/>
                  <a:pt x="1108" y="3959"/>
                  <a:pt x="1298" y="3832"/>
                </a:cubicBezTo>
                <a:close/>
                <a:moveTo>
                  <a:pt x="5795" y="3737"/>
                </a:moveTo>
                <a:lnTo>
                  <a:pt x="5795" y="3737"/>
                </a:lnTo>
                <a:cubicBezTo>
                  <a:pt x="5764" y="3800"/>
                  <a:pt x="5605" y="3959"/>
                  <a:pt x="5384" y="4149"/>
                </a:cubicBezTo>
                <a:cubicBezTo>
                  <a:pt x="5257" y="4275"/>
                  <a:pt x="5099" y="4370"/>
                  <a:pt x="4940" y="4497"/>
                </a:cubicBezTo>
                <a:cubicBezTo>
                  <a:pt x="5289" y="4149"/>
                  <a:pt x="5669" y="3800"/>
                  <a:pt x="5795" y="3737"/>
                </a:cubicBezTo>
                <a:close/>
                <a:moveTo>
                  <a:pt x="3104" y="2534"/>
                </a:moveTo>
                <a:lnTo>
                  <a:pt x="3104" y="2534"/>
                </a:lnTo>
                <a:cubicBezTo>
                  <a:pt x="2154" y="3420"/>
                  <a:pt x="1140" y="4275"/>
                  <a:pt x="697" y="4529"/>
                </a:cubicBezTo>
                <a:cubicBezTo>
                  <a:pt x="792" y="4402"/>
                  <a:pt x="918" y="4275"/>
                  <a:pt x="1077" y="4117"/>
                </a:cubicBezTo>
                <a:cubicBezTo>
                  <a:pt x="1267" y="3990"/>
                  <a:pt x="1488" y="3800"/>
                  <a:pt x="1710" y="3610"/>
                </a:cubicBezTo>
                <a:cubicBezTo>
                  <a:pt x="2154" y="3294"/>
                  <a:pt x="2660" y="2914"/>
                  <a:pt x="3104" y="2534"/>
                </a:cubicBezTo>
                <a:close/>
                <a:moveTo>
                  <a:pt x="728" y="4402"/>
                </a:moveTo>
                <a:cubicBezTo>
                  <a:pt x="665" y="4465"/>
                  <a:pt x="633" y="4529"/>
                  <a:pt x="602" y="4560"/>
                </a:cubicBezTo>
                <a:cubicBezTo>
                  <a:pt x="570" y="4592"/>
                  <a:pt x="538" y="4592"/>
                  <a:pt x="538" y="4592"/>
                </a:cubicBezTo>
                <a:cubicBezTo>
                  <a:pt x="538" y="4592"/>
                  <a:pt x="538" y="4560"/>
                  <a:pt x="538" y="4560"/>
                </a:cubicBezTo>
                <a:cubicBezTo>
                  <a:pt x="570" y="4529"/>
                  <a:pt x="633" y="4465"/>
                  <a:pt x="728" y="4402"/>
                </a:cubicBezTo>
                <a:close/>
                <a:moveTo>
                  <a:pt x="3098" y="2775"/>
                </a:moveTo>
                <a:lnTo>
                  <a:pt x="3098" y="2775"/>
                </a:lnTo>
                <a:cubicBezTo>
                  <a:pt x="2783" y="3038"/>
                  <a:pt x="2468" y="3324"/>
                  <a:pt x="2154" y="3610"/>
                </a:cubicBezTo>
                <a:cubicBezTo>
                  <a:pt x="1615" y="4085"/>
                  <a:pt x="1140" y="4465"/>
                  <a:pt x="823" y="4655"/>
                </a:cubicBezTo>
                <a:lnTo>
                  <a:pt x="3098" y="2775"/>
                </a:lnTo>
                <a:close/>
                <a:moveTo>
                  <a:pt x="3294" y="3800"/>
                </a:moveTo>
                <a:lnTo>
                  <a:pt x="3294" y="3800"/>
                </a:lnTo>
                <a:cubicBezTo>
                  <a:pt x="3104" y="4022"/>
                  <a:pt x="2882" y="4212"/>
                  <a:pt x="2724" y="4402"/>
                </a:cubicBezTo>
                <a:cubicBezTo>
                  <a:pt x="2692" y="4402"/>
                  <a:pt x="2692" y="4434"/>
                  <a:pt x="2660" y="4434"/>
                </a:cubicBezTo>
                <a:cubicBezTo>
                  <a:pt x="2565" y="4497"/>
                  <a:pt x="2439" y="4592"/>
                  <a:pt x="2375" y="4655"/>
                </a:cubicBezTo>
                <a:cubicBezTo>
                  <a:pt x="2660" y="4370"/>
                  <a:pt x="2977" y="4085"/>
                  <a:pt x="3294" y="3800"/>
                </a:cubicBezTo>
                <a:close/>
                <a:moveTo>
                  <a:pt x="570" y="4655"/>
                </a:moveTo>
                <a:cubicBezTo>
                  <a:pt x="570" y="4655"/>
                  <a:pt x="570" y="4687"/>
                  <a:pt x="538" y="4719"/>
                </a:cubicBezTo>
                <a:cubicBezTo>
                  <a:pt x="538" y="4719"/>
                  <a:pt x="538" y="4750"/>
                  <a:pt x="538" y="4750"/>
                </a:cubicBezTo>
                <a:cubicBezTo>
                  <a:pt x="538" y="4719"/>
                  <a:pt x="507" y="4687"/>
                  <a:pt x="507" y="4655"/>
                </a:cubicBezTo>
                <a:close/>
                <a:moveTo>
                  <a:pt x="1045" y="4402"/>
                </a:moveTo>
                <a:lnTo>
                  <a:pt x="633" y="4750"/>
                </a:lnTo>
                <a:lnTo>
                  <a:pt x="633" y="4719"/>
                </a:lnTo>
                <a:cubicBezTo>
                  <a:pt x="633" y="4687"/>
                  <a:pt x="633" y="4655"/>
                  <a:pt x="665" y="4624"/>
                </a:cubicBezTo>
                <a:cubicBezTo>
                  <a:pt x="760" y="4592"/>
                  <a:pt x="887" y="4497"/>
                  <a:pt x="1045" y="4402"/>
                </a:cubicBezTo>
                <a:close/>
                <a:moveTo>
                  <a:pt x="3674" y="3769"/>
                </a:moveTo>
                <a:lnTo>
                  <a:pt x="3674" y="3769"/>
                </a:lnTo>
                <a:cubicBezTo>
                  <a:pt x="3389" y="3990"/>
                  <a:pt x="3135" y="4212"/>
                  <a:pt x="2914" y="4402"/>
                </a:cubicBezTo>
                <a:cubicBezTo>
                  <a:pt x="2629" y="4655"/>
                  <a:pt x="2439" y="4814"/>
                  <a:pt x="2249" y="4972"/>
                </a:cubicBezTo>
                <a:cubicBezTo>
                  <a:pt x="2312" y="4909"/>
                  <a:pt x="2375" y="4845"/>
                  <a:pt x="2439" y="4782"/>
                </a:cubicBezTo>
                <a:cubicBezTo>
                  <a:pt x="2724" y="4529"/>
                  <a:pt x="3072" y="4244"/>
                  <a:pt x="3452" y="3927"/>
                </a:cubicBezTo>
                <a:cubicBezTo>
                  <a:pt x="3515" y="3864"/>
                  <a:pt x="3579" y="3832"/>
                  <a:pt x="3674" y="3769"/>
                </a:cubicBezTo>
                <a:close/>
                <a:moveTo>
                  <a:pt x="2249" y="4529"/>
                </a:moveTo>
                <a:lnTo>
                  <a:pt x="2249" y="4529"/>
                </a:lnTo>
                <a:cubicBezTo>
                  <a:pt x="1900" y="4814"/>
                  <a:pt x="1583" y="5067"/>
                  <a:pt x="1298" y="5320"/>
                </a:cubicBezTo>
                <a:lnTo>
                  <a:pt x="1235" y="5320"/>
                </a:lnTo>
                <a:cubicBezTo>
                  <a:pt x="1362" y="5225"/>
                  <a:pt x="1742" y="4909"/>
                  <a:pt x="2249" y="4529"/>
                </a:cubicBezTo>
                <a:close/>
                <a:moveTo>
                  <a:pt x="2819" y="4149"/>
                </a:moveTo>
                <a:lnTo>
                  <a:pt x="2819" y="4149"/>
                </a:lnTo>
                <a:cubicBezTo>
                  <a:pt x="2439" y="4497"/>
                  <a:pt x="2090" y="4814"/>
                  <a:pt x="1837" y="5035"/>
                </a:cubicBezTo>
                <a:cubicBezTo>
                  <a:pt x="1710" y="5130"/>
                  <a:pt x="1615" y="5194"/>
                  <a:pt x="1552" y="5257"/>
                </a:cubicBezTo>
                <a:cubicBezTo>
                  <a:pt x="1520" y="5289"/>
                  <a:pt x="1457" y="5320"/>
                  <a:pt x="1425" y="5320"/>
                </a:cubicBezTo>
                <a:lnTo>
                  <a:pt x="2819" y="4149"/>
                </a:lnTo>
                <a:close/>
                <a:moveTo>
                  <a:pt x="4054" y="4339"/>
                </a:moveTo>
                <a:cubicBezTo>
                  <a:pt x="3547" y="4845"/>
                  <a:pt x="3009" y="5320"/>
                  <a:pt x="2629" y="5574"/>
                </a:cubicBezTo>
                <a:cubicBezTo>
                  <a:pt x="2660" y="5542"/>
                  <a:pt x="2660" y="5511"/>
                  <a:pt x="2692" y="5479"/>
                </a:cubicBezTo>
                <a:lnTo>
                  <a:pt x="4054" y="4339"/>
                </a:lnTo>
                <a:close/>
                <a:moveTo>
                  <a:pt x="5225" y="4054"/>
                </a:moveTo>
                <a:lnTo>
                  <a:pt x="5225" y="4054"/>
                </a:lnTo>
                <a:cubicBezTo>
                  <a:pt x="4687" y="4592"/>
                  <a:pt x="3990" y="5289"/>
                  <a:pt x="3484" y="5669"/>
                </a:cubicBezTo>
                <a:lnTo>
                  <a:pt x="5225" y="4054"/>
                </a:lnTo>
                <a:close/>
                <a:moveTo>
                  <a:pt x="2153" y="5669"/>
                </a:moveTo>
                <a:lnTo>
                  <a:pt x="2153" y="5669"/>
                </a:lnTo>
                <a:cubicBezTo>
                  <a:pt x="2122" y="5701"/>
                  <a:pt x="2122" y="5732"/>
                  <a:pt x="2122" y="5732"/>
                </a:cubicBezTo>
                <a:lnTo>
                  <a:pt x="2090" y="5732"/>
                </a:lnTo>
                <a:lnTo>
                  <a:pt x="2153" y="5669"/>
                </a:lnTo>
                <a:close/>
                <a:moveTo>
                  <a:pt x="5637" y="2724"/>
                </a:moveTo>
                <a:lnTo>
                  <a:pt x="5637" y="2724"/>
                </a:lnTo>
                <a:cubicBezTo>
                  <a:pt x="5447" y="2914"/>
                  <a:pt x="5162" y="3230"/>
                  <a:pt x="4814" y="3579"/>
                </a:cubicBezTo>
                <a:cubicBezTo>
                  <a:pt x="4085" y="4180"/>
                  <a:pt x="3199" y="4940"/>
                  <a:pt x="2692" y="5416"/>
                </a:cubicBezTo>
                <a:lnTo>
                  <a:pt x="2344" y="5701"/>
                </a:lnTo>
                <a:cubicBezTo>
                  <a:pt x="2280" y="5732"/>
                  <a:pt x="2217" y="5732"/>
                  <a:pt x="2185" y="5732"/>
                </a:cubicBezTo>
                <a:cubicBezTo>
                  <a:pt x="2217" y="5669"/>
                  <a:pt x="2249" y="5606"/>
                  <a:pt x="2312" y="5511"/>
                </a:cubicBezTo>
                <a:lnTo>
                  <a:pt x="4370" y="3674"/>
                </a:lnTo>
                <a:cubicBezTo>
                  <a:pt x="4877" y="3294"/>
                  <a:pt x="5352" y="2914"/>
                  <a:pt x="5637" y="2724"/>
                </a:cubicBezTo>
                <a:close/>
                <a:moveTo>
                  <a:pt x="2217" y="5827"/>
                </a:moveTo>
                <a:lnTo>
                  <a:pt x="2154" y="5859"/>
                </a:lnTo>
                <a:lnTo>
                  <a:pt x="2154" y="5827"/>
                </a:lnTo>
                <a:close/>
                <a:moveTo>
                  <a:pt x="5510" y="4465"/>
                </a:moveTo>
                <a:cubicBezTo>
                  <a:pt x="5320" y="4624"/>
                  <a:pt x="5194" y="4750"/>
                  <a:pt x="5099" y="4877"/>
                </a:cubicBezTo>
                <a:cubicBezTo>
                  <a:pt x="4655" y="5352"/>
                  <a:pt x="4085" y="5859"/>
                  <a:pt x="3895" y="5859"/>
                </a:cubicBezTo>
                <a:lnTo>
                  <a:pt x="3864" y="5859"/>
                </a:lnTo>
                <a:cubicBezTo>
                  <a:pt x="3864" y="5764"/>
                  <a:pt x="4465" y="5257"/>
                  <a:pt x="4877" y="4940"/>
                </a:cubicBezTo>
                <a:cubicBezTo>
                  <a:pt x="5130" y="4750"/>
                  <a:pt x="5352" y="4592"/>
                  <a:pt x="5510" y="4465"/>
                </a:cubicBezTo>
                <a:close/>
                <a:moveTo>
                  <a:pt x="3104" y="0"/>
                </a:moveTo>
                <a:cubicBezTo>
                  <a:pt x="3040" y="0"/>
                  <a:pt x="2850" y="190"/>
                  <a:pt x="2122" y="855"/>
                </a:cubicBezTo>
                <a:cubicBezTo>
                  <a:pt x="1583" y="1362"/>
                  <a:pt x="728" y="2154"/>
                  <a:pt x="380" y="2375"/>
                </a:cubicBezTo>
                <a:lnTo>
                  <a:pt x="2850" y="63"/>
                </a:lnTo>
                <a:cubicBezTo>
                  <a:pt x="2882" y="63"/>
                  <a:pt x="2882" y="32"/>
                  <a:pt x="2850" y="32"/>
                </a:cubicBezTo>
                <a:cubicBezTo>
                  <a:pt x="2848" y="32"/>
                  <a:pt x="2846" y="32"/>
                  <a:pt x="2844" y="32"/>
                </a:cubicBezTo>
                <a:cubicBezTo>
                  <a:pt x="2814" y="32"/>
                  <a:pt x="2751" y="59"/>
                  <a:pt x="1773" y="919"/>
                </a:cubicBezTo>
                <a:cubicBezTo>
                  <a:pt x="1549" y="1098"/>
                  <a:pt x="1309" y="1293"/>
                  <a:pt x="1087" y="1493"/>
                </a:cubicBezTo>
                <a:lnTo>
                  <a:pt x="1087" y="1493"/>
                </a:lnTo>
                <a:lnTo>
                  <a:pt x="2534" y="127"/>
                </a:lnTo>
                <a:cubicBezTo>
                  <a:pt x="2534" y="95"/>
                  <a:pt x="2534" y="95"/>
                  <a:pt x="2534" y="63"/>
                </a:cubicBezTo>
                <a:lnTo>
                  <a:pt x="2502" y="63"/>
                </a:lnTo>
                <a:lnTo>
                  <a:pt x="2244" y="282"/>
                </a:lnTo>
                <a:lnTo>
                  <a:pt x="2244" y="282"/>
                </a:lnTo>
                <a:cubicBezTo>
                  <a:pt x="2271" y="255"/>
                  <a:pt x="2280" y="239"/>
                  <a:pt x="2280" y="222"/>
                </a:cubicBezTo>
                <a:cubicBezTo>
                  <a:pt x="2280" y="222"/>
                  <a:pt x="2280" y="190"/>
                  <a:pt x="2249" y="190"/>
                </a:cubicBezTo>
                <a:lnTo>
                  <a:pt x="2217" y="190"/>
                </a:lnTo>
                <a:cubicBezTo>
                  <a:pt x="2154" y="222"/>
                  <a:pt x="2122" y="285"/>
                  <a:pt x="2059" y="317"/>
                </a:cubicBezTo>
                <a:cubicBezTo>
                  <a:pt x="1963" y="412"/>
                  <a:pt x="1805" y="538"/>
                  <a:pt x="1678" y="634"/>
                </a:cubicBezTo>
                <a:cubicBezTo>
                  <a:pt x="1552" y="729"/>
                  <a:pt x="1457" y="824"/>
                  <a:pt x="1330" y="887"/>
                </a:cubicBezTo>
                <a:cubicBezTo>
                  <a:pt x="1425" y="792"/>
                  <a:pt x="1488" y="697"/>
                  <a:pt x="1488" y="634"/>
                </a:cubicBezTo>
                <a:cubicBezTo>
                  <a:pt x="1488" y="602"/>
                  <a:pt x="1488" y="570"/>
                  <a:pt x="1457" y="570"/>
                </a:cubicBezTo>
                <a:cubicBezTo>
                  <a:pt x="1457" y="570"/>
                  <a:pt x="1457" y="538"/>
                  <a:pt x="1425" y="538"/>
                </a:cubicBezTo>
                <a:cubicBezTo>
                  <a:pt x="1425" y="570"/>
                  <a:pt x="1425" y="570"/>
                  <a:pt x="1425" y="570"/>
                </a:cubicBezTo>
                <a:cubicBezTo>
                  <a:pt x="1235" y="729"/>
                  <a:pt x="1045" y="919"/>
                  <a:pt x="982" y="950"/>
                </a:cubicBezTo>
                <a:lnTo>
                  <a:pt x="950" y="950"/>
                </a:lnTo>
                <a:cubicBezTo>
                  <a:pt x="950" y="950"/>
                  <a:pt x="950" y="982"/>
                  <a:pt x="950" y="1014"/>
                </a:cubicBezTo>
                <a:lnTo>
                  <a:pt x="982" y="1014"/>
                </a:lnTo>
                <a:cubicBezTo>
                  <a:pt x="1045" y="1014"/>
                  <a:pt x="1267" y="824"/>
                  <a:pt x="1425" y="665"/>
                </a:cubicBezTo>
                <a:lnTo>
                  <a:pt x="1425" y="665"/>
                </a:lnTo>
                <a:cubicBezTo>
                  <a:pt x="1362" y="792"/>
                  <a:pt x="1203" y="982"/>
                  <a:pt x="982" y="1172"/>
                </a:cubicBezTo>
                <a:cubicBezTo>
                  <a:pt x="728" y="1394"/>
                  <a:pt x="507" y="1584"/>
                  <a:pt x="412" y="1710"/>
                </a:cubicBezTo>
                <a:cubicBezTo>
                  <a:pt x="380" y="1742"/>
                  <a:pt x="380" y="1742"/>
                  <a:pt x="380" y="1742"/>
                </a:cubicBezTo>
                <a:cubicBezTo>
                  <a:pt x="348" y="1742"/>
                  <a:pt x="348" y="1774"/>
                  <a:pt x="348" y="1774"/>
                </a:cubicBezTo>
                <a:cubicBezTo>
                  <a:pt x="317" y="1805"/>
                  <a:pt x="317" y="1869"/>
                  <a:pt x="317" y="1869"/>
                </a:cubicBezTo>
                <a:cubicBezTo>
                  <a:pt x="285" y="1900"/>
                  <a:pt x="317" y="1932"/>
                  <a:pt x="317" y="1932"/>
                </a:cubicBezTo>
                <a:cubicBezTo>
                  <a:pt x="317" y="1932"/>
                  <a:pt x="348" y="1964"/>
                  <a:pt x="348" y="1964"/>
                </a:cubicBezTo>
                <a:cubicBezTo>
                  <a:pt x="348" y="1964"/>
                  <a:pt x="348" y="1932"/>
                  <a:pt x="380" y="1932"/>
                </a:cubicBezTo>
                <a:lnTo>
                  <a:pt x="1583" y="919"/>
                </a:lnTo>
                <a:lnTo>
                  <a:pt x="127" y="2312"/>
                </a:lnTo>
                <a:cubicBezTo>
                  <a:pt x="95" y="2312"/>
                  <a:pt x="95" y="2344"/>
                  <a:pt x="95" y="2344"/>
                </a:cubicBezTo>
                <a:cubicBezTo>
                  <a:pt x="127" y="2344"/>
                  <a:pt x="127" y="2375"/>
                  <a:pt x="127" y="2375"/>
                </a:cubicBezTo>
                <a:cubicBezTo>
                  <a:pt x="190" y="2375"/>
                  <a:pt x="412" y="2185"/>
                  <a:pt x="1678" y="1077"/>
                </a:cubicBezTo>
                <a:lnTo>
                  <a:pt x="1678" y="1077"/>
                </a:lnTo>
                <a:lnTo>
                  <a:pt x="253" y="2407"/>
                </a:lnTo>
                <a:cubicBezTo>
                  <a:pt x="222" y="2439"/>
                  <a:pt x="222" y="2439"/>
                  <a:pt x="253" y="2470"/>
                </a:cubicBezTo>
                <a:lnTo>
                  <a:pt x="285" y="2470"/>
                </a:lnTo>
                <a:cubicBezTo>
                  <a:pt x="290" y="2473"/>
                  <a:pt x="297" y="2474"/>
                  <a:pt x="304" y="2474"/>
                </a:cubicBezTo>
                <a:cubicBezTo>
                  <a:pt x="382" y="2474"/>
                  <a:pt x="565" y="2322"/>
                  <a:pt x="855" y="2090"/>
                </a:cubicBezTo>
                <a:lnTo>
                  <a:pt x="855" y="2090"/>
                </a:lnTo>
                <a:cubicBezTo>
                  <a:pt x="0" y="2882"/>
                  <a:pt x="0" y="2914"/>
                  <a:pt x="32" y="2945"/>
                </a:cubicBezTo>
                <a:lnTo>
                  <a:pt x="63" y="2945"/>
                </a:lnTo>
                <a:cubicBezTo>
                  <a:pt x="63" y="2977"/>
                  <a:pt x="63" y="2977"/>
                  <a:pt x="63" y="3009"/>
                </a:cubicBezTo>
                <a:cubicBezTo>
                  <a:pt x="63" y="3040"/>
                  <a:pt x="63" y="3040"/>
                  <a:pt x="63" y="3072"/>
                </a:cubicBezTo>
                <a:lnTo>
                  <a:pt x="127" y="3072"/>
                </a:lnTo>
                <a:cubicBezTo>
                  <a:pt x="127" y="3072"/>
                  <a:pt x="127" y="3040"/>
                  <a:pt x="158" y="3009"/>
                </a:cubicBezTo>
                <a:cubicBezTo>
                  <a:pt x="158" y="3072"/>
                  <a:pt x="158" y="3104"/>
                  <a:pt x="190" y="3167"/>
                </a:cubicBezTo>
                <a:lnTo>
                  <a:pt x="253" y="3167"/>
                </a:lnTo>
                <a:cubicBezTo>
                  <a:pt x="253" y="3135"/>
                  <a:pt x="1140" y="2154"/>
                  <a:pt x="2027" y="1330"/>
                </a:cubicBezTo>
                <a:cubicBezTo>
                  <a:pt x="2185" y="1204"/>
                  <a:pt x="2375" y="1045"/>
                  <a:pt x="2534" y="919"/>
                </a:cubicBezTo>
                <a:cubicBezTo>
                  <a:pt x="2977" y="570"/>
                  <a:pt x="3357" y="317"/>
                  <a:pt x="3515" y="190"/>
                </a:cubicBezTo>
                <a:lnTo>
                  <a:pt x="3674" y="190"/>
                </a:lnTo>
                <a:cubicBezTo>
                  <a:pt x="3199" y="570"/>
                  <a:pt x="222" y="3009"/>
                  <a:pt x="190" y="3325"/>
                </a:cubicBezTo>
                <a:cubicBezTo>
                  <a:pt x="190" y="3357"/>
                  <a:pt x="222" y="3389"/>
                  <a:pt x="222" y="3389"/>
                </a:cubicBezTo>
                <a:cubicBezTo>
                  <a:pt x="190" y="3420"/>
                  <a:pt x="190" y="3420"/>
                  <a:pt x="158" y="3452"/>
                </a:cubicBezTo>
                <a:cubicBezTo>
                  <a:pt x="127" y="3452"/>
                  <a:pt x="127" y="3484"/>
                  <a:pt x="158" y="3484"/>
                </a:cubicBezTo>
                <a:cubicBezTo>
                  <a:pt x="158" y="3500"/>
                  <a:pt x="166" y="3507"/>
                  <a:pt x="174" y="3507"/>
                </a:cubicBezTo>
                <a:cubicBezTo>
                  <a:pt x="182" y="3507"/>
                  <a:pt x="190" y="3500"/>
                  <a:pt x="190" y="3484"/>
                </a:cubicBezTo>
                <a:lnTo>
                  <a:pt x="317" y="3420"/>
                </a:lnTo>
                <a:lnTo>
                  <a:pt x="348" y="3389"/>
                </a:lnTo>
                <a:lnTo>
                  <a:pt x="348" y="3389"/>
                </a:lnTo>
                <a:cubicBezTo>
                  <a:pt x="222" y="3547"/>
                  <a:pt x="127" y="3642"/>
                  <a:pt x="127" y="3705"/>
                </a:cubicBezTo>
                <a:cubicBezTo>
                  <a:pt x="127" y="3737"/>
                  <a:pt x="127" y="3769"/>
                  <a:pt x="127" y="3769"/>
                </a:cubicBezTo>
                <a:lnTo>
                  <a:pt x="190" y="3769"/>
                </a:lnTo>
                <a:cubicBezTo>
                  <a:pt x="1583" y="2470"/>
                  <a:pt x="3864" y="443"/>
                  <a:pt x="4180" y="348"/>
                </a:cubicBezTo>
                <a:lnTo>
                  <a:pt x="4180" y="348"/>
                </a:lnTo>
                <a:cubicBezTo>
                  <a:pt x="3959" y="602"/>
                  <a:pt x="2280" y="2059"/>
                  <a:pt x="855" y="3262"/>
                </a:cubicBezTo>
                <a:cubicBezTo>
                  <a:pt x="728" y="3357"/>
                  <a:pt x="602" y="3484"/>
                  <a:pt x="507" y="3579"/>
                </a:cubicBezTo>
                <a:cubicBezTo>
                  <a:pt x="412" y="3642"/>
                  <a:pt x="317" y="3737"/>
                  <a:pt x="222" y="3800"/>
                </a:cubicBezTo>
                <a:cubicBezTo>
                  <a:pt x="190" y="3832"/>
                  <a:pt x="190" y="3832"/>
                  <a:pt x="222" y="3864"/>
                </a:cubicBezTo>
                <a:lnTo>
                  <a:pt x="253" y="3864"/>
                </a:lnTo>
                <a:lnTo>
                  <a:pt x="285" y="3832"/>
                </a:lnTo>
                <a:lnTo>
                  <a:pt x="285" y="3832"/>
                </a:lnTo>
                <a:cubicBezTo>
                  <a:pt x="253" y="3895"/>
                  <a:pt x="253" y="3927"/>
                  <a:pt x="253" y="3959"/>
                </a:cubicBezTo>
                <a:cubicBezTo>
                  <a:pt x="222" y="4022"/>
                  <a:pt x="253" y="4054"/>
                  <a:pt x="285" y="4085"/>
                </a:cubicBezTo>
                <a:cubicBezTo>
                  <a:pt x="285" y="4117"/>
                  <a:pt x="285" y="4117"/>
                  <a:pt x="317" y="4117"/>
                </a:cubicBezTo>
                <a:cubicBezTo>
                  <a:pt x="348" y="4085"/>
                  <a:pt x="348" y="4085"/>
                  <a:pt x="380" y="4054"/>
                </a:cubicBezTo>
                <a:lnTo>
                  <a:pt x="380" y="4054"/>
                </a:lnTo>
                <a:cubicBezTo>
                  <a:pt x="317" y="4117"/>
                  <a:pt x="285" y="4180"/>
                  <a:pt x="285" y="4244"/>
                </a:cubicBezTo>
                <a:cubicBezTo>
                  <a:pt x="285" y="4275"/>
                  <a:pt x="285" y="4307"/>
                  <a:pt x="317" y="4339"/>
                </a:cubicBezTo>
                <a:lnTo>
                  <a:pt x="348" y="4339"/>
                </a:lnTo>
                <a:cubicBezTo>
                  <a:pt x="348" y="4339"/>
                  <a:pt x="380" y="4339"/>
                  <a:pt x="443" y="4275"/>
                </a:cubicBezTo>
                <a:lnTo>
                  <a:pt x="443" y="4275"/>
                </a:lnTo>
                <a:lnTo>
                  <a:pt x="380" y="4370"/>
                </a:lnTo>
                <a:cubicBezTo>
                  <a:pt x="348" y="4370"/>
                  <a:pt x="348" y="4370"/>
                  <a:pt x="348" y="4402"/>
                </a:cubicBezTo>
                <a:cubicBezTo>
                  <a:pt x="348" y="4402"/>
                  <a:pt x="380" y="4434"/>
                  <a:pt x="380" y="4434"/>
                </a:cubicBezTo>
                <a:cubicBezTo>
                  <a:pt x="412" y="4434"/>
                  <a:pt x="412" y="4434"/>
                  <a:pt x="412" y="4402"/>
                </a:cubicBezTo>
                <a:cubicBezTo>
                  <a:pt x="443" y="4402"/>
                  <a:pt x="507" y="4370"/>
                  <a:pt x="602" y="4275"/>
                </a:cubicBezTo>
                <a:lnTo>
                  <a:pt x="602" y="4275"/>
                </a:lnTo>
                <a:cubicBezTo>
                  <a:pt x="538" y="4370"/>
                  <a:pt x="507" y="4434"/>
                  <a:pt x="475" y="4529"/>
                </a:cubicBezTo>
                <a:cubicBezTo>
                  <a:pt x="443" y="4529"/>
                  <a:pt x="443" y="4560"/>
                  <a:pt x="443" y="4560"/>
                </a:cubicBezTo>
                <a:cubicBezTo>
                  <a:pt x="443" y="4592"/>
                  <a:pt x="443" y="4592"/>
                  <a:pt x="443" y="4592"/>
                </a:cubicBezTo>
                <a:lnTo>
                  <a:pt x="443" y="4624"/>
                </a:lnTo>
                <a:cubicBezTo>
                  <a:pt x="443" y="4687"/>
                  <a:pt x="475" y="4750"/>
                  <a:pt x="507" y="4782"/>
                </a:cubicBezTo>
                <a:cubicBezTo>
                  <a:pt x="507" y="4814"/>
                  <a:pt x="538" y="4814"/>
                  <a:pt x="570" y="4814"/>
                </a:cubicBezTo>
                <a:lnTo>
                  <a:pt x="633" y="4814"/>
                </a:lnTo>
                <a:cubicBezTo>
                  <a:pt x="760" y="4782"/>
                  <a:pt x="1013" y="4624"/>
                  <a:pt x="1330" y="4370"/>
                </a:cubicBezTo>
                <a:lnTo>
                  <a:pt x="1330" y="4370"/>
                </a:lnTo>
                <a:cubicBezTo>
                  <a:pt x="982" y="4687"/>
                  <a:pt x="760" y="4909"/>
                  <a:pt x="728" y="4972"/>
                </a:cubicBezTo>
                <a:cubicBezTo>
                  <a:pt x="697" y="4972"/>
                  <a:pt x="697" y="5004"/>
                  <a:pt x="728" y="5004"/>
                </a:cubicBezTo>
                <a:cubicBezTo>
                  <a:pt x="728" y="5020"/>
                  <a:pt x="736" y="5028"/>
                  <a:pt x="744" y="5028"/>
                </a:cubicBezTo>
                <a:cubicBezTo>
                  <a:pt x="752" y="5028"/>
                  <a:pt x="760" y="5020"/>
                  <a:pt x="760" y="5004"/>
                </a:cubicBezTo>
                <a:lnTo>
                  <a:pt x="4117" y="1964"/>
                </a:lnTo>
                <a:cubicBezTo>
                  <a:pt x="4687" y="1489"/>
                  <a:pt x="5130" y="1140"/>
                  <a:pt x="5320" y="1109"/>
                </a:cubicBezTo>
                <a:lnTo>
                  <a:pt x="5320" y="1109"/>
                </a:lnTo>
                <a:lnTo>
                  <a:pt x="823" y="5067"/>
                </a:lnTo>
                <a:cubicBezTo>
                  <a:pt x="792" y="5099"/>
                  <a:pt x="792" y="5099"/>
                  <a:pt x="792" y="5130"/>
                </a:cubicBezTo>
                <a:lnTo>
                  <a:pt x="855" y="5130"/>
                </a:lnTo>
                <a:lnTo>
                  <a:pt x="5289" y="1394"/>
                </a:lnTo>
                <a:lnTo>
                  <a:pt x="5289" y="1394"/>
                </a:lnTo>
                <a:cubicBezTo>
                  <a:pt x="5289" y="1457"/>
                  <a:pt x="5225" y="1552"/>
                  <a:pt x="5130" y="1647"/>
                </a:cubicBezTo>
                <a:lnTo>
                  <a:pt x="950" y="5162"/>
                </a:lnTo>
                <a:cubicBezTo>
                  <a:pt x="950" y="5162"/>
                  <a:pt x="950" y="5194"/>
                  <a:pt x="950" y="5194"/>
                </a:cubicBezTo>
                <a:cubicBezTo>
                  <a:pt x="950" y="5225"/>
                  <a:pt x="982" y="5225"/>
                  <a:pt x="1013" y="5225"/>
                </a:cubicBezTo>
                <a:cubicBezTo>
                  <a:pt x="1140" y="5099"/>
                  <a:pt x="4339" y="2692"/>
                  <a:pt x="5162" y="1710"/>
                </a:cubicBezTo>
                <a:lnTo>
                  <a:pt x="5510" y="1425"/>
                </a:lnTo>
                <a:lnTo>
                  <a:pt x="5510" y="1425"/>
                </a:lnTo>
                <a:cubicBezTo>
                  <a:pt x="5352" y="1932"/>
                  <a:pt x="2344" y="4370"/>
                  <a:pt x="1172" y="5289"/>
                </a:cubicBezTo>
                <a:cubicBezTo>
                  <a:pt x="1140" y="5289"/>
                  <a:pt x="1140" y="5320"/>
                  <a:pt x="1140" y="5320"/>
                </a:cubicBezTo>
                <a:cubicBezTo>
                  <a:pt x="1140" y="5320"/>
                  <a:pt x="1140" y="5320"/>
                  <a:pt x="1172" y="5352"/>
                </a:cubicBezTo>
                <a:cubicBezTo>
                  <a:pt x="1172" y="5384"/>
                  <a:pt x="1203" y="5384"/>
                  <a:pt x="1267" y="5416"/>
                </a:cubicBezTo>
                <a:lnTo>
                  <a:pt x="1298" y="5416"/>
                </a:lnTo>
                <a:cubicBezTo>
                  <a:pt x="1330" y="5416"/>
                  <a:pt x="1393" y="5384"/>
                  <a:pt x="1425" y="5384"/>
                </a:cubicBezTo>
                <a:cubicBezTo>
                  <a:pt x="1425" y="5384"/>
                  <a:pt x="1425" y="5416"/>
                  <a:pt x="1425" y="5416"/>
                </a:cubicBezTo>
                <a:cubicBezTo>
                  <a:pt x="1425" y="5416"/>
                  <a:pt x="1425" y="5447"/>
                  <a:pt x="1425" y="5447"/>
                </a:cubicBezTo>
                <a:lnTo>
                  <a:pt x="1457" y="5447"/>
                </a:lnTo>
                <a:cubicBezTo>
                  <a:pt x="1457" y="5458"/>
                  <a:pt x="1460" y="5461"/>
                  <a:pt x="1465" y="5461"/>
                </a:cubicBezTo>
                <a:cubicBezTo>
                  <a:pt x="1474" y="5461"/>
                  <a:pt x="1488" y="5447"/>
                  <a:pt x="1488" y="5447"/>
                </a:cubicBezTo>
                <a:lnTo>
                  <a:pt x="1678" y="5289"/>
                </a:lnTo>
                <a:cubicBezTo>
                  <a:pt x="1805" y="5194"/>
                  <a:pt x="1932" y="5131"/>
                  <a:pt x="2058" y="5004"/>
                </a:cubicBezTo>
                <a:lnTo>
                  <a:pt x="2058" y="5004"/>
                </a:lnTo>
                <a:cubicBezTo>
                  <a:pt x="1837" y="5226"/>
                  <a:pt x="1678" y="5384"/>
                  <a:pt x="1647" y="5511"/>
                </a:cubicBezTo>
                <a:cubicBezTo>
                  <a:pt x="1615" y="5542"/>
                  <a:pt x="1615" y="5542"/>
                  <a:pt x="1647" y="5574"/>
                </a:cubicBezTo>
                <a:cubicBezTo>
                  <a:pt x="1678" y="5606"/>
                  <a:pt x="1678" y="5606"/>
                  <a:pt x="1678" y="5606"/>
                </a:cubicBezTo>
                <a:lnTo>
                  <a:pt x="1710" y="5606"/>
                </a:lnTo>
                <a:cubicBezTo>
                  <a:pt x="3135" y="4370"/>
                  <a:pt x="5257" y="2565"/>
                  <a:pt x="5669" y="2249"/>
                </a:cubicBezTo>
                <a:lnTo>
                  <a:pt x="5669" y="2249"/>
                </a:lnTo>
                <a:cubicBezTo>
                  <a:pt x="5510" y="2470"/>
                  <a:pt x="4877" y="3040"/>
                  <a:pt x="4085" y="3737"/>
                </a:cubicBezTo>
                <a:lnTo>
                  <a:pt x="1678" y="5732"/>
                </a:lnTo>
                <a:cubicBezTo>
                  <a:pt x="1678" y="5764"/>
                  <a:pt x="1678" y="5764"/>
                  <a:pt x="1678" y="5796"/>
                </a:cubicBezTo>
                <a:lnTo>
                  <a:pt x="1742" y="5796"/>
                </a:lnTo>
                <a:cubicBezTo>
                  <a:pt x="1837" y="5701"/>
                  <a:pt x="2217" y="5416"/>
                  <a:pt x="2692" y="5004"/>
                </a:cubicBezTo>
                <a:lnTo>
                  <a:pt x="2692" y="5004"/>
                </a:lnTo>
                <a:cubicBezTo>
                  <a:pt x="2534" y="5162"/>
                  <a:pt x="2375" y="5320"/>
                  <a:pt x="2280" y="5447"/>
                </a:cubicBezTo>
                <a:lnTo>
                  <a:pt x="1995" y="5701"/>
                </a:lnTo>
                <a:cubicBezTo>
                  <a:pt x="1995" y="5701"/>
                  <a:pt x="1995" y="5732"/>
                  <a:pt x="1995" y="5732"/>
                </a:cubicBezTo>
                <a:cubicBezTo>
                  <a:pt x="2027" y="5764"/>
                  <a:pt x="2059" y="5796"/>
                  <a:pt x="2090" y="5796"/>
                </a:cubicBezTo>
                <a:cubicBezTo>
                  <a:pt x="2090" y="5859"/>
                  <a:pt x="2090" y="5891"/>
                  <a:pt x="2122" y="5922"/>
                </a:cubicBezTo>
                <a:lnTo>
                  <a:pt x="2154" y="5922"/>
                </a:lnTo>
                <a:lnTo>
                  <a:pt x="2314" y="5815"/>
                </a:lnTo>
                <a:lnTo>
                  <a:pt x="2314" y="5815"/>
                </a:lnTo>
                <a:cubicBezTo>
                  <a:pt x="2312" y="5822"/>
                  <a:pt x="2312" y="5827"/>
                  <a:pt x="2312" y="5827"/>
                </a:cubicBezTo>
                <a:cubicBezTo>
                  <a:pt x="2312" y="5859"/>
                  <a:pt x="2312" y="5891"/>
                  <a:pt x="2312" y="5891"/>
                </a:cubicBezTo>
                <a:cubicBezTo>
                  <a:pt x="2344" y="5922"/>
                  <a:pt x="2375" y="5922"/>
                  <a:pt x="2439" y="5922"/>
                </a:cubicBezTo>
                <a:lnTo>
                  <a:pt x="2534" y="5922"/>
                </a:lnTo>
                <a:cubicBezTo>
                  <a:pt x="2534" y="5922"/>
                  <a:pt x="2502" y="5954"/>
                  <a:pt x="2470" y="5986"/>
                </a:cubicBezTo>
                <a:cubicBezTo>
                  <a:pt x="2470" y="6017"/>
                  <a:pt x="2470" y="6017"/>
                  <a:pt x="2470" y="6017"/>
                </a:cubicBezTo>
                <a:cubicBezTo>
                  <a:pt x="2470" y="6017"/>
                  <a:pt x="2502" y="6049"/>
                  <a:pt x="2502" y="6049"/>
                </a:cubicBezTo>
                <a:cubicBezTo>
                  <a:pt x="2565" y="6049"/>
                  <a:pt x="2819" y="5859"/>
                  <a:pt x="3167" y="5574"/>
                </a:cubicBezTo>
                <a:lnTo>
                  <a:pt x="3167" y="5574"/>
                </a:lnTo>
                <a:lnTo>
                  <a:pt x="2755" y="5922"/>
                </a:lnTo>
                <a:cubicBezTo>
                  <a:pt x="2755" y="5954"/>
                  <a:pt x="2755" y="5954"/>
                  <a:pt x="2755" y="5986"/>
                </a:cubicBezTo>
                <a:cubicBezTo>
                  <a:pt x="2787" y="6017"/>
                  <a:pt x="2850" y="6017"/>
                  <a:pt x="2882" y="6017"/>
                </a:cubicBezTo>
                <a:cubicBezTo>
                  <a:pt x="2945" y="6017"/>
                  <a:pt x="3009" y="6017"/>
                  <a:pt x="3104" y="5986"/>
                </a:cubicBezTo>
                <a:lnTo>
                  <a:pt x="3167" y="5986"/>
                </a:lnTo>
                <a:cubicBezTo>
                  <a:pt x="3199" y="5986"/>
                  <a:pt x="3230" y="5954"/>
                  <a:pt x="3325" y="5922"/>
                </a:cubicBezTo>
                <a:lnTo>
                  <a:pt x="3325" y="5922"/>
                </a:lnTo>
                <a:lnTo>
                  <a:pt x="3230" y="5986"/>
                </a:lnTo>
                <a:cubicBezTo>
                  <a:pt x="3230" y="6017"/>
                  <a:pt x="3230" y="6017"/>
                  <a:pt x="3230" y="6049"/>
                </a:cubicBezTo>
                <a:lnTo>
                  <a:pt x="3294" y="6049"/>
                </a:lnTo>
                <a:cubicBezTo>
                  <a:pt x="3325" y="6017"/>
                  <a:pt x="3452" y="5922"/>
                  <a:pt x="3642" y="5764"/>
                </a:cubicBezTo>
                <a:cubicBezTo>
                  <a:pt x="3642" y="5796"/>
                  <a:pt x="3642" y="5827"/>
                  <a:pt x="3674" y="5859"/>
                </a:cubicBezTo>
                <a:cubicBezTo>
                  <a:pt x="3674" y="5859"/>
                  <a:pt x="3674" y="5891"/>
                  <a:pt x="3674" y="5891"/>
                </a:cubicBezTo>
                <a:cubicBezTo>
                  <a:pt x="3705" y="5891"/>
                  <a:pt x="3705" y="5891"/>
                  <a:pt x="3705" y="5859"/>
                </a:cubicBezTo>
                <a:lnTo>
                  <a:pt x="3832" y="5764"/>
                </a:lnTo>
                <a:lnTo>
                  <a:pt x="3832" y="5764"/>
                </a:lnTo>
                <a:cubicBezTo>
                  <a:pt x="3832" y="5796"/>
                  <a:pt x="3800" y="5827"/>
                  <a:pt x="3800" y="5827"/>
                </a:cubicBezTo>
                <a:cubicBezTo>
                  <a:pt x="3800" y="5859"/>
                  <a:pt x="3832" y="5891"/>
                  <a:pt x="3832" y="5891"/>
                </a:cubicBezTo>
                <a:cubicBezTo>
                  <a:pt x="3832" y="5891"/>
                  <a:pt x="3864" y="5922"/>
                  <a:pt x="3895" y="5922"/>
                </a:cubicBezTo>
                <a:cubicBezTo>
                  <a:pt x="4085" y="5922"/>
                  <a:pt x="4434" y="5637"/>
                  <a:pt x="4782" y="5289"/>
                </a:cubicBezTo>
                <a:lnTo>
                  <a:pt x="4782" y="5289"/>
                </a:lnTo>
                <a:cubicBezTo>
                  <a:pt x="4719" y="5384"/>
                  <a:pt x="4750" y="5384"/>
                  <a:pt x="4750" y="5416"/>
                </a:cubicBezTo>
                <a:lnTo>
                  <a:pt x="4782" y="5416"/>
                </a:lnTo>
                <a:cubicBezTo>
                  <a:pt x="4845" y="5416"/>
                  <a:pt x="5004" y="5257"/>
                  <a:pt x="5162" y="5130"/>
                </a:cubicBezTo>
                <a:cubicBezTo>
                  <a:pt x="5162" y="5099"/>
                  <a:pt x="5162" y="5099"/>
                  <a:pt x="5162" y="5067"/>
                </a:cubicBezTo>
                <a:lnTo>
                  <a:pt x="5099" y="5067"/>
                </a:lnTo>
                <a:cubicBezTo>
                  <a:pt x="5004" y="5162"/>
                  <a:pt x="4909" y="5289"/>
                  <a:pt x="4845" y="5320"/>
                </a:cubicBezTo>
                <a:cubicBezTo>
                  <a:pt x="4877" y="5257"/>
                  <a:pt x="5004" y="5099"/>
                  <a:pt x="5162" y="4909"/>
                </a:cubicBezTo>
                <a:cubicBezTo>
                  <a:pt x="5447" y="4655"/>
                  <a:pt x="5637" y="4434"/>
                  <a:pt x="5700" y="4370"/>
                </a:cubicBezTo>
                <a:cubicBezTo>
                  <a:pt x="5700" y="4370"/>
                  <a:pt x="5700" y="4339"/>
                  <a:pt x="5700" y="4307"/>
                </a:cubicBezTo>
                <a:lnTo>
                  <a:pt x="5669" y="4307"/>
                </a:lnTo>
                <a:cubicBezTo>
                  <a:pt x="5795" y="4212"/>
                  <a:pt x="5827" y="4149"/>
                  <a:pt x="5827" y="4117"/>
                </a:cubicBezTo>
                <a:cubicBezTo>
                  <a:pt x="5859" y="4085"/>
                  <a:pt x="5827" y="4054"/>
                  <a:pt x="5827" y="4054"/>
                </a:cubicBezTo>
                <a:lnTo>
                  <a:pt x="5795" y="4054"/>
                </a:lnTo>
                <a:lnTo>
                  <a:pt x="3705" y="5796"/>
                </a:lnTo>
                <a:cubicBezTo>
                  <a:pt x="3705" y="5764"/>
                  <a:pt x="3737" y="5732"/>
                  <a:pt x="3769" y="5669"/>
                </a:cubicBezTo>
                <a:cubicBezTo>
                  <a:pt x="4117" y="5384"/>
                  <a:pt x="4592" y="4972"/>
                  <a:pt x="5004" y="4592"/>
                </a:cubicBezTo>
                <a:cubicBezTo>
                  <a:pt x="5384" y="4307"/>
                  <a:pt x="5669" y="4054"/>
                  <a:pt x="5795" y="3959"/>
                </a:cubicBezTo>
                <a:lnTo>
                  <a:pt x="5827" y="3927"/>
                </a:lnTo>
                <a:cubicBezTo>
                  <a:pt x="5827" y="3927"/>
                  <a:pt x="5859" y="3927"/>
                  <a:pt x="5859" y="3895"/>
                </a:cubicBezTo>
                <a:lnTo>
                  <a:pt x="5827" y="3895"/>
                </a:lnTo>
                <a:cubicBezTo>
                  <a:pt x="5827" y="3864"/>
                  <a:pt x="5827" y="3864"/>
                  <a:pt x="5827" y="3864"/>
                </a:cubicBezTo>
                <a:lnTo>
                  <a:pt x="5795" y="3864"/>
                </a:lnTo>
                <a:cubicBezTo>
                  <a:pt x="5795" y="3864"/>
                  <a:pt x="5764" y="3895"/>
                  <a:pt x="5732" y="3895"/>
                </a:cubicBezTo>
                <a:cubicBezTo>
                  <a:pt x="5827" y="3800"/>
                  <a:pt x="5890" y="3737"/>
                  <a:pt x="5890" y="3705"/>
                </a:cubicBezTo>
                <a:cubicBezTo>
                  <a:pt x="5890" y="3674"/>
                  <a:pt x="5890" y="3674"/>
                  <a:pt x="5859" y="3642"/>
                </a:cubicBezTo>
                <a:lnTo>
                  <a:pt x="5827" y="3642"/>
                </a:lnTo>
                <a:cubicBezTo>
                  <a:pt x="5764" y="3642"/>
                  <a:pt x="5605" y="3769"/>
                  <a:pt x="5225" y="4149"/>
                </a:cubicBezTo>
                <a:cubicBezTo>
                  <a:pt x="5605" y="3737"/>
                  <a:pt x="5922" y="3389"/>
                  <a:pt x="5954" y="3357"/>
                </a:cubicBezTo>
                <a:cubicBezTo>
                  <a:pt x="5954" y="3325"/>
                  <a:pt x="5954" y="3325"/>
                  <a:pt x="5954" y="3294"/>
                </a:cubicBezTo>
                <a:lnTo>
                  <a:pt x="5890" y="3294"/>
                </a:lnTo>
                <a:lnTo>
                  <a:pt x="3167" y="5891"/>
                </a:lnTo>
                <a:cubicBezTo>
                  <a:pt x="3072" y="5922"/>
                  <a:pt x="2977" y="5954"/>
                  <a:pt x="2914" y="5954"/>
                </a:cubicBezTo>
                <a:lnTo>
                  <a:pt x="2850" y="5954"/>
                </a:lnTo>
                <a:lnTo>
                  <a:pt x="5985" y="3135"/>
                </a:lnTo>
                <a:cubicBezTo>
                  <a:pt x="5985" y="3135"/>
                  <a:pt x="5985" y="3104"/>
                  <a:pt x="5985" y="3072"/>
                </a:cubicBezTo>
                <a:lnTo>
                  <a:pt x="5954" y="3072"/>
                </a:lnTo>
                <a:cubicBezTo>
                  <a:pt x="6049" y="2977"/>
                  <a:pt x="6080" y="2882"/>
                  <a:pt x="6080" y="2819"/>
                </a:cubicBezTo>
                <a:cubicBezTo>
                  <a:pt x="6112" y="2787"/>
                  <a:pt x="6080" y="2755"/>
                  <a:pt x="6080" y="2755"/>
                </a:cubicBezTo>
                <a:cubicBezTo>
                  <a:pt x="6080" y="2755"/>
                  <a:pt x="6049" y="2724"/>
                  <a:pt x="6049" y="2724"/>
                </a:cubicBezTo>
                <a:cubicBezTo>
                  <a:pt x="6049" y="2724"/>
                  <a:pt x="6017" y="2755"/>
                  <a:pt x="6017" y="2755"/>
                </a:cubicBezTo>
                <a:cubicBezTo>
                  <a:pt x="5479" y="3325"/>
                  <a:pt x="4624" y="4180"/>
                  <a:pt x="3895" y="4845"/>
                </a:cubicBezTo>
                <a:cubicBezTo>
                  <a:pt x="3515" y="5162"/>
                  <a:pt x="3135" y="5447"/>
                  <a:pt x="2850" y="5701"/>
                </a:cubicBezTo>
                <a:cubicBezTo>
                  <a:pt x="2660" y="5796"/>
                  <a:pt x="2534" y="5859"/>
                  <a:pt x="2470" y="5859"/>
                </a:cubicBezTo>
                <a:cubicBezTo>
                  <a:pt x="2439" y="5859"/>
                  <a:pt x="2407" y="5859"/>
                  <a:pt x="2407" y="5827"/>
                </a:cubicBezTo>
                <a:cubicBezTo>
                  <a:pt x="2407" y="5827"/>
                  <a:pt x="2439" y="5764"/>
                  <a:pt x="2470" y="5732"/>
                </a:cubicBezTo>
                <a:cubicBezTo>
                  <a:pt x="3040" y="5447"/>
                  <a:pt x="3959" y="4592"/>
                  <a:pt x="4719" y="3800"/>
                </a:cubicBezTo>
                <a:lnTo>
                  <a:pt x="5954" y="2755"/>
                </a:lnTo>
                <a:cubicBezTo>
                  <a:pt x="5954" y="2755"/>
                  <a:pt x="5954" y="2724"/>
                  <a:pt x="5954" y="2724"/>
                </a:cubicBezTo>
                <a:cubicBezTo>
                  <a:pt x="5954" y="2708"/>
                  <a:pt x="5946" y="2700"/>
                  <a:pt x="5938" y="2700"/>
                </a:cubicBezTo>
                <a:cubicBezTo>
                  <a:pt x="5930" y="2700"/>
                  <a:pt x="5922" y="2708"/>
                  <a:pt x="5922" y="2724"/>
                </a:cubicBezTo>
                <a:cubicBezTo>
                  <a:pt x="5827" y="2787"/>
                  <a:pt x="5574" y="2977"/>
                  <a:pt x="5257" y="3230"/>
                </a:cubicBezTo>
                <a:cubicBezTo>
                  <a:pt x="5637" y="2819"/>
                  <a:pt x="5890" y="2534"/>
                  <a:pt x="5922" y="2502"/>
                </a:cubicBezTo>
                <a:cubicBezTo>
                  <a:pt x="5954" y="2502"/>
                  <a:pt x="5954" y="2470"/>
                  <a:pt x="5922" y="2470"/>
                </a:cubicBezTo>
                <a:cubicBezTo>
                  <a:pt x="5922" y="2439"/>
                  <a:pt x="5890" y="2439"/>
                  <a:pt x="5890" y="2439"/>
                </a:cubicBezTo>
                <a:cubicBezTo>
                  <a:pt x="5859" y="2470"/>
                  <a:pt x="5510" y="2724"/>
                  <a:pt x="5067" y="3072"/>
                </a:cubicBezTo>
                <a:lnTo>
                  <a:pt x="5827" y="2375"/>
                </a:lnTo>
                <a:cubicBezTo>
                  <a:pt x="5827" y="2375"/>
                  <a:pt x="5827" y="2344"/>
                  <a:pt x="5827" y="2344"/>
                </a:cubicBezTo>
                <a:cubicBezTo>
                  <a:pt x="5827" y="2328"/>
                  <a:pt x="5819" y="2320"/>
                  <a:pt x="5807" y="2320"/>
                </a:cubicBezTo>
                <a:cubicBezTo>
                  <a:pt x="5795" y="2320"/>
                  <a:pt x="5780" y="2328"/>
                  <a:pt x="5764" y="2344"/>
                </a:cubicBezTo>
                <a:lnTo>
                  <a:pt x="5447" y="2597"/>
                </a:lnTo>
                <a:cubicBezTo>
                  <a:pt x="5669" y="2407"/>
                  <a:pt x="5764" y="2249"/>
                  <a:pt x="5795" y="2185"/>
                </a:cubicBezTo>
                <a:cubicBezTo>
                  <a:pt x="5795" y="2185"/>
                  <a:pt x="5764" y="2154"/>
                  <a:pt x="5764" y="2154"/>
                </a:cubicBezTo>
                <a:cubicBezTo>
                  <a:pt x="5795" y="2122"/>
                  <a:pt x="5827" y="2090"/>
                  <a:pt x="5859" y="2059"/>
                </a:cubicBezTo>
                <a:cubicBezTo>
                  <a:pt x="5859" y="2027"/>
                  <a:pt x="5859" y="2027"/>
                  <a:pt x="5859" y="2027"/>
                </a:cubicBezTo>
                <a:cubicBezTo>
                  <a:pt x="5827" y="1995"/>
                  <a:pt x="5795" y="1964"/>
                  <a:pt x="5764" y="1964"/>
                </a:cubicBezTo>
                <a:cubicBezTo>
                  <a:pt x="5859" y="1837"/>
                  <a:pt x="5859" y="1774"/>
                  <a:pt x="5859" y="1742"/>
                </a:cubicBezTo>
                <a:lnTo>
                  <a:pt x="5795" y="1742"/>
                </a:lnTo>
                <a:cubicBezTo>
                  <a:pt x="5795" y="1679"/>
                  <a:pt x="5764" y="1647"/>
                  <a:pt x="5764" y="1647"/>
                </a:cubicBezTo>
                <a:cubicBezTo>
                  <a:pt x="5732" y="1615"/>
                  <a:pt x="5732" y="1615"/>
                  <a:pt x="5732" y="1615"/>
                </a:cubicBezTo>
                <a:lnTo>
                  <a:pt x="5700" y="1615"/>
                </a:lnTo>
                <a:lnTo>
                  <a:pt x="5320" y="1964"/>
                </a:lnTo>
                <a:cubicBezTo>
                  <a:pt x="5352" y="1932"/>
                  <a:pt x="5384" y="1900"/>
                  <a:pt x="5415" y="1869"/>
                </a:cubicBezTo>
                <a:cubicBezTo>
                  <a:pt x="5479" y="1805"/>
                  <a:pt x="5510" y="1774"/>
                  <a:pt x="5510" y="1742"/>
                </a:cubicBezTo>
                <a:lnTo>
                  <a:pt x="5542" y="1710"/>
                </a:lnTo>
                <a:cubicBezTo>
                  <a:pt x="5542" y="1710"/>
                  <a:pt x="5542" y="1679"/>
                  <a:pt x="5542" y="1679"/>
                </a:cubicBezTo>
                <a:lnTo>
                  <a:pt x="5479" y="1679"/>
                </a:lnTo>
                <a:cubicBezTo>
                  <a:pt x="5479" y="1679"/>
                  <a:pt x="5415" y="1742"/>
                  <a:pt x="5320" y="1837"/>
                </a:cubicBezTo>
                <a:cubicBezTo>
                  <a:pt x="5257" y="1900"/>
                  <a:pt x="5162" y="1995"/>
                  <a:pt x="5035" y="2122"/>
                </a:cubicBezTo>
                <a:cubicBezTo>
                  <a:pt x="5384" y="1774"/>
                  <a:pt x="5605" y="1520"/>
                  <a:pt x="5605" y="1394"/>
                </a:cubicBezTo>
                <a:cubicBezTo>
                  <a:pt x="5605" y="1362"/>
                  <a:pt x="5605" y="1362"/>
                  <a:pt x="5574" y="1330"/>
                </a:cubicBezTo>
                <a:lnTo>
                  <a:pt x="5542" y="1330"/>
                </a:lnTo>
                <a:lnTo>
                  <a:pt x="5352" y="1489"/>
                </a:lnTo>
                <a:cubicBezTo>
                  <a:pt x="5352" y="1457"/>
                  <a:pt x="5384" y="1425"/>
                  <a:pt x="5384" y="1394"/>
                </a:cubicBezTo>
                <a:cubicBezTo>
                  <a:pt x="5384" y="1362"/>
                  <a:pt x="5384" y="1330"/>
                  <a:pt x="5352" y="1299"/>
                </a:cubicBezTo>
                <a:lnTo>
                  <a:pt x="5320" y="1299"/>
                </a:lnTo>
                <a:lnTo>
                  <a:pt x="2945" y="3294"/>
                </a:lnTo>
                <a:lnTo>
                  <a:pt x="5415" y="1109"/>
                </a:lnTo>
                <a:cubicBezTo>
                  <a:pt x="5447" y="1109"/>
                  <a:pt x="5447" y="1077"/>
                  <a:pt x="5415" y="1077"/>
                </a:cubicBezTo>
                <a:cubicBezTo>
                  <a:pt x="5415" y="1045"/>
                  <a:pt x="5384" y="1045"/>
                  <a:pt x="5352" y="1045"/>
                </a:cubicBezTo>
                <a:cubicBezTo>
                  <a:pt x="5342" y="1042"/>
                  <a:pt x="5332" y="1040"/>
                  <a:pt x="5320" y="1040"/>
                </a:cubicBezTo>
                <a:cubicBezTo>
                  <a:pt x="5223" y="1040"/>
                  <a:pt x="5072" y="1157"/>
                  <a:pt x="4845" y="1299"/>
                </a:cubicBezTo>
                <a:lnTo>
                  <a:pt x="5099" y="1077"/>
                </a:lnTo>
                <a:cubicBezTo>
                  <a:pt x="5130" y="1045"/>
                  <a:pt x="5130" y="1045"/>
                  <a:pt x="5099" y="1014"/>
                </a:cubicBezTo>
                <a:cubicBezTo>
                  <a:pt x="5130" y="982"/>
                  <a:pt x="5162" y="950"/>
                  <a:pt x="5162" y="919"/>
                </a:cubicBezTo>
                <a:cubicBezTo>
                  <a:pt x="5194" y="919"/>
                  <a:pt x="5194" y="887"/>
                  <a:pt x="5162" y="887"/>
                </a:cubicBezTo>
                <a:cubicBezTo>
                  <a:pt x="5162" y="871"/>
                  <a:pt x="5154" y="863"/>
                  <a:pt x="5146" y="863"/>
                </a:cubicBezTo>
                <a:cubicBezTo>
                  <a:pt x="5138" y="863"/>
                  <a:pt x="5130" y="871"/>
                  <a:pt x="5130" y="887"/>
                </a:cubicBezTo>
                <a:cubicBezTo>
                  <a:pt x="5099" y="919"/>
                  <a:pt x="4877" y="1045"/>
                  <a:pt x="4560" y="1267"/>
                </a:cubicBezTo>
                <a:cubicBezTo>
                  <a:pt x="4750" y="1109"/>
                  <a:pt x="4877" y="982"/>
                  <a:pt x="4940" y="919"/>
                </a:cubicBezTo>
                <a:cubicBezTo>
                  <a:pt x="5004" y="855"/>
                  <a:pt x="5035" y="824"/>
                  <a:pt x="5035" y="824"/>
                </a:cubicBezTo>
                <a:cubicBezTo>
                  <a:pt x="5035" y="824"/>
                  <a:pt x="5035" y="792"/>
                  <a:pt x="5035" y="792"/>
                </a:cubicBezTo>
                <a:lnTo>
                  <a:pt x="5004" y="792"/>
                </a:lnTo>
                <a:cubicBezTo>
                  <a:pt x="5004" y="781"/>
                  <a:pt x="5000" y="778"/>
                  <a:pt x="4996" y="778"/>
                </a:cubicBezTo>
                <a:cubicBezTo>
                  <a:pt x="4986" y="778"/>
                  <a:pt x="4972" y="792"/>
                  <a:pt x="4972" y="792"/>
                </a:cubicBezTo>
                <a:cubicBezTo>
                  <a:pt x="4940" y="792"/>
                  <a:pt x="4940" y="824"/>
                  <a:pt x="4909" y="855"/>
                </a:cubicBezTo>
                <a:cubicBezTo>
                  <a:pt x="4877" y="887"/>
                  <a:pt x="4814" y="919"/>
                  <a:pt x="4782" y="950"/>
                </a:cubicBezTo>
                <a:cubicBezTo>
                  <a:pt x="4782" y="919"/>
                  <a:pt x="4782" y="887"/>
                  <a:pt x="4814" y="855"/>
                </a:cubicBezTo>
                <a:cubicBezTo>
                  <a:pt x="4845" y="792"/>
                  <a:pt x="4845" y="760"/>
                  <a:pt x="4845" y="697"/>
                </a:cubicBezTo>
                <a:cubicBezTo>
                  <a:pt x="4877" y="634"/>
                  <a:pt x="4845" y="602"/>
                  <a:pt x="4814" y="538"/>
                </a:cubicBezTo>
                <a:cubicBezTo>
                  <a:pt x="4782" y="538"/>
                  <a:pt x="4782" y="538"/>
                  <a:pt x="4655" y="665"/>
                </a:cubicBezTo>
                <a:cubicBezTo>
                  <a:pt x="4592" y="665"/>
                  <a:pt x="4560" y="665"/>
                  <a:pt x="4529" y="697"/>
                </a:cubicBezTo>
                <a:cubicBezTo>
                  <a:pt x="4529" y="665"/>
                  <a:pt x="4529" y="634"/>
                  <a:pt x="4529" y="602"/>
                </a:cubicBezTo>
                <a:lnTo>
                  <a:pt x="4529" y="570"/>
                </a:lnTo>
                <a:cubicBezTo>
                  <a:pt x="4560" y="570"/>
                  <a:pt x="4560" y="538"/>
                  <a:pt x="4560" y="538"/>
                </a:cubicBezTo>
                <a:cubicBezTo>
                  <a:pt x="4560" y="538"/>
                  <a:pt x="4560" y="507"/>
                  <a:pt x="4560" y="507"/>
                </a:cubicBezTo>
                <a:lnTo>
                  <a:pt x="4497" y="507"/>
                </a:lnTo>
                <a:lnTo>
                  <a:pt x="4497" y="475"/>
                </a:lnTo>
                <a:lnTo>
                  <a:pt x="4465" y="475"/>
                </a:lnTo>
                <a:lnTo>
                  <a:pt x="4370" y="570"/>
                </a:lnTo>
                <a:cubicBezTo>
                  <a:pt x="4339" y="570"/>
                  <a:pt x="4339" y="602"/>
                  <a:pt x="4307" y="602"/>
                </a:cubicBezTo>
                <a:cubicBezTo>
                  <a:pt x="4339" y="570"/>
                  <a:pt x="4339" y="507"/>
                  <a:pt x="4370" y="507"/>
                </a:cubicBezTo>
                <a:cubicBezTo>
                  <a:pt x="4370" y="443"/>
                  <a:pt x="4339" y="412"/>
                  <a:pt x="4339" y="412"/>
                </a:cubicBezTo>
                <a:cubicBezTo>
                  <a:pt x="4339" y="380"/>
                  <a:pt x="4307" y="380"/>
                  <a:pt x="4307" y="380"/>
                </a:cubicBezTo>
                <a:lnTo>
                  <a:pt x="4275" y="380"/>
                </a:lnTo>
                <a:lnTo>
                  <a:pt x="3927" y="697"/>
                </a:lnTo>
                <a:cubicBezTo>
                  <a:pt x="4307" y="348"/>
                  <a:pt x="4275" y="317"/>
                  <a:pt x="4275" y="317"/>
                </a:cubicBezTo>
                <a:cubicBezTo>
                  <a:pt x="4275" y="285"/>
                  <a:pt x="4244" y="285"/>
                  <a:pt x="4212" y="285"/>
                </a:cubicBezTo>
                <a:cubicBezTo>
                  <a:pt x="3832" y="285"/>
                  <a:pt x="823" y="3104"/>
                  <a:pt x="222" y="3642"/>
                </a:cubicBezTo>
                <a:cubicBezTo>
                  <a:pt x="253" y="3579"/>
                  <a:pt x="380" y="3452"/>
                  <a:pt x="538" y="3294"/>
                </a:cubicBezTo>
                <a:cubicBezTo>
                  <a:pt x="887" y="3040"/>
                  <a:pt x="1583" y="2407"/>
                  <a:pt x="2439" y="1584"/>
                </a:cubicBezTo>
                <a:cubicBezTo>
                  <a:pt x="2470" y="1552"/>
                  <a:pt x="2502" y="1520"/>
                  <a:pt x="2534" y="1520"/>
                </a:cubicBezTo>
                <a:cubicBezTo>
                  <a:pt x="3009" y="1109"/>
                  <a:pt x="3547" y="665"/>
                  <a:pt x="4054" y="253"/>
                </a:cubicBezTo>
                <a:cubicBezTo>
                  <a:pt x="4054" y="253"/>
                  <a:pt x="4054" y="253"/>
                  <a:pt x="4054" y="222"/>
                </a:cubicBezTo>
                <a:cubicBezTo>
                  <a:pt x="4054" y="190"/>
                  <a:pt x="4054" y="190"/>
                  <a:pt x="4022" y="190"/>
                </a:cubicBezTo>
                <a:lnTo>
                  <a:pt x="4022" y="222"/>
                </a:lnTo>
                <a:cubicBezTo>
                  <a:pt x="3990" y="222"/>
                  <a:pt x="3959" y="222"/>
                  <a:pt x="3927" y="253"/>
                </a:cubicBezTo>
                <a:lnTo>
                  <a:pt x="3895" y="253"/>
                </a:lnTo>
                <a:cubicBezTo>
                  <a:pt x="3769" y="253"/>
                  <a:pt x="3389" y="602"/>
                  <a:pt x="2565" y="1394"/>
                </a:cubicBezTo>
                <a:cubicBezTo>
                  <a:pt x="1805" y="1995"/>
                  <a:pt x="950" y="2755"/>
                  <a:pt x="285" y="3325"/>
                </a:cubicBezTo>
                <a:cubicBezTo>
                  <a:pt x="253" y="3135"/>
                  <a:pt x="2407" y="1299"/>
                  <a:pt x="3737" y="222"/>
                </a:cubicBezTo>
                <a:cubicBezTo>
                  <a:pt x="3769" y="190"/>
                  <a:pt x="3769" y="190"/>
                  <a:pt x="3769" y="190"/>
                </a:cubicBezTo>
                <a:cubicBezTo>
                  <a:pt x="3769" y="190"/>
                  <a:pt x="3769" y="158"/>
                  <a:pt x="3769" y="158"/>
                </a:cubicBezTo>
                <a:cubicBezTo>
                  <a:pt x="3737" y="127"/>
                  <a:pt x="3674" y="95"/>
                  <a:pt x="3642" y="95"/>
                </a:cubicBezTo>
                <a:lnTo>
                  <a:pt x="3610" y="95"/>
                </a:lnTo>
                <a:cubicBezTo>
                  <a:pt x="3579" y="63"/>
                  <a:pt x="3515" y="32"/>
                  <a:pt x="3484" y="32"/>
                </a:cubicBezTo>
                <a:lnTo>
                  <a:pt x="3452" y="32"/>
                </a:lnTo>
                <a:cubicBezTo>
                  <a:pt x="3325" y="32"/>
                  <a:pt x="3104" y="158"/>
                  <a:pt x="2819" y="348"/>
                </a:cubicBezTo>
                <a:cubicBezTo>
                  <a:pt x="2914" y="253"/>
                  <a:pt x="3040" y="158"/>
                  <a:pt x="3135" y="63"/>
                </a:cubicBezTo>
                <a:cubicBezTo>
                  <a:pt x="3167" y="63"/>
                  <a:pt x="3167" y="32"/>
                  <a:pt x="3135" y="32"/>
                </a:cubicBezTo>
                <a:cubicBezTo>
                  <a:pt x="3135" y="32"/>
                  <a:pt x="3135" y="0"/>
                  <a:pt x="3104" y="0"/>
                </a:cubicBezTo>
                <a:close/>
              </a:path>
            </a:pathLst>
          </a:cu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1" name="Google Shape;2531;p58"/>
          <p:cNvSpPr/>
          <p:nvPr/>
        </p:nvSpPr>
        <p:spPr>
          <a:xfrm>
            <a:off x="2861902" y="4078036"/>
            <a:ext cx="183130" cy="181333"/>
          </a:xfrm>
          <a:custGeom>
            <a:avLst/>
            <a:gdLst/>
            <a:ahLst/>
            <a:cxnLst/>
            <a:rect l="l" t="t" r="r" b="b"/>
            <a:pathLst>
              <a:path w="6113" h="6053" extrusionOk="0">
                <a:moveTo>
                  <a:pt x="3484" y="99"/>
                </a:moveTo>
                <a:cubicBezTo>
                  <a:pt x="3452" y="131"/>
                  <a:pt x="3389" y="163"/>
                  <a:pt x="3357" y="194"/>
                </a:cubicBezTo>
                <a:cubicBezTo>
                  <a:pt x="3357" y="163"/>
                  <a:pt x="3357" y="163"/>
                  <a:pt x="3326" y="163"/>
                </a:cubicBezTo>
                <a:cubicBezTo>
                  <a:pt x="3326" y="150"/>
                  <a:pt x="3321" y="143"/>
                  <a:pt x="3315" y="140"/>
                </a:cubicBezTo>
                <a:lnTo>
                  <a:pt x="3315" y="140"/>
                </a:lnTo>
                <a:cubicBezTo>
                  <a:pt x="3380" y="113"/>
                  <a:pt x="3437" y="99"/>
                  <a:pt x="3484" y="99"/>
                </a:cubicBezTo>
                <a:close/>
                <a:moveTo>
                  <a:pt x="4783" y="638"/>
                </a:moveTo>
                <a:cubicBezTo>
                  <a:pt x="4814" y="638"/>
                  <a:pt x="4814" y="669"/>
                  <a:pt x="4814" y="701"/>
                </a:cubicBezTo>
                <a:cubicBezTo>
                  <a:pt x="4783" y="701"/>
                  <a:pt x="4783" y="701"/>
                  <a:pt x="4783" y="733"/>
                </a:cubicBezTo>
                <a:cubicBezTo>
                  <a:pt x="4783" y="701"/>
                  <a:pt x="4783" y="701"/>
                  <a:pt x="4783" y="701"/>
                </a:cubicBezTo>
                <a:cubicBezTo>
                  <a:pt x="4783" y="701"/>
                  <a:pt x="4751" y="669"/>
                  <a:pt x="4719" y="669"/>
                </a:cubicBezTo>
                <a:cubicBezTo>
                  <a:pt x="4751" y="638"/>
                  <a:pt x="4783" y="638"/>
                  <a:pt x="4783" y="638"/>
                </a:cubicBezTo>
                <a:close/>
                <a:moveTo>
                  <a:pt x="4466" y="638"/>
                </a:moveTo>
                <a:cubicBezTo>
                  <a:pt x="4466" y="669"/>
                  <a:pt x="4434" y="701"/>
                  <a:pt x="4402" y="733"/>
                </a:cubicBezTo>
                <a:cubicBezTo>
                  <a:pt x="4371" y="764"/>
                  <a:pt x="4307" y="796"/>
                  <a:pt x="4244" y="828"/>
                </a:cubicBezTo>
                <a:cubicBezTo>
                  <a:pt x="4339" y="764"/>
                  <a:pt x="4402" y="701"/>
                  <a:pt x="4466" y="638"/>
                </a:cubicBezTo>
                <a:close/>
                <a:moveTo>
                  <a:pt x="4529" y="764"/>
                </a:moveTo>
                <a:cubicBezTo>
                  <a:pt x="4529" y="764"/>
                  <a:pt x="4497" y="796"/>
                  <a:pt x="4466" y="828"/>
                </a:cubicBezTo>
                <a:cubicBezTo>
                  <a:pt x="4402" y="859"/>
                  <a:pt x="4339" y="923"/>
                  <a:pt x="4276" y="986"/>
                </a:cubicBezTo>
                <a:cubicBezTo>
                  <a:pt x="4339" y="923"/>
                  <a:pt x="4402" y="859"/>
                  <a:pt x="4466" y="796"/>
                </a:cubicBezTo>
                <a:cubicBezTo>
                  <a:pt x="4497" y="764"/>
                  <a:pt x="4497" y="764"/>
                  <a:pt x="4529" y="764"/>
                </a:cubicBezTo>
                <a:close/>
                <a:moveTo>
                  <a:pt x="3297" y="147"/>
                </a:moveTo>
                <a:cubicBezTo>
                  <a:pt x="3295" y="151"/>
                  <a:pt x="3294" y="156"/>
                  <a:pt x="3294" y="163"/>
                </a:cubicBezTo>
                <a:cubicBezTo>
                  <a:pt x="3136" y="258"/>
                  <a:pt x="2439" y="828"/>
                  <a:pt x="1711" y="1398"/>
                </a:cubicBezTo>
                <a:cubicBezTo>
                  <a:pt x="2320" y="841"/>
                  <a:pt x="2929" y="307"/>
                  <a:pt x="3297" y="147"/>
                </a:cubicBezTo>
                <a:close/>
                <a:moveTo>
                  <a:pt x="4276" y="891"/>
                </a:moveTo>
                <a:cubicBezTo>
                  <a:pt x="4086" y="1049"/>
                  <a:pt x="3801" y="1271"/>
                  <a:pt x="3484" y="1493"/>
                </a:cubicBezTo>
                <a:cubicBezTo>
                  <a:pt x="3516" y="1461"/>
                  <a:pt x="3547" y="1429"/>
                  <a:pt x="3611" y="1398"/>
                </a:cubicBezTo>
                <a:cubicBezTo>
                  <a:pt x="3864" y="1176"/>
                  <a:pt x="4086" y="986"/>
                  <a:pt x="4276" y="891"/>
                </a:cubicBezTo>
                <a:close/>
                <a:moveTo>
                  <a:pt x="1489" y="891"/>
                </a:moveTo>
                <a:cubicBezTo>
                  <a:pt x="1141" y="1176"/>
                  <a:pt x="856" y="1429"/>
                  <a:pt x="666" y="1588"/>
                </a:cubicBezTo>
                <a:cubicBezTo>
                  <a:pt x="761" y="1461"/>
                  <a:pt x="919" y="1334"/>
                  <a:pt x="1046" y="1208"/>
                </a:cubicBezTo>
                <a:cubicBezTo>
                  <a:pt x="1172" y="1113"/>
                  <a:pt x="1331" y="986"/>
                  <a:pt x="1489" y="891"/>
                </a:cubicBezTo>
                <a:close/>
                <a:moveTo>
                  <a:pt x="5733" y="1714"/>
                </a:moveTo>
                <a:cubicBezTo>
                  <a:pt x="5733" y="1714"/>
                  <a:pt x="5733" y="1714"/>
                  <a:pt x="5733" y="1746"/>
                </a:cubicBezTo>
                <a:cubicBezTo>
                  <a:pt x="5694" y="1765"/>
                  <a:pt x="5667" y="1773"/>
                  <a:pt x="5638" y="1790"/>
                </a:cubicBezTo>
                <a:lnTo>
                  <a:pt x="5638" y="1790"/>
                </a:lnTo>
                <a:lnTo>
                  <a:pt x="5733" y="1714"/>
                </a:lnTo>
                <a:close/>
                <a:moveTo>
                  <a:pt x="5794" y="1789"/>
                </a:moveTo>
                <a:lnTo>
                  <a:pt x="5794" y="1789"/>
                </a:lnTo>
                <a:cubicBezTo>
                  <a:pt x="5792" y="1801"/>
                  <a:pt x="5784" y="1821"/>
                  <a:pt x="5764" y="1841"/>
                </a:cubicBezTo>
                <a:cubicBezTo>
                  <a:pt x="5764" y="1814"/>
                  <a:pt x="5788" y="1810"/>
                  <a:pt x="5794" y="1789"/>
                </a:cubicBezTo>
                <a:close/>
                <a:moveTo>
                  <a:pt x="3104" y="1746"/>
                </a:moveTo>
                <a:lnTo>
                  <a:pt x="3104" y="1746"/>
                </a:lnTo>
                <a:cubicBezTo>
                  <a:pt x="3072" y="1778"/>
                  <a:pt x="3041" y="1778"/>
                  <a:pt x="3009" y="1809"/>
                </a:cubicBezTo>
                <a:lnTo>
                  <a:pt x="2914" y="1873"/>
                </a:lnTo>
                <a:cubicBezTo>
                  <a:pt x="2977" y="1809"/>
                  <a:pt x="3041" y="1778"/>
                  <a:pt x="3104" y="1746"/>
                </a:cubicBezTo>
                <a:close/>
                <a:moveTo>
                  <a:pt x="5701" y="1809"/>
                </a:moveTo>
                <a:cubicBezTo>
                  <a:pt x="5701" y="1841"/>
                  <a:pt x="5669" y="1904"/>
                  <a:pt x="5638" y="1936"/>
                </a:cubicBezTo>
                <a:cubicBezTo>
                  <a:pt x="5543" y="1968"/>
                  <a:pt x="5416" y="2031"/>
                  <a:pt x="5289" y="2094"/>
                </a:cubicBezTo>
                <a:cubicBezTo>
                  <a:pt x="5479" y="1968"/>
                  <a:pt x="5606" y="1873"/>
                  <a:pt x="5701" y="1809"/>
                </a:cubicBezTo>
                <a:close/>
                <a:moveTo>
                  <a:pt x="5701" y="1999"/>
                </a:moveTo>
                <a:cubicBezTo>
                  <a:pt x="5733" y="1999"/>
                  <a:pt x="5764" y="2031"/>
                  <a:pt x="5796" y="2031"/>
                </a:cubicBezTo>
                <a:cubicBezTo>
                  <a:pt x="5733" y="2063"/>
                  <a:pt x="5606" y="2189"/>
                  <a:pt x="5416" y="2316"/>
                </a:cubicBezTo>
                <a:cubicBezTo>
                  <a:pt x="5543" y="2189"/>
                  <a:pt x="5638" y="2094"/>
                  <a:pt x="5701" y="1999"/>
                </a:cubicBezTo>
                <a:close/>
                <a:moveTo>
                  <a:pt x="4719" y="733"/>
                </a:moveTo>
                <a:cubicBezTo>
                  <a:pt x="4751" y="764"/>
                  <a:pt x="4751" y="796"/>
                  <a:pt x="4751" y="828"/>
                </a:cubicBezTo>
                <a:cubicBezTo>
                  <a:pt x="4687" y="923"/>
                  <a:pt x="4624" y="1018"/>
                  <a:pt x="4561" y="1113"/>
                </a:cubicBezTo>
                <a:cubicBezTo>
                  <a:pt x="4466" y="1176"/>
                  <a:pt x="4339" y="1239"/>
                  <a:pt x="4244" y="1334"/>
                </a:cubicBezTo>
                <a:cubicBezTo>
                  <a:pt x="3769" y="1651"/>
                  <a:pt x="3104" y="2126"/>
                  <a:pt x="2502" y="2601"/>
                </a:cubicBezTo>
                <a:cubicBezTo>
                  <a:pt x="3041" y="2126"/>
                  <a:pt x="3706" y="1556"/>
                  <a:pt x="4529" y="859"/>
                </a:cubicBezTo>
                <a:cubicBezTo>
                  <a:pt x="4561" y="796"/>
                  <a:pt x="4624" y="764"/>
                  <a:pt x="4656" y="733"/>
                </a:cubicBezTo>
                <a:close/>
                <a:moveTo>
                  <a:pt x="4307" y="479"/>
                </a:moveTo>
                <a:cubicBezTo>
                  <a:pt x="4276" y="543"/>
                  <a:pt x="4244" y="606"/>
                  <a:pt x="4181" y="701"/>
                </a:cubicBezTo>
                <a:cubicBezTo>
                  <a:pt x="3737" y="1018"/>
                  <a:pt x="2946" y="1683"/>
                  <a:pt x="2217" y="2348"/>
                </a:cubicBezTo>
                <a:cubicBezTo>
                  <a:pt x="1996" y="2474"/>
                  <a:pt x="1806" y="2601"/>
                  <a:pt x="1584" y="2728"/>
                </a:cubicBezTo>
                <a:lnTo>
                  <a:pt x="4276" y="479"/>
                </a:lnTo>
                <a:close/>
                <a:moveTo>
                  <a:pt x="4814" y="1176"/>
                </a:moveTo>
                <a:cubicBezTo>
                  <a:pt x="4687" y="1303"/>
                  <a:pt x="4529" y="1429"/>
                  <a:pt x="4402" y="1556"/>
                </a:cubicBezTo>
                <a:lnTo>
                  <a:pt x="2914" y="2791"/>
                </a:lnTo>
                <a:cubicBezTo>
                  <a:pt x="3389" y="2379"/>
                  <a:pt x="3832" y="1968"/>
                  <a:pt x="4212" y="1619"/>
                </a:cubicBezTo>
                <a:cubicBezTo>
                  <a:pt x="4434" y="1429"/>
                  <a:pt x="4656" y="1303"/>
                  <a:pt x="4814" y="1176"/>
                </a:cubicBezTo>
                <a:close/>
                <a:moveTo>
                  <a:pt x="4920" y="2775"/>
                </a:moveTo>
                <a:cubicBezTo>
                  <a:pt x="4888" y="2801"/>
                  <a:pt x="4851" y="2828"/>
                  <a:pt x="4813" y="2854"/>
                </a:cubicBezTo>
                <a:lnTo>
                  <a:pt x="4813" y="2854"/>
                </a:lnTo>
                <a:cubicBezTo>
                  <a:pt x="4825" y="2844"/>
                  <a:pt x="4835" y="2833"/>
                  <a:pt x="4846" y="2823"/>
                </a:cubicBezTo>
                <a:cubicBezTo>
                  <a:pt x="4846" y="2823"/>
                  <a:pt x="4878" y="2823"/>
                  <a:pt x="4878" y="2791"/>
                </a:cubicBezTo>
                <a:cubicBezTo>
                  <a:pt x="4892" y="2791"/>
                  <a:pt x="4906" y="2785"/>
                  <a:pt x="4920" y="2775"/>
                </a:cubicBezTo>
                <a:close/>
                <a:moveTo>
                  <a:pt x="1267" y="1968"/>
                </a:moveTo>
                <a:cubicBezTo>
                  <a:pt x="761" y="2474"/>
                  <a:pt x="349" y="2918"/>
                  <a:pt x="222" y="3044"/>
                </a:cubicBezTo>
                <a:lnTo>
                  <a:pt x="222" y="3013"/>
                </a:lnTo>
                <a:cubicBezTo>
                  <a:pt x="254" y="2981"/>
                  <a:pt x="254" y="2918"/>
                  <a:pt x="317" y="2854"/>
                </a:cubicBezTo>
                <a:cubicBezTo>
                  <a:pt x="381" y="2759"/>
                  <a:pt x="507" y="2664"/>
                  <a:pt x="602" y="2506"/>
                </a:cubicBezTo>
                <a:cubicBezTo>
                  <a:pt x="792" y="2379"/>
                  <a:pt x="1014" y="2189"/>
                  <a:pt x="1267" y="1968"/>
                </a:cubicBezTo>
                <a:close/>
                <a:moveTo>
                  <a:pt x="2661" y="2126"/>
                </a:moveTo>
                <a:lnTo>
                  <a:pt x="2661" y="2126"/>
                </a:lnTo>
                <a:cubicBezTo>
                  <a:pt x="2281" y="2443"/>
                  <a:pt x="1901" y="2728"/>
                  <a:pt x="1521" y="3044"/>
                </a:cubicBezTo>
                <a:lnTo>
                  <a:pt x="2439" y="2253"/>
                </a:lnTo>
                <a:cubicBezTo>
                  <a:pt x="2471" y="2253"/>
                  <a:pt x="2471" y="2253"/>
                  <a:pt x="2502" y="2221"/>
                </a:cubicBezTo>
                <a:cubicBezTo>
                  <a:pt x="2534" y="2189"/>
                  <a:pt x="2597" y="2158"/>
                  <a:pt x="2661" y="2126"/>
                </a:cubicBezTo>
                <a:close/>
                <a:moveTo>
                  <a:pt x="4086" y="1144"/>
                </a:moveTo>
                <a:lnTo>
                  <a:pt x="4086" y="1144"/>
                </a:lnTo>
                <a:cubicBezTo>
                  <a:pt x="2946" y="2126"/>
                  <a:pt x="2059" y="2886"/>
                  <a:pt x="1426" y="3424"/>
                </a:cubicBezTo>
                <a:cubicBezTo>
                  <a:pt x="1964" y="2886"/>
                  <a:pt x="2439" y="2443"/>
                  <a:pt x="2851" y="2063"/>
                </a:cubicBezTo>
                <a:cubicBezTo>
                  <a:pt x="2914" y="1999"/>
                  <a:pt x="3009" y="1904"/>
                  <a:pt x="3104" y="1841"/>
                </a:cubicBezTo>
                <a:cubicBezTo>
                  <a:pt x="3484" y="1588"/>
                  <a:pt x="3832" y="1334"/>
                  <a:pt x="4086" y="1144"/>
                </a:cubicBezTo>
                <a:close/>
                <a:moveTo>
                  <a:pt x="2186" y="3171"/>
                </a:moveTo>
                <a:cubicBezTo>
                  <a:pt x="2027" y="3298"/>
                  <a:pt x="1869" y="3424"/>
                  <a:pt x="1711" y="3551"/>
                </a:cubicBezTo>
                <a:cubicBezTo>
                  <a:pt x="1742" y="3488"/>
                  <a:pt x="1806" y="3456"/>
                  <a:pt x="1869" y="3393"/>
                </a:cubicBezTo>
                <a:cubicBezTo>
                  <a:pt x="1964" y="3329"/>
                  <a:pt x="2091" y="3234"/>
                  <a:pt x="2186" y="3171"/>
                </a:cubicBezTo>
                <a:close/>
                <a:moveTo>
                  <a:pt x="5574" y="2031"/>
                </a:moveTo>
                <a:cubicBezTo>
                  <a:pt x="5511" y="2126"/>
                  <a:pt x="5416" y="2189"/>
                  <a:pt x="5353" y="2284"/>
                </a:cubicBezTo>
                <a:cubicBezTo>
                  <a:pt x="5194" y="2443"/>
                  <a:pt x="5036" y="2569"/>
                  <a:pt x="4846" y="2759"/>
                </a:cubicBezTo>
                <a:cubicBezTo>
                  <a:pt x="4402" y="3076"/>
                  <a:pt x="3896" y="3488"/>
                  <a:pt x="3421" y="3868"/>
                </a:cubicBezTo>
                <a:lnTo>
                  <a:pt x="3421" y="3868"/>
                </a:lnTo>
                <a:cubicBezTo>
                  <a:pt x="3823" y="3465"/>
                  <a:pt x="4254" y="3035"/>
                  <a:pt x="4624" y="2664"/>
                </a:cubicBezTo>
                <a:cubicBezTo>
                  <a:pt x="5004" y="2348"/>
                  <a:pt x="5321" y="2126"/>
                  <a:pt x="5574" y="2031"/>
                </a:cubicBezTo>
                <a:close/>
                <a:moveTo>
                  <a:pt x="4307" y="1366"/>
                </a:moveTo>
                <a:cubicBezTo>
                  <a:pt x="4181" y="1493"/>
                  <a:pt x="3991" y="1651"/>
                  <a:pt x="3801" y="1809"/>
                </a:cubicBezTo>
                <a:cubicBezTo>
                  <a:pt x="3199" y="2253"/>
                  <a:pt x="2471" y="2823"/>
                  <a:pt x="1837" y="3329"/>
                </a:cubicBezTo>
                <a:cubicBezTo>
                  <a:pt x="1552" y="3551"/>
                  <a:pt x="1267" y="3741"/>
                  <a:pt x="1046" y="3899"/>
                </a:cubicBezTo>
                <a:cubicBezTo>
                  <a:pt x="1837" y="3108"/>
                  <a:pt x="3421" y="1999"/>
                  <a:pt x="4276" y="1366"/>
                </a:cubicBezTo>
                <a:close/>
                <a:moveTo>
                  <a:pt x="1837" y="2633"/>
                </a:moveTo>
                <a:lnTo>
                  <a:pt x="1742" y="2728"/>
                </a:lnTo>
                <a:cubicBezTo>
                  <a:pt x="1489" y="2949"/>
                  <a:pt x="1267" y="3139"/>
                  <a:pt x="1077" y="3298"/>
                </a:cubicBezTo>
                <a:lnTo>
                  <a:pt x="349" y="3931"/>
                </a:lnTo>
                <a:cubicBezTo>
                  <a:pt x="349" y="3931"/>
                  <a:pt x="317" y="3963"/>
                  <a:pt x="349" y="3963"/>
                </a:cubicBezTo>
                <a:cubicBezTo>
                  <a:pt x="349" y="3963"/>
                  <a:pt x="349" y="3994"/>
                  <a:pt x="349" y="3994"/>
                </a:cubicBezTo>
                <a:lnTo>
                  <a:pt x="317" y="3994"/>
                </a:lnTo>
                <a:cubicBezTo>
                  <a:pt x="317" y="3994"/>
                  <a:pt x="317" y="3963"/>
                  <a:pt x="317" y="3931"/>
                </a:cubicBezTo>
                <a:cubicBezTo>
                  <a:pt x="349" y="3836"/>
                  <a:pt x="412" y="3741"/>
                  <a:pt x="571" y="3614"/>
                </a:cubicBezTo>
                <a:lnTo>
                  <a:pt x="951" y="3266"/>
                </a:lnTo>
                <a:cubicBezTo>
                  <a:pt x="1204" y="3076"/>
                  <a:pt x="1521" y="2854"/>
                  <a:pt x="1837" y="2633"/>
                </a:cubicBezTo>
                <a:close/>
                <a:moveTo>
                  <a:pt x="6018" y="2854"/>
                </a:moveTo>
                <a:lnTo>
                  <a:pt x="6018" y="2854"/>
                </a:lnTo>
                <a:cubicBezTo>
                  <a:pt x="5923" y="3044"/>
                  <a:pt x="5448" y="3519"/>
                  <a:pt x="4846" y="4026"/>
                </a:cubicBezTo>
                <a:cubicBezTo>
                  <a:pt x="5384" y="3519"/>
                  <a:pt x="5859" y="3013"/>
                  <a:pt x="6018" y="2854"/>
                </a:cubicBezTo>
                <a:close/>
                <a:moveTo>
                  <a:pt x="4687" y="2126"/>
                </a:moveTo>
                <a:cubicBezTo>
                  <a:pt x="4086" y="2664"/>
                  <a:pt x="3167" y="3424"/>
                  <a:pt x="2312" y="4121"/>
                </a:cubicBezTo>
                <a:lnTo>
                  <a:pt x="4687" y="2126"/>
                </a:lnTo>
                <a:close/>
                <a:moveTo>
                  <a:pt x="982" y="3868"/>
                </a:moveTo>
                <a:cubicBezTo>
                  <a:pt x="919" y="3931"/>
                  <a:pt x="856" y="4026"/>
                  <a:pt x="792" y="4089"/>
                </a:cubicBezTo>
                <a:cubicBezTo>
                  <a:pt x="761" y="4121"/>
                  <a:pt x="729" y="4121"/>
                  <a:pt x="697" y="4153"/>
                </a:cubicBezTo>
                <a:cubicBezTo>
                  <a:pt x="761" y="4089"/>
                  <a:pt x="824" y="3994"/>
                  <a:pt x="887" y="3931"/>
                </a:cubicBezTo>
                <a:cubicBezTo>
                  <a:pt x="919" y="3899"/>
                  <a:pt x="951" y="3868"/>
                  <a:pt x="982" y="3868"/>
                </a:cubicBezTo>
                <a:close/>
                <a:moveTo>
                  <a:pt x="2059" y="2696"/>
                </a:moveTo>
                <a:cubicBezTo>
                  <a:pt x="1679" y="3044"/>
                  <a:pt x="1299" y="3456"/>
                  <a:pt x="856" y="3899"/>
                </a:cubicBezTo>
                <a:cubicBezTo>
                  <a:pt x="602" y="4089"/>
                  <a:pt x="444" y="4216"/>
                  <a:pt x="381" y="4248"/>
                </a:cubicBezTo>
                <a:cubicBezTo>
                  <a:pt x="381" y="4121"/>
                  <a:pt x="539" y="3931"/>
                  <a:pt x="792" y="3678"/>
                </a:cubicBezTo>
                <a:cubicBezTo>
                  <a:pt x="1109" y="3456"/>
                  <a:pt x="1584" y="3076"/>
                  <a:pt x="2059" y="2696"/>
                </a:cubicBezTo>
                <a:close/>
                <a:moveTo>
                  <a:pt x="1299" y="3804"/>
                </a:moveTo>
                <a:cubicBezTo>
                  <a:pt x="1204" y="3899"/>
                  <a:pt x="1141" y="3963"/>
                  <a:pt x="1046" y="4026"/>
                </a:cubicBezTo>
                <a:cubicBezTo>
                  <a:pt x="887" y="4184"/>
                  <a:pt x="729" y="4279"/>
                  <a:pt x="634" y="4374"/>
                </a:cubicBezTo>
                <a:cubicBezTo>
                  <a:pt x="697" y="4311"/>
                  <a:pt x="761" y="4216"/>
                  <a:pt x="824" y="4153"/>
                </a:cubicBezTo>
                <a:cubicBezTo>
                  <a:pt x="951" y="4058"/>
                  <a:pt x="1109" y="3931"/>
                  <a:pt x="1299" y="3804"/>
                </a:cubicBezTo>
                <a:close/>
                <a:moveTo>
                  <a:pt x="5796" y="3709"/>
                </a:moveTo>
                <a:cubicBezTo>
                  <a:pt x="5764" y="3773"/>
                  <a:pt x="5606" y="3931"/>
                  <a:pt x="5384" y="4153"/>
                </a:cubicBezTo>
                <a:cubicBezTo>
                  <a:pt x="5258" y="4248"/>
                  <a:pt x="5099" y="4343"/>
                  <a:pt x="4941" y="4470"/>
                </a:cubicBezTo>
                <a:cubicBezTo>
                  <a:pt x="5321" y="4153"/>
                  <a:pt x="5669" y="3773"/>
                  <a:pt x="5796" y="3709"/>
                </a:cubicBezTo>
                <a:close/>
                <a:moveTo>
                  <a:pt x="3136" y="2506"/>
                </a:moveTo>
                <a:lnTo>
                  <a:pt x="3136" y="2506"/>
                </a:lnTo>
                <a:cubicBezTo>
                  <a:pt x="2186" y="3393"/>
                  <a:pt x="1172" y="4279"/>
                  <a:pt x="729" y="4501"/>
                </a:cubicBezTo>
                <a:cubicBezTo>
                  <a:pt x="792" y="4406"/>
                  <a:pt x="919" y="4248"/>
                  <a:pt x="1077" y="4121"/>
                </a:cubicBezTo>
                <a:cubicBezTo>
                  <a:pt x="1267" y="3963"/>
                  <a:pt x="1489" y="3773"/>
                  <a:pt x="1742" y="3614"/>
                </a:cubicBezTo>
                <a:cubicBezTo>
                  <a:pt x="2186" y="3266"/>
                  <a:pt x="2661" y="2886"/>
                  <a:pt x="3136" y="2506"/>
                </a:cubicBezTo>
                <a:close/>
                <a:moveTo>
                  <a:pt x="761" y="4374"/>
                </a:moveTo>
                <a:lnTo>
                  <a:pt x="761" y="4374"/>
                </a:lnTo>
                <a:cubicBezTo>
                  <a:pt x="697" y="4438"/>
                  <a:pt x="666" y="4501"/>
                  <a:pt x="634" y="4565"/>
                </a:cubicBezTo>
                <a:lnTo>
                  <a:pt x="539" y="4565"/>
                </a:lnTo>
                <a:cubicBezTo>
                  <a:pt x="539" y="4565"/>
                  <a:pt x="571" y="4565"/>
                  <a:pt x="571" y="4533"/>
                </a:cubicBezTo>
                <a:cubicBezTo>
                  <a:pt x="602" y="4501"/>
                  <a:pt x="666" y="4438"/>
                  <a:pt x="761" y="4374"/>
                </a:cubicBezTo>
                <a:close/>
                <a:moveTo>
                  <a:pt x="3199" y="2664"/>
                </a:moveTo>
                <a:lnTo>
                  <a:pt x="3199" y="2664"/>
                </a:lnTo>
                <a:cubicBezTo>
                  <a:pt x="2851" y="2981"/>
                  <a:pt x="2502" y="3298"/>
                  <a:pt x="2186" y="3583"/>
                </a:cubicBezTo>
                <a:cubicBezTo>
                  <a:pt x="1647" y="4058"/>
                  <a:pt x="1141" y="4438"/>
                  <a:pt x="856" y="4628"/>
                </a:cubicBezTo>
                <a:lnTo>
                  <a:pt x="3199" y="2664"/>
                </a:lnTo>
                <a:close/>
                <a:moveTo>
                  <a:pt x="3294" y="3773"/>
                </a:moveTo>
                <a:lnTo>
                  <a:pt x="3294" y="3773"/>
                </a:lnTo>
                <a:cubicBezTo>
                  <a:pt x="3104" y="3994"/>
                  <a:pt x="2914" y="4184"/>
                  <a:pt x="2724" y="4374"/>
                </a:cubicBezTo>
                <a:cubicBezTo>
                  <a:pt x="2724" y="4374"/>
                  <a:pt x="2692" y="4406"/>
                  <a:pt x="2661" y="4406"/>
                </a:cubicBezTo>
                <a:cubicBezTo>
                  <a:pt x="2566" y="4501"/>
                  <a:pt x="2471" y="4565"/>
                  <a:pt x="2376" y="4628"/>
                </a:cubicBezTo>
                <a:cubicBezTo>
                  <a:pt x="2692" y="4343"/>
                  <a:pt x="3009" y="4058"/>
                  <a:pt x="3294" y="3773"/>
                </a:cubicBezTo>
                <a:close/>
                <a:moveTo>
                  <a:pt x="602" y="4628"/>
                </a:moveTo>
                <a:cubicBezTo>
                  <a:pt x="571" y="4660"/>
                  <a:pt x="571" y="4660"/>
                  <a:pt x="571" y="4691"/>
                </a:cubicBezTo>
                <a:cubicBezTo>
                  <a:pt x="571" y="4691"/>
                  <a:pt x="571" y="4723"/>
                  <a:pt x="571" y="4723"/>
                </a:cubicBezTo>
                <a:cubicBezTo>
                  <a:pt x="539" y="4723"/>
                  <a:pt x="539" y="4660"/>
                  <a:pt x="539" y="4628"/>
                </a:cubicBezTo>
                <a:close/>
                <a:moveTo>
                  <a:pt x="1077" y="4374"/>
                </a:moveTo>
                <a:lnTo>
                  <a:pt x="634" y="4723"/>
                </a:lnTo>
                <a:lnTo>
                  <a:pt x="634" y="4691"/>
                </a:lnTo>
                <a:cubicBezTo>
                  <a:pt x="634" y="4660"/>
                  <a:pt x="666" y="4628"/>
                  <a:pt x="666" y="4596"/>
                </a:cubicBezTo>
                <a:cubicBezTo>
                  <a:pt x="761" y="4565"/>
                  <a:pt x="919" y="4470"/>
                  <a:pt x="1077" y="4374"/>
                </a:cubicBezTo>
                <a:close/>
                <a:moveTo>
                  <a:pt x="3706" y="3741"/>
                </a:moveTo>
                <a:lnTo>
                  <a:pt x="3706" y="3741"/>
                </a:lnTo>
                <a:cubicBezTo>
                  <a:pt x="3421" y="3963"/>
                  <a:pt x="3167" y="4184"/>
                  <a:pt x="2914" y="4406"/>
                </a:cubicBezTo>
                <a:cubicBezTo>
                  <a:pt x="2661" y="4628"/>
                  <a:pt x="2439" y="4786"/>
                  <a:pt x="2281" y="4945"/>
                </a:cubicBezTo>
                <a:cubicBezTo>
                  <a:pt x="2344" y="4881"/>
                  <a:pt x="2407" y="4818"/>
                  <a:pt x="2471" y="4755"/>
                </a:cubicBezTo>
                <a:cubicBezTo>
                  <a:pt x="2756" y="4501"/>
                  <a:pt x="3104" y="4216"/>
                  <a:pt x="3452" y="3931"/>
                </a:cubicBezTo>
                <a:cubicBezTo>
                  <a:pt x="3547" y="3868"/>
                  <a:pt x="3611" y="3804"/>
                  <a:pt x="3706" y="3741"/>
                </a:cubicBezTo>
                <a:close/>
                <a:moveTo>
                  <a:pt x="2851" y="4121"/>
                </a:moveTo>
                <a:cubicBezTo>
                  <a:pt x="2439" y="4470"/>
                  <a:pt x="2091" y="4786"/>
                  <a:pt x="1837" y="5040"/>
                </a:cubicBezTo>
                <a:cubicBezTo>
                  <a:pt x="1711" y="5103"/>
                  <a:pt x="1647" y="5198"/>
                  <a:pt x="1584" y="5230"/>
                </a:cubicBezTo>
                <a:cubicBezTo>
                  <a:pt x="1521" y="5261"/>
                  <a:pt x="1457" y="5293"/>
                  <a:pt x="1426" y="5293"/>
                </a:cubicBezTo>
                <a:lnTo>
                  <a:pt x="2851" y="4121"/>
                </a:lnTo>
                <a:close/>
                <a:moveTo>
                  <a:pt x="2249" y="4501"/>
                </a:moveTo>
                <a:cubicBezTo>
                  <a:pt x="1932" y="4786"/>
                  <a:pt x="1616" y="5071"/>
                  <a:pt x="1299" y="5325"/>
                </a:cubicBezTo>
                <a:cubicBezTo>
                  <a:pt x="1299" y="5325"/>
                  <a:pt x="1267" y="5293"/>
                  <a:pt x="1267" y="5293"/>
                </a:cubicBezTo>
                <a:cubicBezTo>
                  <a:pt x="1394" y="5198"/>
                  <a:pt x="1774" y="4913"/>
                  <a:pt x="2249" y="4501"/>
                </a:cubicBezTo>
                <a:close/>
                <a:moveTo>
                  <a:pt x="4086" y="4343"/>
                </a:moveTo>
                <a:lnTo>
                  <a:pt x="4086" y="4343"/>
                </a:lnTo>
                <a:cubicBezTo>
                  <a:pt x="3579" y="4818"/>
                  <a:pt x="3041" y="5293"/>
                  <a:pt x="2661" y="5546"/>
                </a:cubicBezTo>
                <a:cubicBezTo>
                  <a:pt x="2661" y="5515"/>
                  <a:pt x="2692" y="5483"/>
                  <a:pt x="2724" y="5483"/>
                </a:cubicBezTo>
                <a:lnTo>
                  <a:pt x="4086" y="4343"/>
                </a:lnTo>
                <a:close/>
                <a:moveTo>
                  <a:pt x="5226" y="4026"/>
                </a:moveTo>
                <a:cubicBezTo>
                  <a:pt x="4719" y="4565"/>
                  <a:pt x="4022" y="5261"/>
                  <a:pt x="3484" y="5641"/>
                </a:cubicBezTo>
                <a:lnTo>
                  <a:pt x="5226" y="4026"/>
                </a:lnTo>
                <a:close/>
                <a:moveTo>
                  <a:pt x="2154" y="5641"/>
                </a:moveTo>
                <a:cubicBezTo>
                  <a:pt x="2154" y="5673"/>
                  <a:pt x="2154" y="5705"/>
                  <a:pt x="2122" y="5705"/>
                </a:cubicBezTo>
                <a:lnTo>
                  <a:pt x="2154" y="5641"/>
                </a:lnTo>
                <a:close/>
                <a:moveTo>
                  <a:pt x="5669" y="2696"/>
                </a:moveTo>
                <a:lnTo>
                  <a:pt x="5669" y="2696"/>
                </a:lnTo>
                <a:cubicBezTo>
                  <a:pt x="5479" y="2886"/>
                  <a:pt x="5194" y="3203"/>
                  <a:pt x="4846" y="3551"/>
                </a:cubicBezTo>
                <a:cubicBezTo>
                  <a:pt x="4117" y="4153"/>
                  <a:pt x="3199" y="4913"/>
                  <a:pt x="2692" y="5388"/>
                </a:cubicBezTo>
                <a:lnTo>
                  <a:pt x="2344" y="5705"/>
                </a:lnTo>
                <a:cubicBezTo>
                  <a:pt x="2281" y="5705"/>
                  <a:pt x="2249" y="5736"/>
                  <a:pt x="2186" y="5736"/>
                </a:cubicBezTo>
                <a:cubicBezTo>
                  <a:pt x="2217" y="5673"/>
                  <a:pt x="2281" y="5578"/>
                  <a:pt x="2344" y="5483"/>
                </a:cubicBezTo>
                <a:lnTo>
                  <a:pt x="4371" y="3678"/>
                </a:lnTo>
                <a:cubicBezTo>
                  <a:pt x="4878" y="3266"/>
                  <a:pt x="5384" y="2886"/>
                  <a:pt x="5669" y="2696"/>
                </a:cubicBezTo>
                <a:close/>
                <a:moveTo>
                  <a:pt x="2217" y="5800"/>
                </a:moveTo>
                <a:lnTo>
                  <a:pt x="2186" y="5831"/>
                </a:lnTo>
                <a:lnTo>
                  <a:pt x="2186" y="5800"/>
                </a:lnTo>
                <a:close/>
                <a:moveTo>
                  <a:pt x="5511" y="4438"/>
                </a:moveTo>
                <a:cubicBezTo>
                  <a:pt x="5353" y="4596"/>
                  <a:pt x="5226" y="4723"/>
                  <a:pt x="5131" y="4850"/>
                </a:cubicBezTo>
                <a:cubicBezTo>
                  <a:pt x="4656" y="5325"/>
                  <a:pt x="4117" y="5831"/>
                  <a:pt x="3927" y="5831"/>
                </a:cubicBezTo>
                <a:lnTo>
                  <a:pt x="3896" y="5831"/>
                </a:lnTo>
                <a:cubicBezTo>
                  <a:pt x="3864" y="5736"/>
                  <a:pt x="4497" y="5261"/>
                  <a:pt x="4909" y="4913"/>
                </a:cubicBezTo>
                <a:cubicBezTo>
                  <a:pt x="5163" y="4723"/>
                  <a:pt x="5353" y="4565"/>
                  <a:pt x="5511" y="4438"/>
                </a:cubicBezTo>
                <a:close/>
                <a:moveTo>
                  <a:pt x="3121" y="1"/>
                </a:moveTo>
                <a:cubicBezTo>
                  <a:pt x="3044" y="1"/>
                  <a:pt x="2830" y="210"/>
                  <a:pt x="2122" y="859"/>
                </a:cubicBezTo>
                <a:cubicBezTo>
                  <a:pt x="1584" y="1366"/>
                  <a:pt x="729" y="2126"/>
                  <a:pt x="412" y="2348"/>
                </a:cubicBezTo>
                <a:lnTo>
                  <a:pt x="2882" y="68"/>
                </a:lnTo>
                <a:cubicBezTo>
                  <a:pt x="2882" y="36"/>
                  <a:pt x="2882" y="36"/>
                  <a:pt x="2882" y="4"/>
                </a:cubicBezTo>
                <a:lnTo>
                  <a:pt x="2851" y="4"/>
                </a:lnTo>
                <a:cubicBezTo>
                  <a:pt x="2819" y="4"/>
                  <a:pt x="2819" y="4"/>
                  <a:pt x="1774" y="891"/>
                </a:cubicBezTo>
                <a:cubicBezTo>
                  <a:pt x="1489" y="1144"/>
                  <a:pt x="1141" y="1461"/>
                  <a:pt x="824" y="1714"/>
                </a:cubicBezTo>
                <a:lnTo>
                  <a:pt x="2534" y="99"/>
                </a:lnTo>
                <a:cubicBezTo>
                  <a:pt x="2566" y="99"/>
                  <a:pt x="2566" y="68"/>
                  <a:pt x="2566" y="68"/>
                </a:cubicBezTo>
                <a:cubicBezTo>
                  <a:pt x="2534" y="36"/>
                  <a:pt x="2534" y="36"/>
                  <a:pt x="2502" y="36"/>
                </a:cubicBezTo>
                <a:lnTo>
                  <a:pt x="2122" y="384"/>
                </a:lnTo>
                <a:lnTo>
                  <a:pt x="2122" y="353"/>
                </a:lnTo>
                <a:cubicBezTo>
                  <a:pt x="2249" y="258"/>
                  <a:pt x="2281" y="226"/>
                  <a:pt x="2281" y="194"/>
                </a:cubicBezTo>
                <a:cubicBezTo>
                  <a:pt x="2281" y="194"/>
                  <a:pt x="2281" y="194"/>
                  <a:pt x="2281" y="163"/>
                </a:cubicBezTo>
                <a:lnTo>
                  <a:pt x="2217" y="163"/>
                </a:lnTo>
                <a:cubicBezTo>
                  <a:pt x="2186" y="226"/>
                  <a:pt x="2122" y="258"/>
                  <a:pt x="2091" y="321"/>
                </a:cubicBezTo>
                <a:cubicBezTo>
                  <a:pt x="1964" y="384"/>
                  <a:pt x="1837" y="511"/>
                  <a:pt x="1679" y="638"/>
                </a:cubicBezTo>
                <a:cubicBezTo>
                  <a:pt x="1584" y="701"/>
                  <a:pt x="1457" y="796"/>
                  <a:pt x="1362" y="891"/>
                </a:cubicBezTo>
                <a:cubicBezTo>
                  <a:pt x="1426" y="764"/>
                  <a:pt x="1489" y="701"/>
                  <a:pt x="1489" y="638"/>
                </a:cubicBezTo>
                <a:cubicBezTo>
                  <a:pt x="1489" y="606"/>
                  <a:pt x="1489" y="574"/>
                  <a:pt x="1489" y="543"/>
                </a:cubicBezTo>
                <a:lnTo>
                  <a:pt x="1426" y="543"/>
                </a:lnTo>
                <a:cubicBezTo>
                  <a:pt x="1267" y="733"/>
                  <a:pt x="1046" y="923"/>
                  <a:pt x="1014" y="923"/>
                </a:cubicBezTo>
                <a:lnTo>
                  <a:pt x="982" y="923"/>
                </a:lnTo>
                <a:cubicBezTo>
                  <a:pt x="951" y="954"/>
                  <a:pt x="951" y="954"/>
                  <a:pt x="982" y="986"/>
                </a:cubicBezTo>
                <a:lnTo>
                  <a:pt x="1014" y="986"/>
                </a:lnTo>
                <a:cubicBezTo>
                  <a:pt x="1077" y="986"/>
                  <a:pt x="1267" y="796"/>
                  <a:pt x="1426" y="638"/>
                </a:cubicBezTo>
                <a:lnTo>
                  <a:pt x="1426" y="638"/>
                </a:lnTo>
                <a:cubicBezTo>
                  <a:pt x="1394" y="764"/>
                  <a:pt x="1204" y="954"/>
                  <a:pt x="1014" y="1176"/>
                </a:cubicBezTo>
                <a:cubicBezTo>
                  <a:pt x="729" y="1398"/>
                  <a:pt x="539" y="1556"/>
                  <a:pt x="412" y="1714"/>
                </a:cubicBezTo>
                <a:lnTo>
                  <a:pt x="381" y="1714"/>
                </a:lnTo>
                <a:cubicBezTo>
                  <a:pt x="381" y="1746"/>
                  <a:pt x="381" y="1746"/>
                  <a:pt x="381" y="1746"/>
                </a:cubicBezTo>
                <a:cubicBezTo>
                  <a:pt x="349" y="1809"/>
                  <a:pt x="317" y="1841"/>
                  <a:pt x="317" y="1873"/>
                </a:cubicBezTo>
                <a:cubicBezTo>
                  <a:pt x="317" y="1904"/>
                  <a:pt x="317" y="1904"/>
                  <a:pt x="349" y="1936"/>
                </a:cubicBezTo>
                <a:lnTo>
                  <a:pt x="381" y="1936"/>
                </a:lnTo>
                <a:lnTo>
                  <a:pt x="1616" y="891"/>
                </a:lnTo>
                <a:lnTo>
                  <a:pt x="127" y="2284"/>
                </a:lnTo>
                <a:cubicBezTo>
                  <a:pt x="127" y="2284"/>
                  <a:pt x="127" y="2316"/>
                  <a:pt x="127" y="2348"/>
                </a:cubicBezTo>
                <a:lnTo>
                  <a:pt x="159" y="2348"/>
                </a:lnTo>
                <a:cubicBezTo>
                  <a:pt x="190" y="2348"/>
                  <a:pt x="412" y="2158"/>
                  <a:pt x="1711" y="1049"/>
                </a:cubicBezTo>
                <a:lnTo>
                  <a:pt x="1711" y="1049"/>
                </a:lnTo>
                <a:lnTo>
                  <a:pt x="254" y="2411"/>
                </a:lnTo>
                <a:cubicBezTo>
                  <a:pt x="254" y="2411"/>
                  <a:pt x="254" y="2443"/>
                  <a:pt x="254" y="2443"/>
                </a:cubicBezTo>
                <a:cubicBezTo>
                  <a:pt x="254" y="2443"/>
                  <a:pt x="285" y="2474"/>
                  <a:pt x="285" y="2474"/>
                </a:cubicBezTo>
                <a:cubicBezTo>
                  <a:pt x="349" y="2474"/>
                  <a:pt x="571" y="2348"/>
                  <a:pt x="856" y="2094"/>
                </a:cubicBezTo>
                <a:lnTo>
                  <a:pt x="856" y="2094"/>
                </a:lnTo>
                <a:cubicBezTo>
                  <a:pt x="0" y="2886"/>
                  <a:pt x="32" y="2886"/>
                  <a:pt x="64" y="2918"/>
                </a:cubicBezTo>
                <a:cubicBezTo>
                  <a:pt x="64" y="2918"/>
                  <a:pt x="64" y="2949"/>
                  <a:pt x="64" y="2949"/>
                </a:cubicBezTo>
                <a:cubicBezTo>
                  <a:pt x="64" y="2949"/>
                  <a:pt x="64" y="2949"/>
                  <a:pt x="95" y="2918"/>
                </a:cubicBezTo>
                <a:lnTo>
                  <a:pt x="95" y="2918"/>
                </a:lnTo>
                <a:cubicBezTo>
                  <a:pt x="64" y="2949"/>
                  <a:pt x="64" y="2981"/>
                  <a:pt x="64" y="2981"/>
                </a:cubicBezTo>
                <a:cubicBezTo>
                  <a:pt x="64" y="3013"/>
                  <a:pt x="64" y="3044"/>
                  <a:pt x="95" y="3044"/>
                </a:cubicBezTo>
                <a:lnTo>
                  <a:pt x="127" y="3044"/>
                </a:lnTo>
                <a:cubicBezTo>
                  <a:pt x="127" y="3044"/>
                  <a:pt x="159" y="3013"/>
                  <a:pt x="190" y="2981"/>
                </a:cubicBezTo>
                <a:lnTo>
                  <a:pt x="190" y="3013"/>
                </a:lnTo>
                <a:cubicBezTo>
                  <a:pt x="159" y="3044"/>
                  <a:pt x="190" y="3108"/>
                  <a:pt x="222" y="3139"/>
                </a:cubicBezTo>
                <a:lnTo>
                  <a:pt x="254" y="3139"/>
                </a:lnTo>
                <a:cubicBezTo>
                  <a:pt x="285" y="3108"/>
                  <a:pt x="1172" y="2158"/>
                  <a:pt x="2059" y="1334"/>
                </a:cubicBezTo>
                <a:cubicBezTo>
                  <a:pt x="2217" y="1176"/>
                  <a:pt x="2376" y="1049"/>
                  <a:pt x="2534" y="891"/>
                </a:cubicBezTo>
                <a:cubicBezTo>
                  <a:pt x="3009" y="543"/>
                  <a:pt x="3389" y="289"/>
                  <a:pt x="3547" y="194"/>
                </a:cubicBezTo>
                <a:cubicBezTo>
                  <a:pt x="3579" y="163"/>
                  <a:pt x="3611" y="163"/>
                  <a:pt x="3642" y="163"/>
                </a:cubicBezTo>
                <a:lnTo>
                  <a:pt x="3674" y="163"/>
                </a:lnTo>
                <a:cubicBezTo>
                  <a:pt x="3199" y="574"/>
                  <a:pt x="254" y="2981"/>
                  <a:pt x="222" y="3329"/>
                </a:cubicBezTo>
                <a:cubicBezTo>
                  <a:pt x="222" y="3361"/>
                  <a:pt x="222" y="3361"/>
                  <a:pt x="222" y="3361"/>
                </a:cubicBezTo>
                <a:cubicBezTo>
                  <a:pt x="222" y="3393"/>
                  <a:pt x="190" y="3424"/>
                  <a:pt x="159" y="3424"/>
                </a:cubicBezTo>
                <a:cubicBezTo>
                  <a:pt x="159" y="3456"/>
                  <a:pt x="159" y="3456"/>
                  <a:pt x="159" y="3488"/>
                </a:cubicBezTo>
                <a:lnTo>
                  <a:pt x="222" y="3488"/>
                </a:lnTo>
                <a:lnTo>
                  <a:pt x="317" y="3393"/>
                </a:lnTo>
                <a:lnTo>
                  <a:pt x="349" y="3393"/>
                </a:lnTo>
                <a:cubicBezTo>
                  <a:pt x="222" y="3519"/>
                  <a:pt x="159" y="3646"/>
                  <a:pt x="127" y="3709"/>
                </a:cubicBezTo>
                <a:cubicBezTo>
                  <a:pt x="127" y="3709"/>
                  <a:pt x="159" y="3741"/>
                  <a:pt x="159" y="3741"/>
                </a:cubicBezTo>
                <a:cubicBezTo>
                  <a:pt x="159" y="3773"/>
                  <a:pt x="159" y="3773"/>
                  <a:pt x="190" y="3773"/>
                </a:cubicBezTo>
                <a:cubicBezTo>
                  <a:pt x="190" y="3773"/>
                  <a:pt x="190" y="3773"/>
                  <a:pt x="190" y="3741"/>
                </a:cubicBezTo>
                <a:cubicBezTo>
                  <a:pt x="1616" y="2443"/>
                  <a:pt x="3864" y="416"/>
                  <a:pt x="4181" y="353"/>
                </a:cubicBezTo>
                <a:lnTo>
                  <a:pt x="4181" y="353"/>
                </a:lnTo>
                <a:cubicBezTo>
                  <a:pt x="3991" y="606"/>
                  <a:pt x="2312" y="2031"/>
                  <a:pt x="887" y="3234"/>
                </a:cubicBezTo>
                <a:cubicBezTo>
                  <a:pt x="729" y="3361"/>
                  <a:pt x="634" y="3456"/>
                  <a:pt x="507" y="3551"/>
                </a:cubicBezTo>
                <a:cubicBezTo>
                  <a:pt x="412" y="3646"/>
                  <a:pt x="317" y="3709"/>
                  <a:pt x="222" y="3804"/>
                </a:cubicBezTo>
                <a:cubicBezTo>
                  <a:pt x="222" y="3804"/>
                  <a:pt x="222" y="3836"/>
                  <a:pt x="222" y="3836"/>
                </a:cubicBezTo>
                <a:cubicBezTo>
                  <a:pt x="238" y="3852"/>
                  <a:pt x="246" y="3860"/>
                  <a:pt x="254" y="3860"/>
                </a:cubicBezTo>
                <a:cubicBezTo>
                  <a:pt x="262" y="3860"/>
                  <a:pt x="270" y="3852"/>
                  <a:pt x="285" y="3836"/>
                </a:cubicBezTo>
                <a:lnTo>
                  <a:pt x="285" y="3836"/>
                </a:lnTo>
                <a:cubicBezTo>
                  <a:pt x="285" y="3868"/>
                  <a:pt x="254" y="3899"/>
                  <a:pt x="254" y="3931"/>
                </a:cubicBezTo>
                <a:cubicBezTo>
                  <a:pt x="254" y="3994"/>
                  <a:pt x="254" y="4026"/>
                  <a:pt x="285" y="4089"/>
                </a:cubicBezTo>
                <a:lnTo>
                  <a:pt x="349" y="4089"/>
                </a:lnTo>
                <a:cubicBezTo>
                  <a:pt x="349" y="4068"/>
                  <a:pt x="363" y="4061"/>
                  <a:pt x="373" y="4049"/>
                </a:cubicBezTo>
                <a:lnTo>
                  <a:pt x="373" y="4049"/>
                </a:lnTo>
                <a:cubicBezTo>
                  <a:pt x="344" y="4131"/>
                  <a:pt x="317" y="4187"/>
                  <a:pt x="317" y="4216"/>
                </a:cubicBezTo>
                <a:cubicBezTo>
                  <a:pt x="317" y="4279"/>
                  <a:pt x="317" y="4311"/>
                  <a:pt x="317" y="4311"/>
                </a:cubicBezTo>
                <a:cubicBezTo>
                  <a:pt x="349" y="4343"/>
                  <a:pt x="349" y="4343"/>
                  <a:pt x="349" y="4343"/>
                </a:cubicBezTo>
                <a:cubicBezTo>
                  <a:pt x="381" y="4343"/>
                  <a:pt x="412" y="4311"/>
                  <a:pt x="476" y="4279"/>
                </a:cubicBezTo>
                <a:lnTo>
                  <a:pt x="476" y="4279"/>
                </a:lnTo>
                <a:lnTo>
                  <a:pt x="381" y="4343"/>
                </a:lnTo>
                <a:cubicBezTo>
                  <a:pt x="381" y="4343"/>
                  <a:pt x="381" y="4374"/>
                  <a:pt x="381" y="4374"/>
                </a:cubicBezTo>
                <a:cubicBezTo>
                  <a:pt x="381" y="4406"/>
                  <a:pt x="381" y="4406"/>
                  <a:pt x="412" y="4406"/>
                </a:cubicBezTo>
                <a:cubicBezTo>
                  <a:pt x="444" y="4374"/>
                  <a:pt x="507" y="4343"/>
                  <a:pt x="634" y="4248"/>
                </a:cubicBezTo>
                <a:lnTo>
                  <a:pt x="634" y="4248"/>
                </a:lnTo>
                <a:cubicBezTo>
                  <a:pt x="571" y="4343"/>
                  <a:pt x="507" y="4438"/>
                  <a:pt x="507" y="4501"/>
                </a:cubicBezTo>
                <a:cubicBezTo>
                  <a:pt x="476" y="4533"/>
                  <a:pt x="476" y="4533"/>
                  <a:pt x="476" y="4565"/>
                </a:cubicBezTo>
                <a:cubicBezTo>
                  <a:pt x="444" y="4565"/>
                  <a:pt x="476" y="4596"/>
                  <a:pt x="476" y="4596"/>
                </a:cubicBezTo>
                <a:cubicBezTo>
                  <a:pt x="476" y="4660"/>
                  <a:pt x="476" y="4723"/>
                  <a:pt x="507" y="4786"/>
                </a:cubicBezTo>
                <a:cubicBezTo>
                  <a:pt x="539" y="4786"/>
                  <a:pt x="539" y="4818"/>
                  <a:pt x="571" y="4818"/>
                </a:cubicBezTo>
                <a:lnTo>
                  <a:pt x="634" y="4818"/>
                </a:lnTo>
                <a:lnTo>
                  <a:pt x="634" y="4786"/>
                </a:lnTo>
                <a:cubicBezTo>
                  <a:pt x="792" y="4755"/>
                  <a:pt x="1046" y="4596"/>
                  <a:pt x="1331" y="4374"/>
                </a:cubicBezTo>
                <a:lnTo>
                  <a:pt x="1331" y="4374"/>
                </a:lnTo>
                <a:cubicBezTo>
                  <a:pt x="1014" y="4691"/>
                  <a:pt x="761" y="4913"/>
                  <a:pt x="729" y="4945"/>
                </a:cubicBezTo>
                <a:cubicBezTo>
                  <a:pt x="729" y="4945"/>
                  <a:pt x="729" y="4976"/>
                  <a:pt x="729" y="4976"/>
                </a:cubicBezTo>
                <a:cubicBezTo>
                  <a:pt x="729" y="5008"/>
                  <a:pt x="761" y="5008"/>
                  <a:pt x="792" y="5008"/>
                </a:cubicBezTo>
                <a:lnTo>
                  <a:pt x="4149" y="1936"/>
                </a:lnTo>
                <a:cubicBezTo>
                  <a:pt x="4687" y="1461"/>
                  <a:pt x="5163" y="1144"/>
                  <a:pt x="5321" y="1081"/>
                </a:cubicBezTo>
                <a:lnTo>
                  <a:pt x="5321" y="1081"/>
                </a:lnTo>
                <a:lnTo>
                  <a:pt x="824" y="5071"/>
                </a:lnTo>
                <a:cubicBezTo>
                  <a:pt x="824" y="5071"/>
                  <a:pt x="824" y="5103"/>
                  <a:pt x="824" y="5103"/>
                </a:cubicBezTo>
                <a:cubicBezTo>
                  <a:pt x="824" y="5119"/>
                  <a:pt x="832" y="5127"/>
                  <a:pt x="840" y="5127"/>
                </a:cubicBezTo>
                <a:cubicBezTo>
                  <a:pt x="848" y="5127"/>
                  <a:pt x="856" y="5119"/>
                  <a:pt x="856" y="5103"/>
                </a:cubicBezTo>
                <a:lnTo>
                  <a:pt x="5321" y="1398"/>
                </a:lnTo>
                <a:lnTo>
                  <a:pt x="5321" y="1398"/>
                </a:lnTo>
                <a:cubicBezTo>
                  <a:pt x="5289" y="1429"/>
                  <a:pt x="5226" y="1524"/>
                  <a:pt x="5163" y="1619"/>
                </a:cubicBezTo>
                <a:lnTo>
                  <a:pt x="982" y="5135"/>
                </a:lnTo>
                <a:cubicBezTo>
                  <a:pt x="951" y="5166"/>
                  <a:pt x="951" y="5166"/>
                  <a:pt x="982" y="5198"/>
                </a:cubicBezTo>
                <a:lnTo>
                  <a:pt x="1014" y="5198"/>
                </a:lnTo>
                <a:cubicBezTo>
                  <a:pt x="1172" y="5071"/>
                  <a:pt x="4339" y="2664"/>
                  <a:pt x="5194" y="1714"/>
                </a:cubicBezTo>
                <a:lnTo>
                  <a:pt x="5511" y="1429"/>
                </a:lnTo>
                <a:lnTo>
                  <a:pt x="5511" y="1429"/>
                </a:lnTo>
                <a:cubicBezTo>
                  <a:pt x="5353" y="1904"/>
                  <a:pt x="2344" y="4343"/>
                  <a:pt x="1172" y="5293"/>
                </a:cubicBezTo>
                <a:cubicBezTo>
                  <a:pt x="1172" y="5325"/>
                  <a:pt x="1172" y="5325"/>
                  <a:pt x="1172" y="5325"/>
                </a:cubicBezTo>
                <a:cubicBezTo>
                  <a:pt x="1204" y="5356"/>
                  <a:pt x="1236" y="5388"/>
                  <a:pt x="1267" y="5388"/>
                </a:cubicBezTo>
                <a:lnTo>
                  <a:pt x="1331" y="5388"/>
                </a:lnTo>
                <a:cubicBezTo>
                  <a:pt x="1362" y="5388"/>
                  <a:pt x="1394" y="5388"/>
                  <a:pt x="1457" y="5356"/>
                </a:cubicBezTo>
                <a:lnTo>
                  <a:pt x="1457" y="5356"/>
                </a:lnTo>
                <a:cubicBezTo>
                  <a:pt x="1457" y="5388"/>
                  <a:pt x="1426" y="5388"/>
                  <a:pt x="1426" y="5388"/>
                </a:cubicBezTo>
                <a:cubicBezTo>
                  <a:pt x="1426" y="5420"/>
                  <a:pt x="1457" y="5420"/>
                  <a:pt x="1457" y="5420"/>
                </a:cubicBezTo>
                <a:cubicBezTo>
                  <a:pt x="1457" y="5451"/>
                  <a:pt x="1457" y="5451"/>
                  <a:pt x="1489" y="5451"/>
                </a:cubicBezTo>
                <a:cubicBezTo>
                  <a:pt x="1489" y="5451"/>
                  <a:pt x="1489" y="5451"/>
                  <a:pt x="1489" y="5420"/>
                </a:cubicBezTo>
                <a:lnTo>
                  <a:pt x="1679" y="5261"/>
                </a:lnTo>
                <a:cubicBezTo>
                  <a:pt x="1806" y="5198"/>
                  <a:pt x="1932" y="5103"/>
                  <a:pt x="2091" y="4976"/>
                </a:cubicBezTo>
                <a:lnTo>
                  <a:pt x="2091" y="4976"/>
                </a:lnTo>
                <a:cubicBezTo>
                  <a:pt x="1869" y="5198"/>
                  <a:pt x="1711" y="5388"/>
                  <a:pt x="1679" y="5483"/>
                </a:cubicBezTo>
                <a:cubicBezTo>
                  <a:pt x="1647" y="5515"/>
                  <a:pt x="1647" y="5546"/>
                  <a:pt x="1647" y="5546"/>
                </a:cubicBezTo>
                <a:cubicBezTo>
                  <a:pt x="1647" y="5546"/>
                  <a:pt x="1679" y="5546"/>
                  <a:pt x="1679" y="5578"/>
                </a:cubicBezTo>
                <a:lnTo>
                  <a:pt x="1711" y="5578"/>
                </a:lnTo>
                <a:cubicBezTo>
                  <a:pt x="3136" y="4343"/>
                  <a:pt x="5258" y="2538"/>
                  <a:pt x="5669" y="2253"/>
                </a:cubicBezTo>
                <a:lnTo>
                  <a:pt x="5669" y="2253"/>
                </a:lnTo>
                <a:cubicBezTo>
                  <a:pt x="5543" y="2443"/>
                  <a:pt x="4878" y="3013"/>
                  <a:pt x="4117" y="3709"/>
                </a:cubicBezTo>
                <a:lnTo>
                  <a:pt x="1711" y="5736"/>
                </a:lnTo>
                <a:cubicBezTo>
                  <a:pt x="1679" y="5736"/>
                  <a:pt x="1679" y="5768"/>
                  <a:pt x="1711" y="5768"/>
                </a:cubicBezTo>
                <a:cubicBezTo>
                  <a:pt x="1711" y="5768"/>
                  <a:pt x="1725" y="5782"/>
                  <a:pt x="1734" y="5782"/>
                </a:cubicBezTo>
                <a:cubicBezTo>
                  <a:pt x="1739" y="5782"/>
                  <a:pt x="1742" y="5778"/>
                  <a:pt x="1742" y="5768"/>
                </a:cubicBezTo>
                <a:cubicBezTo>
                  <a:pt x="1869" y="5673"/>
                  <a:pt x="2217" y="5388"/>
                  <a:pt x="2692" y="5008"/>
                </a:cubicBezTo>
                <a:lnTo>
                  <a:pt x="2692" y="5008"/>
                </a:lnTo>
                <a:cubicBezTo>
                  <a:pt x="2534" y="5166"/>
                  <a:pt x="2407" y="5293"/>
                  <a:pt x="2281" y="5420"/>
                </a:cubicBezTo>
                <a:lnTo>
                  <a:pt x="2027" y="5673"/>
                </a:lnTo>
                <a:cubicBezTo>
                  <a:pt x="1996" y="5705"/>
                  <a:pt x="1996" y="5705"/>
                  <a:pt x="2027" y="5736"/>
                </a:cubicBezTo>
                <a:cubicBezTo>
                  <a:pt x="2027" y="5736"/>
                  <a:pt x="2059" y="5768"/>
                  <a:pt x="2091" y="5768"/>
                </a:cubicBezTo>
                <a:cubicBezTo>
                  <a:pt x="2091" y="5831"/>
                  <a:pt x="2091" y="5863"/>
                  <a:pt x="2122" y="5895"/>
                </a:cubicBezTo>
                <a:cubicBezTo>
                  <a:pt x="2154" y="5926"/>
                  <a:pt x="2154" y="5926"/>
                  <a:pt x="2154" y="5926"/>
                </a:cubicBezTo>
                <a:cubicBezTo>
                  <a:pt x="2154" y="5926"/>
                  <a:pt x="2186" y="5926"/>
                  <a:pt x="2186" y="5895"/>
                </a:cubicBezTo>
                <a:lnTo>
                  <a:pt x="2344" y="5768"/>
                </a:lnTo>
                <a:lnTo>
                  <a:pt x="2344" y="5768"/>
                </a:lnTo>
                <a:cubicBezTo>
                  <a:pt x="2344" y="5800"/>
                  <a:pt x="2312" y="5800"/>
                  <a:pt x="2312" y="5831"/>
                </a:cubicBezTo>
                <a:cubicBezTo>
                  <a:pt x="2312" y="5831"/>
                  <a:pt x="2344" y="5863"/>
                  <a:pt x="2344" y="5863"/>
                </a:cubicBezTo>
                <a:cubicBezTo>
                  <a:pt x="2376" y="5895"/>
                  <a:pt x="2407" y="5926"/>
                  <a:pt x="2439" y="5926"/>
                </a:cubicBezTo>
                <a:cubicBezTo>
                  <a:pt x="2471" y="5926"/>
                  <a:pt x="2534" y="5895"/>
                  <a:pt x="2566" y="5895"/>
                </a:cubicBezTo>
                <a:cubicBezTo>
                  <a:pt x="2534" y="5926"/>
                  <a:pt x="2502" y="5926"/>
                  <a:pt x="2502" y="5958"/>
                </a:cubicBezTo>
                <a:cubicBezTo>
                  <a:pt x="2471" y="5958"/>
                  <a:pt x="2471" y="5958"/>
                  <a:pt x="2471" y="5990"/>
                </a:cubicBezTo>
                <a:cubicBezTo>
                  <a:pt x="2502" y="6021"/>
                  <a:pt x="2502" y="6021"/>
                  <a:pt x="2502" y="6021"/>
                </a:cubicBezTo>
                <a:cubicBezTo>
                  <a:pt x="2566" y="6021"/>
                  <a:pt x="2819" y="5831"/>
                  <a:pt x="3167" y="5546"/>
                </a:cubicBezTo>
                <a:lnTo>
                  <a:pt x="3167" y="5546"/>
                </a:lnTo>
                <a:lnTo>
                  <a:pt x="2787" y="5895"/>
                </a:lnTo>
                <a:cubicBezTo>
                  <a:pt x="2756" y="5926"/>
                  <a:pt x="2756" y="5926"/>
                  <a:pt x="2787" y="5958"/>
                </a:cubicBezTo>
                <a:cubicBezTo>
                  <a:pt x="2819" y="5990"/>
                  <a:pt x="2851" y="6021"/>
                  <a:pt x="2914" y="6021"/>
                </a:cubicBezTo>
                <a:cubicBezTo>
                  <a:pt x="2977" y="6021"/>
                  <a:pt x="3041" y="5990"/>
                  <a:pt x="3136" y="5958"/>
                </a:cubicBezTo>
                <a:lnTo>
                  <a:pt x="3167" y="5958"/>
                </a:lnTo>
                <a:cubicBezTo>
                  <a:pt x="3199" y="5958"/>
                  <a:pt x="3262" y="5958"/>
                  <a:pt x="3326" y="5926"/>
                </a:cubicBezTo>
                <a:lnTo>
                  <a:pt x="3326" y="5926"/>
                </a:lnTo>
                <a:lnTo>
                  <a:pt x="3262" y="5990"/>
                </a:lnTo>
                <a:cubicBezTo>
                  <a:pt x="3231" y="5990"/>
                  <a:pt x="3231" y="6021"/>
                  <a:pt x="3262" y="6021"/>
                </a:cubicBezTo>
                <a:cubicBezTo>
                  <a:pt x="3262" y="6053"/>
                  <a:pt x="3262" y="6053"/>
                  <a:pt x="3262" y="6053"/>
                </a:cubicBezTo>
                <a:cubicBezTo>
                  <a:pt x="3294" y="6053"/>
                  <a:pt x="3294" y="6053"/>
                  <a:pt x="3326" y="6021"/>
                </a:cubicBezTo>
                <a:cubicBezTo>
                  <a:pt x="3357" y="5990"/>
                  <a:pt x="3484" y="5895"/>
                  <a:pt x="3674" y="5736"/>
                </a:cubicBezTo>
                <a:lnTo>
                  <a:pt x="3674" y="5736"/>
                </a:lnTo>
                <a:cubicBezTo>
                  <a:pt x="3642" y="5800"/>
                  <a:pt x="3674" y="5831"/>
                  <a:pt x="3674" y="5831"/>
                </a:cubicBezTo>
                <a:cubicBezTo>
                  <a:pt x="3706" y="5863"/>
                  <a:pt x="3706" y="5863"/>
                  <a:pt x="3706" y="5863"/>
                </a:cubicBezTo>
                <a:cubicBezTo>
                  <a:pt x="3706" y="5863"/>
                  <a:pt x="3737" y="5863"/>
                  <a:pt x="3737" y="5831"/>
                </a:cubicBezTo>
                <a:lnTo>
                  <a:pt x="3864" y="5736"/>
                </a:lnTo>
                <a:lnTo>
                  <a:pt x="3864" y="5736"/>
                </a:lnTo>
                <a:cubicBezTo>
                  <a:pt x="3864" y="5768"/>
                  <a:pt x="3832" y="5800"/>
                  <a:pt x="3832" y="5800"/>
                </a:cubicBezTo>
                <a:cubicBezTo>
                  <a:pt x="3832" y="5831"/>
                  <a:pt x="3832" y="5863"/>
                  <a:pt x="3864" y="5863"/>
                </a:cubicBezTo>
                <a:cubicBezTo>
                  <a:pt x="3864" y="5863"/>
                  <a:pt x="3896" y="5895"/>
                  <a:pt x="3927" y="5895"/>
                </a:cubicBezTo>
                <a:cubicBezTo>
                  <a:pt x="4086" y="5895"/>
                  <a:pt x="4434" y="5610"/>
                  <a:pt x="4783" y="5293"/>
                </a:cubicBezTo>
                <a:lnTo>
                  <a:pt x="4783" y="5293"/>
                </a:lnTo>
                <a:cubicBezTo>
                  <a:pt x="4751" y="5356"/>
                  <a:pt x="4783" y="5356"/>
                  <a:pt x="4783" y="5388"/>
                </a:cubicBezTo>
                <a:lnTo>
                  <a:pt x="4814" y="5388"/>
                </a:lnTo>
                <a:cubicBezTo>
                  <a:pt x="4878" y="5388"/>
                  <a:pt x="5036" y="5230"/>
                  <a:pt x="5163" y="5103"/>
                </a:cubicBezTo>
                <a:cubicBezTo>
                  <a:pt x="5194" y="5071"/>
                  <a:pt x="5194" y="5071"/>
                  <a:pt x="5163" y="5040"/>
                </a:cubicBezTo>
                <a:lnTo>
                  <a:pt x="5131" y="5040"/>
                </a:lnTo>
                <a:cubicBezTo>
                  <a:pt x="5036" y="5135"/>
                  <a:pt x="4909" y="5261"/>
                  <a:pt x="4846" y="5293"/>
                </a:cubicBezTo>
                <a:cubicBezTo>
                  <a:pt x="4909" y="5230"/>
                  <a:pt x="5036" y="5071"/>
                  <a:pt x="5194" y="4881"/>
                </a:cubicBezTo>
                <a:cubicBezTo>
                  <a:pt x="5448" y="4628"/>
                  <a:pt x="5669" y="4406"/>
                  <a:pt x="5733" y="4343"/>
                </a:cubicBezTo>
                <a:cubicBezTo>
                  <a:pt x="5733" y="4343"/>
                  <a:pt x="5733" y="4311"/>
                  <a:pt x="5733" y="4279"/>
                </a:cubicBezTo>
                <a:lnTo>
                  <a:pt x="5701" y="4279"/>
                </a:lnTo>
                <a:cubicBezTo>
                  <a:pt x="5796" y="4184"/>
                  <a:pt x="5859" y="4121"/>
                  <a:pt x="5859" y="4089"/>
                </a:cubicBezTo>
                <a:cubicBezTo>
                  <a:pt x="5859" y="4058"/>
                  <a:pt x="5859" y="4026"/>
                  <a:pt x="5859" y="4026"/>
                </a:cubicBezTo>
                <a:lnTo>
                  <a:pt x="5796" y="4026"/>
                </a:lnTo>
                <a:lnTo>
                  <a:pt x="3737" y="5768"/>
                </a:lnTo>
                <a:cubicBezTo>
                  <a:pt x="3737" y="5736"/>
                  <a:pt x="3769" y="5705"/>
                  <a:pt x="3801" y="5641"/>
                </a:cubicBezTo>
                <a:cubicBezTo>
                  <a:pt x="4149" y="5356"/>
                  <a:pt x="4624" y="4945"/>
                  <a:pt x="5036" y="4565"/>
                </a:cubicBezTo>
                <a:cubicBezTo>
                  <a:pt x="5416" y="4279"/>
                  <a:pt x="5701" y="4026"/>
                  <a:pt x="5796" y="3931"/>
                </a:cubicBezTo>
                <a:lnTo>
                  <a:pt x="5859" y="3899"/>
                </a:lnTo>
                <a:cubicBezTo>
                  <a:pt x="5859" y="3899"/>
                  <a:pt x="5859" y="3899"/>
                  <a:pt x="5859" y="3868"/>
                </a:cubicBezTo>
                <a:cubicBezTo>
                  <a:pt x="5859" y="3836"/>
                  <a:pt x="5859" y="3836"/>
                  <a:pt x="5828" y="3836"/>
                </a:cubicBezTo>
                <a:cubicBezTo>
                  <a:pt x="5828" y="3836"/>
                  <a:pt x="5796" y="3868"/>
                  <a:pt x="5764" y="3899"/>
                </a:cubicBezTo>
                <a:cubicBezTo>
                  <a:pt x="5859" y="3773"/>
                  <a:pt x="5891" y="3709"/>
                  <a:pt x="5923" y="3678"/>
                </a:cubicBezTo>
                <a:cubicBezTo>
                  <a:pt x="5923" y="3646"/>
                  <a:pt x="5891" y="3646"/>
                  <a:pt x="5891" y="3614"/>
                </a:cubicBezTo>
                <a:lnTo>
                  <a:pt x="5859" y="3614"/>
                </a:lnTo>
                <a:cubicBezTo>
                  <a:pt x="5796" y="3614"/>
                  <a:pt x="5638" y="3773"/>
                  <a:pt x="5258" y="4121"/>
                </a:cubicBezTo>
                <a:cubicBezTo>
                  <a:pt x="5638" y="3709"/>
                  <a:pt x="5954" y="3361"/>
                  <a:pt x="5986" y="3329"/>
                </a:cubicBezTo>
                <a:cubicBezTo>
                  <a:pt x="5986" y="3329"/>
                  <a:pt x="5986" y="3298"/>
                  <a:pt x="5986" y="3298"/>
                </a:cubicBezTo>
                <a:cubicBezTo>
                  <a:pt x="5970" y="3282"/>
                  <a:pt x="5962" y="3274"/>
                  <a:pt x="5954" y="3274"/>
                </a:cubicBezTo>
                <a:cubicBezTo>
                  <a:pt x="5946" y="3274"/>
                  <a:pt x="5938" y="3282"/>
                  <a:pt x="5923" y="3298"/>
                </a:cubicBezTo>
                <a:lnTo>
                  <a:pt x="3167" y="5863"/>
                </a:lnTo>
                <a:cubicBezTo>
                  <a:pt x="3072" y="5895"/>
                  <a:pt x="3009" y="5926"/>
                  <a:pt x="2946" y="5926"/>
                </a:cubicBezTo>
                <a:lnTo>
                  <a:pt x="2882" y="5926"/>
                </a:lnTo>
                <a:lnTo>
                  <a:pt x="6018" y="3108"/>
                </a:lnTo>
                <a:cubicBezTo>
                  <a:pt x="6018" y="3108"/>
                  <a:pt x="6018" y="3076"/>
                  <a:pt x="6018" y="3076"/>
                </a:cubicBezTo>
                <a:cubicBezTo>
                  <a:pt x="5986" y="3044"/>
                  <a:pt x="5986" y="3044"/>
                  <a:pt x="5986" y="3044"/>
                </a:cubicBezTo>
                <a:cubicBezTo>
                  <a:pt x="6049" y="2949"/>
                  <a:pt x="6113" y="2854"/>
                  <a:pt x="6113" y="2791"/>
                </a:cubicBezTo>
                <a:cubicBezTo>
                  <a:pt x="6113" y="2759"/>
                  <a:pt x="6113" y="2759"/>
                  <a:pt x="6113" y="2728"/>
                </a:cubicBezTo>
                <a:lnTo>
                  <a:pt x="6049" y="2728"/>
                </a:lnTo>
                <a:cubicBezTo>
                  <a:pt x="5511" y="3298"/>
                  <a:pt x="4656" y="4153"/>
                  <a:pt x="3927" y="4818"/>
                </a:cubicBezTo>
                <a:cubicBezTo>
                  <a:pt x="3547" y="5135"/>
                  <a:pt x="3167" y="5420"/>
                  <a:pt x="2851" y="5673"/>
                </a:cubicBezTo>
                <a:cubicBezTo>
                  <a:pt x="2692" y="5768"/>
                  <a:pt x="2566" y="5831"/>
                  <a:pt x="2471" y="5831"/>
                </a:cubicBezTo>
                <a:lnTo>
                  <a:pt x="2439" y="5831"/>
                </a:lnTo>
                <a:cubicBezTo>
                  <a:pt x="2439" y="5800"/>
                  <a:pt x="2471" y="5768"/>
                  <a:pt x="2502" y="5705"/>
                </a:cubicBezTo>
                <a:cubicBezTo>
                  <a:pt x="3072" y="5420"/>
                  <a:pt x="3991" y="4565"/>
                  <a:pt x="4719" y="3804"/>
                </a:cubicBezTo>
                <a:lnTo>
                  <a:pt x="5986" y="2728"/>
                </a:lnTo>
                <a:cubicBezTo>
                  <a:pt x="5986" y="2728"/>
                  <a:pt x="5986" y="2696"/>
                  <a:pt x="5986" y="2696"/>
                </a:cubicBezTo>
                <a:cubicBezTo>
                  <a:pt x="5965" y="2696"/>
                  <a:pt x="5958" y="2682"/>
                  <a:pt x="5946" y="2682"/>
                </a:cubicBezTo>
                <a:cubicBezTo>
                  <a:pt x="5940" y="2682"/>
                  <a:pt x="5933" y="2685"/>
                  <a:pt x="5923" y="2696"/>
                </a:cubicBezTo>
                <a:cubicBezTo>
                  <a:pt x="5859" y="2759"/>
                  <a:pt x="5606" y="2949"/>
                  <a:pt x="5289" y="3203"/>
                </a:cubicBezTo>
                <a:cubicBezTo>
                  <a:pt x="5669" y="2823"/>
                  <a:pt x="5923" y="2506"/>
                  <a:pt x="5954" y="2474"/>
                </a:cubicBezTo>
                <a:cubicBezTo>
                  <a:pt x="5954" y="2474"/>
                  <a:pt x="5954" y="2443"/>
                  <a:pt x="5954" y="2443"/>
                </a:cubicBezTo>
                <a:cubicBezTo>
                  <a:pt x="5954" y="2427"/>
                  <a:pt x="5946" y="2419"/>
                  <a:pt x="5938" y="2419"/>
                </a:cubicBezTo>
                <a:cubicBezTo>
                  <a:pt x="5931" y="2419"/>
                  <a:pt x="5923" y="2427"/>
                  <a:pt x="5923" y="2443"/>
                </a:cubicBezTo>
                <a:cubicBezTo>
                  <a:pt x="5859" y="2474"/>
                  <a:pt x="5543" y="2696"/>
                  <a:pt x="5099" y="3044"/>
                </a:cubicBezTo>
                <a:lnTo>
                  <a:pt x="5859" y="2348"/>
                </a:lnTo>
                <a:cubicBezTo>
                  <a:pt x="5859" y="2348"/>
                  <a:pt x="5859" y="2316"/>
                  <a:pt x="5859" y="2316"/>
                </a:cubicBezTo>
                <a:cubicBezTo>
                  <a:pt x="5843" y="2300"/>
                  <a:pt x="5835" y="2292"/>
                  <a:pt x="5828" y="2292"/>
                </a:cubicBezTo>
                <a:cubicBezTo>
                  <a:pt x="5820" y="2292"/>
                  <a:pt x="5812" y="2300"/>
                  <a:pt x="5796" y="2316"/>
                </a:cubicBezTo>
                <a:lnTo>
                  <a:pt x="5479" y="2569"/>
                </a:lnTo>
                <a:cubicBezTo>
                  <a:pt x="5669" y="2379"/>
                  <a:pt x="5796" y="2253"/>
                  <a:pt x="5796" y="2189"/>
                </a:cubicBezTo>
                <a:cubicBezTo>
                  <a:pt x="5796" y="2158"/>
                  <a:pt x="5796" y="2158"/>
                  <a:pt x="5796" y="2126"/>
                </a:cubicBezTo>
                <a:cubicBezTo>
                  <a:pt x="5828" y="2094"/>
                  <a:pt x="5859" y="2063"/>
                  <a:pt x="5891" y="2063"/>
                </a:cubicBezTo>
                <a:cubicBezTo>
                  <a:pt x="5891" y="2031"/>
                  <a:pt x="5891" y="2031"/>
                  <a:pt x="5891" y="2031"/>
                </a:cubicBezTo>
                <a:cubicBezTo>
                  <a:pt x="5891" y="2031"/>
                  <a:pt x="5891" y="1999"/>
                  <a:pt x="5891" y="1999"/>
                </a:cubicBezTo>
                <a:cubicBezTo>
                  <a:pt x="5859" y="1968"/>
                  <a:pt x="5828" y="1936"/>
                  <a:pt x="5764" y="1936"/>
                </a:cubicBezTo>
                <a:cubicBezTo>
                  <a:pt x="5859" y="1841"/>
                  <a:pt x="5891" y="1778"/>
                  <a:pt x="5859" y="1746"/>
                </a:cubicBezTo>
                <a:cubicBezTo>
                  <a:pt x="5859" y="1714"/>
                  <a:pt x="5828" y="1714"/>
                  <a:pt x="5828" y="1714"/>
                </a:cubicBezTo>
                <a:lnTo>
                  <a:pt x="5796" y="1714"/>
                </a:lnTo>
                <a:cubicBezTo>
                  <a:pt x="5796" y="1683"/>
                  <a:pt x="5796" y="1651"/>
                  <a:pt x="5764" y="1619"/>
                </a:cubicBezTo>
                <a:cubicBezTo>
                  <a:pt x="5764" y="1619"/>
                  <a:pt x="5764" y="1588"/>
                  <a:pt x="5733" y="1588"/>
                </a:cubicBezTo>
                <a:cubicBezTo>
                  <a:pt x="5733" y="1588"/>
                  <a:pt x="5733" y="1619"/>
                  <a:pt x="5733" y="1619"/>
                </a:cubicBezTo>
                <a:lnTo>
                  <a:pt x="5407" y="1869"/>
                </a:lnTo>
                <a:lnTo>
                  <a:pt x="5407" y="1869"/>
                </a:lnTo>
                <a:cubicBezTo>
                  <a:pt x="5413" y="1860"/>
                  <a:pt x="5416" y="1850"/>
                  <a:pt x="5416" y="1841"/>
                </a:cubicBezTo>
                <a:cubicBezTo>
                  <a:pt x="5479" y="1778"/>
                  <a:pt x="5511" y="1746"/>
                  <a:pt x="5543" y="1714"/>
                </a:cubicBezTo>
                <a:cubicBezTo>
                  <a:pt x="5574" y="1683"/>
                  <a:pt x="5574" y="1683"/>
                  <a:pt x="5543" y="1651"/>
                </a:cubicBezTo>
                <a:lnTo>
                  <a:pt x="5511" y="1651"/>
                </a:lnTo>
                <a:cubicBezTo>
                  <a:pt x="5511" y="1651"/>
                  <a:pt x="5448" y="1714"/>
                  <a:pt x="5353" y="1809"/>
                </a:cubicBezTo>
                <a:cubicBezTo>
                  <a:pt x="5289" y="1904"/>
                  <a:pt x="5194" y="1968"/>
                  <a:pt x="5068" y="2094"/>
                </a:cubicBezTo>
                <a:cubicBezTo>
                  <a:pt x="5384" y="1746"/>
                  <a:pt x="5606" y="1493"/>
                  <a:pt x="5638" y="1398"/>
                </a:cubicBezTo>
                <a:cubicBezTo>
                  <a:pt x="5638" y="1366"/>
                  <a:pt x="5606" y="1334"/>
                  <a:pt x="5606" y="1303"/>
                </a:cubicBezTo>
                <a:lnTo>
                  <a:pt x="5543" y="1303"/>
                </a:lnTo>
                <a:lnTo>
                  <a:pt x="5384" y="1461"/>
                </a:lnTo>
                <a:cubicBezTo>
                  <a:pt x="5384" y="1429"/>
                  <a:pt x="5384" y="1398"/>
                  <a:pt x="5416" y="1366"/>
                </a:cubicBezTo>
                <a:cubicBezTo>
                  <a:pt x="5416" y="1334"/>
                  <a:pt x="5384" y="1303"/>
                  <a:pt x="5384" y="1303"/>
                </a:cubicBezTo>
                <a:cubicBezTo>
                  <a:pt x="5384" y="1271"/>
                  <a:pt x="5353" y="1271"/>
                  <a:pt x="5353" y="1271"/>
                </a:cubicBezTo>
                <a:lnTo>
                  <a:pt x="5321" y="1271"/>
                </a:lnTo>
                <a:lnTo>
                  <a:pt x="2946" y="3298"/>
                </a:lnTo>
                <a:lnTo>
                  <a:pt x="5448" y="1081"/>
                </a:lnTo>
                <a:cubicBezTo>
                  <a:pt x="5448" y="1081"/>
                  <a:pt x="5448" y="1049"/>
                  <a:pt x="5448" y="1049"/>
                </a:cubicBezTo>
                <a:cubicBezTo>
                  <a:pt x="5416" y="1018"/>
                  <a:pt x="5416" y="1018"/>
                  <a:pt x="5384" y="1018"/>
                </a:cubicBezTo>
                <a:cubicBezTo>
                  <a:pt x="5289" y="1018"/>
                  <a:pt x="5099" y="1113"/>
                  <a:pt x="4878" y="1303"/>
                </a:cubicBezTo>
                <a:lnTo>
                  <a:pt x="5131" y="1049"/>
                </a:lnTo>
                <a:cubicBezTo>
                  <a:pt x="5131" y="1049"/>
                  <a:pt x="5131" y="1018"/>
                  <a:pt x="5131" y="986"/>
                </a:cubicBezTo>
                <a:lnTo>
                  <a:pt x="5099" y="986"/>
                </a:lnTo>
                <a:cubicBezTo>
                  <a:pt x="5163" y="954"/>
                  <a:pt x="5163" y="923"/>
                  <a:pt x="5194" y="923"/>
                </a:cubicBezTo>
                <a:cubicBezTo>
                  <a:pt x="5194" y="891"/>
                  <a:pt x="5194" y="891"/>
                  <a:pt x="5194" y="859"/>
                </a:cubicBezTo>
                <a:lnTo>
                  <a:pt x="5131" y="859"/>
                </a:lnTo>
                <a:cubicBezTo>
                  <a:pt x="5099" y="891"/>
                  <a:pt x="4909" y="1018"/>
                  <a:pt x="4592" y="1239"/>
                </a:cubicBezTo>
                <a:cubicBezTo>
                  <a:pt x="4751" y="1081"/>
                  <a:pt x="4878" y="954"/>
                  <a:pt x="4973" y="891"/>
                </a:cubicBezTo>
                <a:cubicBezTo>
                  <a:pt x="5036" y="828"/>
                  <a:pt x="5036" y="828"/>
                  <a:pt x="5036" y="796"/>
                </a:cubicBezTo>
                <a:cubicBezTo>
                  <a:pt x="5036" y="796"/>
                  <a:pt x="5036" y="764"/>
                  <a:pt x="5036" y="764"/>
                </a:cubicBezTo>
                <a:lnTo>
                  <a:pt x="5004" y="764"/>
                </a:lnTo>
                <a:cubicBezTo>
                  <a:pt x="4973" y="796"/>
                  <a:pt x="4941" y="796"/>
                  <a:pt x="4909" y="828"/>
                </a:cubicBezTo>
                <a:cubicBezTo>
                  <a:pt x="4878" y="859"/>
                  <a:pt x="4846" y="891"/>
                  <a:pt x="4783" y="923"/>
                </a:cubicBezTo>
                <a:cubicBezTo>
                  <a:pt x="4814" y="891"/>
                  <a:pt x="4814" y="859"/>
                  <a:pt x="4814" y="859"/>
                </a:cubicBezTo>
                <a:cubicBezTo>
                  <a:pt x="4846" y="796"/>
                  <a:pt x="4878" y="733"/>
                  <a:pt x="4878" y="701"/>
                </a:cubicBezTo>
                <a:cubicBezTo>
                  <a:pt x="4878" y="638"/>
                  <a:pt x="4878" y="574"/>
                  <a:pt x="4846" y="543"/>
                </a:cubicBezTo>
                <a:cubicBezTo>
                  <a:pt x="4846" y="511"/>
                  <a:pt x="4814" y="511"/>
                  <a:pt x="4814" y="511"/>
                </a:cubicBezTo>
                <a:cubicBezTo>
                  <a:pt x="4814" y="511"/>
                  <a:pt x="4814" y="511"/>
                  <a:pt x="4656" y="638"/>
                </a:cubicBezTo>
                <a:cubicBezTo>
                  <a:pt x="4624" y="638"/>
                  <a:pt x="4592" y="669"/>
                  <a:pt x="4529" y="669"/>
                </a:cubicBezTo>
                <a:cubicBezTo>
                  <a:pt x="4561" y="638"/>
                  <a:pt x="4561" y="606"/>
                  <a:pt x="4561" y="606"/>
                </a:cubicBezTo>
                <a:lnTo>
                  <a:pt x="4561" y="543"/>
                </a:lnTo>
                <a:cubicBezTo>
                  <a:pt x="4561" y="543"/>
                  <a:pt x="4592" y="511"/>
                  <a:pt x="4592" y="511"/>
                </a:cubicBezTo>
                <a:cubicBezTo>
                  <a:pt x="4592" y="511"/>
                  <a:pt x="4561" y="511"/>
                  <a:pt x="4561" y="479"/>
                </a:cubicBezTo>
                <a:lnTo>
                  <a:pt x="4529" y="479"/>
                </a:lnTo>
                <a:cubicBezTo>
                  <a:pt x="4513" y="463"/>
                  <a:pt x="4505" y="455"/>
                  <a:pt x="4497" y="455"/>
                </a:cubicBezTo>
                <a:cubicBezTo>
                  <a:pt x="4490" y="455"/>
                  <a:pt x="4482" y="463"/>
                  <a:pt x="4466" y="479"/>
                </a:cubicBezTo>
                <a:lnTo>
                  <a:pt x="4371" y="543"/>
                </a:lnTo>
                <a:cubicBezTo>
                  <a:pt x="4371" y="543"/>
                  <a:pt x="4339" y="574"/>
                  <a:pt x="4339" y="574"/>
                </a:cubicBezTo>
                <a:cubicBezTo>
                  <a:pt x="4371" y="543"/>
                  <a:pt x="4371" y="511"/>
                  <a:pt x="4371" y="479"/>
                </a:cubicBezTo>
                <a:cubicBezTo>
                  <a:pt x="4371" y="448"/>
                  <a:pt x="4371" y="416"/>
                  <a:pt x="4339" y="384"/>
                </a:cubicBezTo>
                <a:cubicBezTo>
                  <a:pt x="4339" y="384"/>
                  <a:pt x="4339" y="353"/>
                  <a:pt x="4339" y="353"/>
                </a:cubicBezTo>
                <a:cubicBezTo>
                  <a:pt x="4307" y="353"/>
                  <a:pt x="4307" y="384"/>
                  <a:pt x="4307" y="384"/>
                </a:cubicBezTo>
                <a:lnTo>
                  <a:pt x="3959" y="669"/>
                </a:lnTo>
                <a:cubicBezTo>
                  <a:pt x="4307" y="321"/>
                  <a:pt x="4307" y="321"/>
                  <a:pt x="4276" y="289"/>
                </a:cubicBezTo>
                <a:cubicBezTo>
                  <a:pt x="4276" y="289"/>
                  <a:pt x="4276" y="258"/>
                  <a:pt x="4244" y="258"/>
                </a:cubicBezTo>
                <a:cubicBezTo>
                  <a:pt x="3864" y="258"/>
                  <a:pt x="824" y="3076"/>
                  <a:pt x="222" y="3646"/>
                </a:cubicBezTo>
                <a:cubicBezTo>
                  <a:pt x="285" y="3551"/>
                  <a:pt x="381" y="3424"/>
                  <a:pt x="539" y="3266"/>
                </a:cubicBezTo>
                <a:cubicBezTo>
                  <a:pt x="919" y="3013"/>
                  <a:pt x="1584" y="2379"/>
                  <a:pt x="2471" y="1556"/>
                </a:cubicBezTo>
                <a:cubicBezTo>
                  <a:pt x="2502" y="1556"/>
                  <a:pt x="2502" y="1524"/>
                  <a:pt x="2534" y="1493"/>
                </a:cubicBezTo>
                <a:cubicBezTo>
                  <a:pt x="3041" y="1081"/>
                  <a:pt x="3547" y="669"/>
                  <a:pt x="4086" y="226"/>
                </a:cubicBezTo>
                <a:cubicBezTo>
                  <a:pt x="4086" y="194"/>
                  <a:pt x="4086" y="194"/>
                  <a:pt x="4086" y="194"/>
                </a:cubicBezTo>
                <a:lnTo>
                  <a:pt x="4022" y="194"/>
                </a:lnTo>
                <a:cubicBezTo>
                  <a:pt x="3991" y="194"/>
                  <a:pt x="3991" y="226"/>
                  <a:pt x="3927" y="258"/>
                </a:cubicBezTo>
                <a:cubicBezTo>
                  <a:pt x="3927" y="226"/>
                  <a:pt x="3927" y="226"/>
                  <a:pt x="3896" y="226"/>
                </a:cubicBezTo>
                <a:cubicBezTo>
                  <a:pt x="3801" y="226"/>
                  <a:pt x="3421" y="574"/>
                  <a:pt x="2566" y="1366"/>
                </a:cubicBezTo>
                <a:cubicBezTo>
                  <a:pt x="1837" y="1999"/>
                  <a:pt x="982" y="2728"/>
                  <a:pt x="285" y="3329"/>
                </a:cubicBezTo>
                <a:cubicBezTo>
                  <a:pt x="254" y="3108"/>
                  <a:pt x="2407" y="1303"/>
                  <a:pt x="3769" y="194"/>
                </a:cubicBezTo>
                <a:cubicBezTo>
                  <a:pt x="3769" y="194"/>
                  <a:pt x="3769" y="163"/>
                  <a:pt x="3769" y="163"/>
                </a:cubicBezTo>
                <a:cubicBezTo>
                  <a:pt x="3769" y="163"/>
                  <a:pt x="3769" y="163"/>
                  <a:pt x="3769" y="131"/>
                </a:cubicBezTo>
                <a:cubicBezTo>
                  <a:pt x="3737" y="99"/>
                  <a:pt x="3706" y="99"/>
                  <a:pt x="3642" y="99"/>
                </a:cubicBezTo>
                <a:lnTo>
                  <a:pt x="3611" y="99"/>
                </a:lnTo>
                <a:cubicBezTo>
                  <a:pt x="3611" y="68"/>
                  <a:pt x="3611" y="68"/>
                  <a:pt x="3611" y="68"/>
                </a:cubicBezTo>
                <a:cubicBezTo>
                  <a:pt x="3579" y="36"/>
                  <a:pt x="3547" y="4"/>
                  <a:pt x="3484" y="4"/>
                </a:cubicBezTo>
                <a:cubicBezTo>
                  <a:pt x="3333" y="4"/>
                  <a:pt x="3125" y="119"/>
                  <a:pt x="2860" y="321"/>
                </a:cubicBezTo>
                <a:lnTo>
                  <a:pt x="2860" y="321"/>
                </a:lnTo>
                <a:cubicBezTo>
                  <a:pt x="2967" y="236"/>
                  <a:pt x="3055" y="152"/>
                  <a:pt x="3167" y="68"/>
                </a:cubicBezTo>
                <a:cubicBezTo>
                  <a:pt x="3167" y="36"/>
                  <a:pt x="3167" y="36"/>
                  <a:pt x="3167" y="4"/>
                </a:cubicBezTo>
                <a:lnTo>
                  <a:pt x="3136" y="4"/>
                </a:lnTo>
                <a:cubicBezTo>
                  <a:pt x="3131" y="2"/>
                  <a:pt x="3126" y="1"/>
                  <a:pt x="3121" y="1"/>
                </a:cubicBezTo>
                <a:close/>
              </a:path>
            </a:pathLst>
          </a:cu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2" name="Google Shape;2532;p58"/>
          <p:cNvSpPr/>
          <p:nvPr/>
        </p:nvSpPr>
        <p:spPr>
          <a:xfrm>
            <a:off x="3359981" y="2399915"/>
            <a:ext cx="1211571" cy="1188714"/>
          </a:xfrm>
          <a:custGeom>
            <a:avLst/>
            <a:gdLst/>
            <a:ahLst/>
            <a:cxnLst/>
            <a:rect l="l" t="t" r="r" b="b"/>
            <a:pathLst>
              <a:path w="40443" h="39680" extrusionOk="0">
                <a:moveTo>
                  <a:pt x="18483" y="1"/>
                </a:moveTo>
                <a:cubicBezTo>
                  <a:pt x="16682" y="1"/>
                  <a:pt x="14853" y="272"/>
                  <a:pt x="13048" y="821"/>
                </a:cubicBezTo>
                <a:cubicBezTo>
                  <a:pt x="8425" y="2246"/>
                  <a:pt x="4561" y="5413"/>
                  <a:pt x="2471" y="9467"/>
                </a:cubicBezTo>
                <a:cubicBezTo>
                  <a:pt x="2313" y="9784"/>
                  <a:pt x="2154" y="10100"/>
                  <a:pt x="1996" y="10417"/>
                </a:cubicBezTo>
                <a:lnTo>
                  <a:pt x="1933" y="10575"/>
                </a:lnTo>
                <a:cubicBezTo>
                  <a:pt x="507" y="13869"/>
                  <a:pt x="1" y="17447"/>
                  <a:pt x="412" y="20899"/>
                </a:cubicBezTo>
                <a:cubicBezTo>
                  <a:pt x="697" y="23275"/>
                  <a:pt x="1584" y="25650"/>
                  <a:pt x="3009" y="27962"/>
                </a:cubicBezTo>
                <a:cubicBezTo>
                  <a:pt x="4498" y="30337"/>
                  <a:pt x="6620" y="32649"/>
                  <a:pt x="9121" y="34707"/>
                </a:cubicBezTo>
                <a:cubicBezTo>
                  <a:pt x="10071" y="35499"/>
                  <a:pt x="11148" y="36227"/>
                  <a:pt x="12320" y="36956"/>
                </a:cubicBezTo>
                <a:cubicBezTo>
                  <a:pt x="13745" y="37811"/>
                  <a:pt x="15329" y="38666"/>
                  <a:pt x="17387" y="39679"/>
                </a:cubicBezTo>
                <a:lnTo>
                  <a:pt x="17704" y="38982"/>
                </a:lnTo>
                <a:cubicBezTo>
                  <a:pt x="15677" y="37969"/>
                  <a:pt x="14125" y="37146"/>
                  <a:pt x="12732" y="36290"/>
                </a:cubicBezTo>
                <a:cubicBezTo>
                  <a:pt x="11560" y="35562"/>
                  <a:pt x="10547" y="34865"/>
                  <a:pt x="9596" y="34105"/>
                </a:cubicBezTo>
                <a:cubicBezTo>
                  <a:pt x="7158" y="32110"/>
                  <a:pt x="5131" y="29862"/>
                  <a:pt x="3674" y="27550"/>
                </a:cubicBezTo>
                <a:cubicBezTo>
                  <a:pt x="2313" y="25333"/>
                  <a:pt x="1458" y="23085"/>
                  <a:pt x="1204" y="20836"/>
                </a:cubicBezTo>
                <a:cubicBezTo>
                  <a:pt x="792" y="17479"/>
                  <a:pt x="1299" y="14027"/>
                  <a:pt x="2661" y="10892"/>
                </a:cubicBezTo>
                <a:lnTo>
                  <a:pt x="2693" y="10797"/>
                </a:lnTo>
                <a:lnTo>
                  <a:pt x="2724" y="10734"/>
                </a:lnTo>
                <a:cubicBezTo>
                  <a:pt x="2851" y="10417"/>
                  <a:pt x="3009" y="10132"/>
                  <a:pt x="3168" y="9847"/>
                </a:cubicBezTo>
                <a:cubicBezTo>
                  <a:pt x="5163" y="5983"/>
                  <a:pt x="8868" y="2975"/>
                  <a:pt x="13302" y="1613"/>
                </a:cubicBezTo>
                <a:cubicBezTo>
                  <a:pt x="15043" y="1070"/>
                  <a:pt x="16808" y="801"/>
                  <a:pt x="18547" y="801"/>
                </a:cubicBezTo>
                <a:cubicBezTo>
                  <a:pt x="21267" y="801"/>
                  <a:pt x="23922" y="1459"/>
                  <a:pt x="26318" y="2753"/>
                </a:cubicBezTo>
                <a:cubicBezTo>
                  <a:pt x="28788" y="4083"/>
                  <a:pt x="30973" y="5888"/>
                  <a:pt x="32620" y="7978"/>
                </a:cubicBezTo>
                <a:cubicBezTo>
                  <a:pt x="34140" y="9879"/>
                  <a:pt x="35248" y="12064"/>
                  <a:pt x="36325" y="14217"/>
                </a:cubicBezTo>
                <a:cubicBezTo>
                  <a:pt x="36864" y="15294"/>
                  <a:pt x="37402" y="16402"/>
                  <a:pt x="38035" y="17447"/>
                </a:cubicBezTo>
                <a:cubicBezTo>
                  <a:pt x="38669" y="18588"/>
                  <a:pt x="39239" y="19538"/>
                  <a:pt x="39777" y="20456"/>
                </a:cubicBezTo>
                <a:lnTo>
                  <a:pt x="40442" y="20044"/>
                </a:lnTo>
                <a:cubicBezTo>
                  <a:pt x="39904" y="19126"/>
                  <a:pt x="39365" y="18208"/>
                  <a:pt x="38700" y="17067"/>
                </a:cubicBezTo>
                <a:cubicBezTo>
                  <a:pt x="38130" y="16022"/>
                  <a:pt x="37560" y="14914"/>
                  <a:pt x="37022" y="13837"/>
                </a:cubicBezTo>
                <a:cubicBezTo>
                  <a:pt x="35945" y="11684"/>
                  <a:pt x="34805" y="9435"/>
                  <a:pt x="33253" y="7472"/>
                </a:cubicBezTo>
                <a:cubicBezTo>
                  <a:pt x="31511" y="5318"/>
                  <a:pt x="29263" y="3450"/>
                  <a:pt x="26698" y="2056"/>
                </a:cubicBezTo>
                <a:cubicBezTo>
                  <a:pt x="24166" y="693"/>
                  <a:pt x="21360" y="1"/>
                  <a:pt x="1848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3" name="Google Shape;2533;p58"/>
          <p:cNvSpPr/>
          <p:nvPr/>
        </p:nvSpPr>
        <p:spPr>
          <a:xfrm>
            <a:off x="3471005" y="2519148"/>
            <a:ext cx="863345" cy="852201"/>
          </a:xfrm>
          <a:custGeom>
            <a:avLst/>
            <a:gdLst/>
            <a:ahLst/>
            <a:cxnLst/>
            <a:rect l="l" t="t" r="r" b="b"/>
            <a:pathLst>
              <a:path w="28819" h="28447" extrusionOk="0">
                <a:moveTo>
                  <a:pt x="13903" y="578"/>
                </a:moveTo>
                <a:cubicBezTo>
                  <a:pt x="14061" y="578"/>
                  <a:pt x="14219" y="578"/>
                  <a:pt x="14346" y="610"/>
                </a:cubicBezTo>
                <a:cubicBezTo>
                  <a:pt x="18526" y="737"/>
                  <a:pt x="22390" y="2478"/>
                  <a:pt x="24924" y="5329"/>
                </a:cubicBezTo>
                <a:cubicBezTo>
                  <a:pt x="27140" y="7767"/>
                  <a:pt x="28217" y="10934"/>
                  <a:pt x="27995" y="14196"/>
                </a:cubicBezTo>
                <a:cubicBezTo>
                  <a:pt x="27394" y="22113"/>
                  <a:pt x="21693" y="27845"/>
                  <a:pt x="14346" y="27845"/>
                </a:cubicBezTo>
                <a:cubicBezTo>
                  <a:pt x="7062" y="27845"/>
                  <a:pt x="1077" y="21860"/>
                  <a:pt x="728" y="14196"/>
                </a:cubicBezTo>
                <a:cubicBezTo>
                  <a:pt x="570" y="10712"/>
                  <a:pt x="1995" y="7197"/>
                  <a:pt x="4592" y="4569"/>
                </a:cubicBezTo>
                <a:cubicBezTo>
                  <a:pt x="7126" y="2035"/>
                  <a:pt x="10482" y="578"/>
                  <a:pt x="13903" y="578"/>
                </a:cubicBezTo>
                <a:close/>
                <a:moveTo>
                  <a:pt x="13937" y="1"/>
                </a:moveTo>
                <a:cubicBezTo>
                  <a:pt x="10351" y="1"/>
                  <a:pt x="6827" y="1480"/>
                  <a:pt x="4180" y="4157"/>
                </a:cubicBezTo>
                <a:cubicBezTo>
                  <a:pt x="1457" y="6880"/>
                  <a:pt x="0" y="10586"/>
                  <a:pt x="158" y="14228"/>
                </a:cubicBezTo>
                <a:cubicBezTo>
                  <a:pt x="507" y="22208"/>
                  <a:pt x="6746" y="28447"/>
                  <a:pt x="14378" y="28447"/>
                </a:cubicBezTo>
                <a:cubicBezTo>
                  <a:pt x="22010" y="28447"/>
                  <a:pt x="27964" y="22461"/>
                  <a:pt x="28566" y="14228"/>
                </a:cubicBezTo>
                <a:cubicBezTo>
                  <a:pt x="28819" y="10807"/>
                  <a:pt x="27679" y="7514"/>
                  <a:pt x="25367" y="4917"/>
                </a:cubicBezTo>
                <a:cubicBezTo>
                  <a:pt x="22707" y="1940"/>
                  <a:pt x="18716" y="167"/>
                  <a:pt x="14378" y="8"/>
                </a:cubicBezTo>
                <a:cubicBezTo>
                  <a:pt x="14231" y="3"/>
                  <a:pt x="14084" y="1"/>
                  <a:pt x="1393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4" name="Google Shape;2534;p58"/>
          <p:cNvSpPr/>
          <p:nvPr/>
        </p:nvSpPr>
        <p:spPr>
          <a:xfrm>
            <a:off x="3477626" y="2965280"/>
            <a:ext cx="847258" cy="445917"/>
          </a:xfrm>
          <a:custGeom>
            <a:avLst/>
            <a:gdLst/>
            <a:ahLst/>
            <a:cxnLst/>
            <a:rect l="l" t="t" r="r" b="b"/>
            <a:pathLst>
              <a:path w="28282" h="14885" extrusionOk="0">
                <a:moveTo>
                  <a:pt x="27996" y="1"/>
                </a:moveTo>
                <a:cubicBezTo>
                  <a:pt x="27838" y="1"/>
                  <a:pt x="27679" y="96"/>
                  <a:pt x="27679" y="254"/>
                </a:cubicBezTo>
                <a:cubicBezTo>
                  <a:pt x="27078" y="8393"/>
                  <a:pt x="21377" y="14283"/>
                  <a:pt x="14157" y="14283"/>
                </a:cubicBezTo>
                <a:cubicBezTo>
                  <a:pt x="6905" y="14283"/>
                  <a:pt x="951" y="8234"/>
                  <a:pt x="602" y="476"/>
                </a:cubicBezTo>
                <a:cubicBezTo>
                  <a:pt x="602" y="317"/>
                  <a:pt x="476" y="191"/>
                  <a:pt x="317" y="191"/>
                </a:cubicBezTo>
                <a:cubicBezTo>
                  <a:pt x="127" y="222"/>
                  <a:pt x="1" y="349"/>
                  <a:pt x="32" y="507"/>
                </a:cubicBezTo>
                <a:cubicBezTo>
                  <a:pt x="381" y="8551"/>
                  <a:pt x="6588" y="14885"/>
                  <a:pt x="14157" y="14885"/>
                </a:cubicBezTo>
                <a:cubicBezTo>
                  <a:pt x="21694" y="14885"/>
                  <a:pt x="27648" y="8741"/>
                  <a:pt x="28250" y="317"/>
                </a:cubicBezTo>
                <a:cubicBezTo>
                  <a:pt x="28281" y="159"/>
                  <a:pt x="28155" y="1"/>
                  <a:pt x="2799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5" name="Google Shape;2535;p58"/>
          <p:cNvSpPr/>
          <p:nvPr/>
        </p:nvSpPr>
        <p:spPr>
          <a:xfrm>
            <a:off x="3960546" y="3347034"/>
            <a:ext cx="28490" cy="53744"/>
          </a:xfrm>
          <a:custGeom>
            <a:avLst/>
            <a:gdLst/>
            <a:ahLst/>
            <a:cxnLst/>
            <a:rect l="l" t="t" r="r" b="b"/>
            <a:pathLst>
              <a:path w="951" h="1794" extrusionOk="0">
                <a:moveTo>
                  <a:pt x="625" y="0"/>
                </a:moveTo>
                <a:cubicBezTo>
                  <a:pt x="496" y="0"/>
                  <a:pt x="374" y="86"/>
                  <a:pt x="349" y="210"/>
                </a:cubicBezTo>
                <a:cubicBezTo>
                  <a:pt x="159" y="717"/>
                  <a:pt x="127" y="939"/>
                  <a:pt x="32" y="1445"/>
                </a:cubicBezTo>
                <a:cubicBezTo>
                  <a:pt x="0" y="1604"/>
                  <a:pt x="95" y="1762"/>
                  <a:pt x="254" y="1794"/>
                </a:cubicBezTo>
                <a:lnTo>
                  <a:pt x="317" y="1794"/>
                </a:lnTo>
                <a:cubicBezTo>
                  <a:pt x="444" y="1794"/>
                  <a:pt x="570" y="1699"/>
                  <a:pt x="602" y="1540"/>
                </a:cubicBezTo>
                <a:cubicBezTo>
                  <a:pt x="697" y="1065"/>
                  <a:pt x="760" y="875"/>
                  <a:pt x="919" y="400"/>
                </a:cubicBezTo>
                <a:cubicBezTo>
                  <a:pt x="950" y="242"/>
                  <a:pt x="855" y="83"/>
                  <a:pt x="729" y="20"/>
                </a:cubicBezTo>
                <a:cubicBezTo>
                  <a:pt x="695" y="7"/>
                  <a:pt x="660" y="0"/>
                  <a:pt x="62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6" name="Google Shape;2536;p58"/>
          <p:cNvSpPr/>
          <p:nvPr/>
        </p:nvSpPr>
        <p:spPr>
          <a:xfrm>
            <a:off x="4012733" y="3338945"/>
            <a:ext cx="25644" cy="51407"/>
          </a:xfrm>
          <a:custGeom>
            <a:avLst/>
            <a:gdLst/>
            <a:ahLst/>
            <a:cxnLst/>
            <a:rect l="l" t="t" r="r" b="b"/>
            <a:pathLst>
              <a:path w="856" h="1716" extrusionOk="0">
                <a:moveTo>
                  <a:pt x="552" y="0"/>
                </a:moveTo>
                <a:cubicBezTo>
                  <a:pt x="412" y="0"/>
                  <a:pt x="282" y="117"/>
                  <a:pt x="253" y="258"/>
                </a:cubicBezTo>
                <a:lnTo>
                  <a:pt x="32" y="1367"/>
                </a:lnTo>
                <a:cubicBezTo>
                  <a:pt x="0" y="1525"/>
                  <a:pt x="95" y="1684"/>
                  <a:pt x="253" y="1715"/>
                </a:cubicBezTo>
                <a:lnTo>
                  <a:pt x="317" y="1715"/>
                </a:lnTo>
                <a:cubicBezTo>
                  <a:pt x="443" y="1715"/>
                  <a:pt x="570" y="1620"/>
                  <a:pt x="602" y="1494"/>
                </a:cubicBezTo>
                <a:lnTo>
                  <a:pt x="823" y="353"/>
                </a:lnTo>
                <a:cubicBezTo>
                  <a:pt x="855" y="195"/>
                  <a:pt x="760" y="37"/>
                  <a:pt x="602" y="5"/>
                </a:cubicBezTo>
                <a:cubicBezTo>
                  <a:pt x="585" y="2"/>
                  <a:pt x="569" y="0"/>
                  <a:pt x="55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7" name="Google Shape;2537;p58"/>
          <p:cNvSpPr/>
          <p:nvPr/>
        </p:nvSpPr>
        <p:spPr>
          <a:xfrm>
            <a:off x="4059197" y="3322947"/>
            <a:ext cx="21869" cy="52216"/>
          </a:xfrm>
          <a:custGeom>
            <a:avLst/>
            <a:gdLst/>
            <a:ahLst/>
            <a:cxnLst/>
            <a:rect l="l" t="t" r="r" b="b"/>
            <a:pathLst>
              <a:path w="730" h="1743" extrusionOk="0">
                <a:moveTo>
                  <a:pt x="349" y="1"/>
                </a:moveTo>
                <a:cubicBezTo>
                  <a:pt x="191" y="32"/>
                  <a:pt x="64" y="159"/>
                  <a:pt x="96" y="317"/>
                </a:cubicBezTo>
                <a:cubicBezTo>
                  <a:pt x="128" y="729"/>
                  <a:pt x="96" y="1014"/>
                  <a:pt x="33" y="1394"/>
                </a:cubicBezTo>
                <a:cubicBezTo>
                  <a:pt x="1" y="1553"/>
                  <a:pt x="96" y="1711"/>
                  <a:pt x="254" y="1743"/>
                </a:cubicBezTo>
                <a:lnTo>
                  <a:pt x="318" y="1743"/>
                </a:lnTo>
                <a:cubicBezTo>
                  <a:pt x="476" y="1743"/>
                  <a:pt x="571" y="1648"/>
                  <a:pt x="603" y="1521"/>
                </a:cubicBezTo>
                <a:cubicBezTo>
                  <a:pt x="698" y="1077"/>
                  <a:pt x="729" y="729"/>
                  <a:pt x="698" y="286"/>
                </a:cubicBezTo>
                <a:cubicBezTo>
                  <a:pt x="666" y="127"/>
                  <a:pt x="508" y="1"/>
                  <a:pt x="34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8" name="Google Shape;2538;p58"/>
          <p:cNvSpPr/>
          <p:nvPr/>
        </p:nvSpPr>
        <p:spPr>
          <a:xfrm>
            <a:off x="4100959" y="3302097"/>
            <a:ext cx="20880" cy="49340"/>
          </a:xfrm>
          <a:custGeom>
            <a:avLst/>
            <a:gdLst/>
            <a:ahLst/>
            <a:cxnLst/>
            <a:rect l="l" t="t" r="r" b="b"/>
            <a:pathLst>
              <a:path w="697" h="1647" extrusionOk="0">
                <a:moveTo>
                  <a:pt x="412" y="0"/>
                </a:moveTo>
                <a:cubicBezTo>
                  <a:pt x="222" y="0"/>
                  <a:pt x="95" y="127"/>
                  <a:pt x="95" y="317"/>
                </a:cubicBezTo>
                <a:cubicBezTo>
                  <a:pt x="95" y="697"/>
                  <a:pt x="95" y="918"/>
                  <a:pt x="32" y="1298"/>
                </a:cubicBezTo>
                <a:cubicBezTo>
                  <a:pt x="0" y="1457"/>
                  <a:pt x="127" y="1615"/>
                  <a:pt x="285" y="1615"/>
                </a:cubicBezTo>
                <a:cubicBezTo>
                  <a:pt x="317" y="1647"/>
                  <a:pt x="317" y="1647"/>
                  <a:pt x="317" y="1647"/>
                </a:cubicBezTo>
                <a:cubicBezTo>
                  <a:pt x="475" y="1647"/>
                  <a:pt x="602" y="1520"/>
                  <a:pt x="634" y="1362"/>
                </a:cubicBezTo>
                <a:cubicBezTo>
                  <a:pt x="697" y="982"/>
                  <a:pt x="697" y="697"/>
                  <a:pt x="697" y="285"/>
                </a:cubicBezTo>
                <a:cubicBezTo>
                  <a:pt x="697" y="127"/>
                  <a:pt x="570" y="0"/>
                  <a:pt x="41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9" name="Google Shape;2539;p58"/>
          <p:cNvSpPr/>
          <p:nvPr/>
        </p:nvSpPr>
        <p:spPr>
          <a:xfrm>
            <a:off x="4142690" y="3273607"/>
            <a:ext cx="20910" cy="46524"/>
          </a:xfrm>
          <a:custGeom>
            <a:avLst/>
            <a:gdLst/>
            <a:ahLst/>
            <a:cxnLst/>
            <a:rect l="l" t="t" r="r" b="b"/>
            <a:pathLst>
              <a:path w="698" h="1553" extrusionOk="0">
                <a:moveTo>
                  <a:pt x="286" y="1"/>
                </a:moveTo>
                <a:cubicBezTo>
                  <a:pt x="127" y="1"/>
                  <a:pt x="1" y="159"/>
                  <a:pt x="1" y="318"/>
                </a:cubicBezTo>
                <a:cubicBezTo>
                  <a:pt x="32" y="698"/>
                  <a:pt x="32" y="919"/>
                  <a:pt x="64" y="1299"/>
                </a:cubicBezTo>
                <a:cubicBezTo>
                  <a:pt x="96" y="1426"/>
                  <a:pt x="222" y="1553"/>
                  <a:pt x="381" y="1553"/>
                </a:cubicBezTo>
                <a:lnTo>
                  <a:pt x="412" y="1553"/>
                </a:lnTo>
                <a:cubicBezTo>
                  <a:pt x="571" y="1521"/>
                  <a:pt x="697" y="1363"/>
                  <a:pt x="666" y="1204"/>
                </a:cubicBezTo>
                <a:cubicBezTo>
                  <a:pt x="634" y="856"/>
                  <a:pt x="602" y="634"/>
                  <a:pt x="602" y="286"/>
                </a:cubicBezTo>
                <a:cubicBezTo>
                  <a:pt x="602" y="128"/>
                  <a:pt x="476" y="33"/>
                  <a:pt x="28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0" name="Google Shape;2540;p58"/>
          <p:cNvSpPr/>
          <p:nvPr/>
        </p:nvSpPr>
        <p:spPr>
          <a:xfrm>
            <a:off x="3912164" y="3355991"/>
            <a:ext cx="27531" cy="47632"/>
          </a:xfrm>
          <a:custGeom>
            <a:avLst/>
            <a:gdLst/>
            <a:ahLst/>
            <a:cxnLst/>
            <a:rect l="l" t="t" r="r" b="b"/>
            <a:pathLst>
              <a:path w="919" h="1590" extrusionOk="0">
                <a:moveTo>
                  <a:pt x="572" y="0"/>
                </a:moveTo>
                <a:cubicBezTo>
                  <a:pt x="436" y="0"/>
                  <a:pt x="313" y="90"/>
                  <a:pt x="285" y="228"/>
                </a:cubicBezTo>
                <a:cubicBezTo>
                  <a:pt x="222" y="608"/>
                  <a:pt x="190" y="830"/>
                  <a:pt x="63" y="1210"/>
                </a:cubicBezTo>
                <a:cubicBezTo>
                  <a:pt x="0" y="1336"/>
                  <a:pt x="95" y="1526"/>
                  <a:pt x="253" y="1558"/>
                </a:cubicBezTo>
                <a:cubicBezTo>
                  <a:pt x="285" y="1590"/>
                  <a:pt x="317" y="1590"/>
                  <a:pt x="348" y="1590"/>
                </a:cubicBezTo>
                <a:cubicBezTo>
                  <a:pt x="475" y="1590"/>
                  <a:pt x="570" y="1495"/>
                  <a:pt x="634" y="1368"/>
                </a:cubicBezTo>
                <a:cubicBezTo>
                  <a:pt x="760" y="988"/>
                  <a:pt x="824" y="735"/>
                  <a:pt x="887" y="355"/>
                </a:cubicBezTo>
                <a:cubicBezTo>
                  <a:pt x="919" y="196"/>
                  <a:pt x="824" y="38"/>
                  <a:pt x="634" y="6"/>
                </a:cubicBezTo>
                <a:cubicBezTo>
                  <a:pt x="613" y="2"/>
                  <a:pt x="593" y="0"/>
                  <a:pt x="57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1" name="Google Shape;2541;p58"/>
          <p:cNvSpPr/>
          <p:nvPr/>
        </p:nvSpPr>
        <p:spPr>
          <a:xfrm>
            <a:off x="3847635" y="3354074"/>
            <a:ext cx="31336" cy="49550"/>
          </a:xfrm>
          <a:custGeom>
            <a:avLst/>
            <a:gdLst/>
            <a:ahLst/>
            <a:cxnLst/>
            <a:rect l="l" t="t" r="r" b="b"/>
            <a:pathLst>
              <a:path w="1046" h="1654" extrusionOk="0">
                <a:moveTo>
                  <a:pt x="731" y="1"/>
                </a:moveTo>
                <a:cubicBezTo>
                  <a:pt x="595" y="1"/>
                  <a:pt x="472" y="91"/>
                  <a:pt x="444" y="229"/>
                </a:cubicBezTo>
                <a:cubicBezTo>
                  <a:pt x="349" y="577"/>
                  <a:pt x="254" y="894"/>
                  <a:pt x="96" y="1210"/>
                </a:cubicBezTo>
                <a:cubicBezTo>
                  <a:pt x="1" y="1369"/>
                  <a:pt x="64" y="1559"/>
                  <a:pt x="222" y="1622"/>
                </a:cubicBezTo>
                <a:cubicBezTo>
                  <a:pt x="254" y="1654"/>
                  <a:pt x="317" y="1654"/>
                  <a:pt x="349" y="1654"/>
                </a:cubicBezTo>
                <a:cubicBezTo>
                  <a:pt x="476" y="1654"/>
                  <a:pt x="571" y="1590"/>
                  <a:pt x="634" y="1495"/>
                </a:cubicBezTo>
                <a:cubicBezTo>
                  <a:pt x="792" y="1115"/>
                  <a:pt x="919" y="767"/>
                  <a:pt x="1014" y="355"/>
                </a:cubicBezTo>
                <a:cubicBezTo>
                  <a:pt x="1046" y="197"/>
                  <a:pt x="951" y="38"/>
                  <a:pt x="792" y="7"/>
                </a:cubicBezTo>
                <a:cubicBezTo>
                  <a:pt x="772" y="3"/>
                  <a:pt x="751" y="1"/>
                  <a:pt x="7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2" name="Google Shape;2542;p58"/>
          <p:cNvSpPr/>
          <p:nvPr/>
        </p:nvSpPr>
        <p:spPr>
          <a:xfrm>
            <a:off x="3800212" y="3348382"/>
            <a:ext cx="31336" cy="49550"/>
          </a:xfrm>
          <a:custGeom>
            <a:avLst/>
            <a:gdLst/>
            <a:ahLst/>
            <a:cxnLst/>
            <a:rect l="l" t="t" r="r" b="b"/>
            <a:pathLst>
              <a:path w="1046" h="1654" extrusionOk="0">
                <a:moveTo>
                  <a:pt x="699" y="1"/>
                </a:moveTo>
                <a:cubicBezTo>
                  <a:pt x="563" y="1"/>
                  <a:pt x="439" y="91"/>
                  <a:pt x="412" y="228"/>
                </a:cubicBezTo>
                <a:cubicBezTo>
                  <a:pt x="349" y="577"/>
                  <a:pt x="254" y="894"/>
                  <a:pt x="64" y="1210"/>
                </a:cubicBezTo>
                <a:cubicBezTo>
                  <a:pt x="0" y="1337"/>
                  <a:pt x="32" y="1527"/>
                  <a:pt x="190" y="1622"/>
                </a:cubicBezTo>
                <a:cubicBezTo>
                  <a:pt x="222" y="1654"/>
                  <a:pt x="285" y="1654"/>
                  <a:pt x="317" y="1654"/>
                </a:cubicBezTo>
                <a:cubicBezTo>
                  <a:pt x="444" y="1654"/>
                  <a:pt x="539" y="1590"/>
                  <a:pt x="602" y="1495"/>
                </a:cubicBezTo>
                <a:cubicBezTo>
                  <a:pt x="792" y="1147"/>
                  <a:pt x="950" y="735"/>
                  <a:pt x="1014" y="324"/>
                </a:cubicBezTo>
                <a:cubicBezTo>
                  <a:pt x="1045" y="165"/>
                  <a:pt x="919" y="7"/>
                  <a:pt x="760" y="7"/>
                </a:cubicBezTo>
                <a:cubicBezTo>
                  <a:pt x="740" y="3"/>
                  <a:pt x="719" y="1"/>
                  <a:pt x="69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3" name="Google Shape;2543;p58"/>
          <p:cNvSpPr/>
          <p:nvPr/>
        </p:nvSpPr>
        <p:spPr>
          <a:xfrm>
            <a:off x="3748984" y="3332804"/>
            <a:ext cx="30377" cy="49939"/>
          </a:xfrm>
          <a:custGeom>
            <a:avLst/>
            <a:gdLst/>
            <a:ahLst/>
            <a:cxnLst/>
            <a:rect l="l" t="t" r="r" b="b"/>
            <a:pathLst>
              <a:path w="1014" h="1667" extrusionOk="0">
                <a:moveTo>
                  <a:pt x="672" y="0"/>
                </a:moveTo>
                <a:cubicBezTo>
                  <a:pt x="559" y="0"/>
                  <a:pt x="437" y="86"/>
                  <a:pt x="412" y="210"/>
                </a:cubicBezTo>
                <a:lnTo>
                  <a:pt x="32" y="1255"/>
                </a:lnTo>
                <a:cubicBezTo>
                  <a:pt x="0" y="1414"/>
                  <a:pt x="63" y="1604"/>
                  <a:pt x="222" y="1635"/>
                </a:cubicBezTo>
                <a:cubicBezTo>
                  <a:pt x="253" y="1667"/>
                  <a:pt x="285" y="1667"/>
                  <a:pt x="317" y="1667"/>
                </a:cubicBezTo>
                <a:cubicBezTo>
                  <a:pt x="443" y="1667"/>
                  <a:pt x="570" y="1572"/>
                  <a:pt x="602" y="1445"/>
                </a:cubicBezTo>
                <a:lnTo>
                  <a:pt x="950" y="400"/>
                </a:lnTo>
                <a:cubicBezTo>
                  <a:pt x="1013" y="242"/>
                  <a:pt x="918" y="52"/>
                  <a:pt x="760" y="20"/>
                </a:cubicBezTo>
                <a:cubicBezTo>
                  <a:pt x="733" y="7"/>
                  <a:pt x="703" y="0"/>
                  <a:pt x="67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4" name="Google Shape;2544;p58"/>
          <p:cNvSpPr/>
          <p:nvPr/>
        </p:nvSpPr>
        <p:spPr>
          <a:xfrm>
            <a:off x="3704377" y="3312342"/>
            <a:ext cx="28490" cy="44786"/>
          </a:xfrm>
          <a:custGeom>
            <a:avLst/>
            <a:gdLst/>
            <a:ahLst/>
            <a:cxnLst/>
            <a:rect l="l" t="t" r="r" b="b"/>
            <a:pathLst>
              <a:path w="951" h="1495" extrusionOk="0">
                <a:moveTo>
                  <a:pt x="636" y="0"/>
                </a:moveTo>
                <a:cubicBezTo>
                  <a:pt x="500" y="0"/>
                  <a:pt x="377" y="90"/>
                  <a:pt x="349" y="228"/>
                </a:cubicBezTo>
                <a:cubicBezTo>
                  <a:pt x="254" y="545"/>
                  <a:pt x="191" y="766"/>
                  <a:pt x="64" y="1083"/>
                </a:cubicBezTo>
                <a:cubicBezTo>
                  <a:pt x="1" y="1210"/>
                  <a:pt x="64" y="1400"/>
                  <a:pt x="222" y="1463"/>
                </a:cubicBezTo>
                <a:cubicBezTo>
                  <a:pt x="254" y="1463"/>
                  <a:pt x="286" y="1495"/>
                  <a:pt x="349" y="1495"/>
                </a:cubicBezTo>
                <a:cubicBezTo>
                  <a:pt x="444" y="1495"/>
                  <a:pt x="571" y="1400"/>
                  <a:pt x="602" y="1305"/>
                </a:cubicBezTo>
                <a:cubicBezTo>
                  <a:pt x="729" y="988"/>
                  <a:pt x="824" y="703"/>
                  <a:pt x="919" y="386"/>
                </a:cubicBezTo>
                <a:cubicBezTo>
                  <a:pt x="951" y="228"/>
                  <a:pt x="856" y="70"/>
                  <a:pt x="697" y="6"/>
                </a:cubicBezTo>
                <a:cubicBezTo>
                  <a:pt x="677" y="2"/>
                  <a:pt x="656" y="0"/>
                  <a:pt x="63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5" name="Google Shape;2545;p58"/>
          <p:cNvSpPr/>
          <p:nvPr/>
        </p:nvSpPr>
        <p:spPr>
          <a:xfrm>
            <a:off x="3650303" y="3281576"/>
            <a:ext cx="30377" cy="42360"/>
          </a:xfrm>
          <a:custGeom>
            <a:avLst/>
            <a:gdLst/>
            <a:ahLst/>
            <a:cxnLst/>
            <a:rect l="l" t="t" r="r" b="b"/>
            <a:pathLst>
              <a:path w="1014" h="1414" extrusionOk="0">
                <a:moveTo>
                  <a:pt x="688" y="0"/>
                </a:moveTo>
                <a:cubicBezTo>
                  <a:pt x="560" y="0"/>
                  <a:pt x="437" y="86"/>
                  <a:pt x="412" y="210"/>
                </a:cubicBezTo>
                <a:cubicBezTo>
                  <a:pt x="317" y="463"/>
                  <a:pt x="190" y="717"/>
                  <a:pt x="64" y="970"/>
                </a:cubicBezTo>
                <a:cubicBezTo>
                  <a:pt x="0" y="1128"/>
                  <a:pt x="64" y="1287"/>
                  <a:pt x="222" y="1382"/>
                </a:cubicBezTo>
                <a:cubicBezTo>
                  <a:pt x="254" y="1382"/>
                  <a:pt x="285" y="1413"/>
                  <a:pt x="349" y="1413"/>
                </a:cubicBezTo>
                <a:cubicBezTo>
                  <a:pt x="444" y="1413"/>
                  <a:pt x="539" y="1350"/>
                  <a:pt x="602" y="1223"/>
                </a:cubicBezTo>
                <a:cubicBezTo>
                  <a:pt x="729" y="970"/>
                  <a:pt x="856" y="685"/>
                  <a:pt x="951" y="400"/>
                </a:cubicBezTo>
                <a:cubicBezTo>
                  <a:pt x="1014" y="242"/>
                  <a:pt x="919" y="83"/>
                  <a:pt x="792" y="20"/>
                </a:cubicBezTo>
                <a:cubicBezTo>
                  <a:pt x="758" y="6"/>
                  <a:pt x="723" y="0"/>
                  <a:pt x="68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6" name="Google Shape;2546;p58"/>
          <p:cNvSpPr/>
          <p:nvPr/>
        </p:nvSpPr>
        <p:spPr>
          <a:xfrm>
            <a:off x="3607613" y="3245926"/>
            <a:ext cx="28490" cy="37207"/>
          </a:xfrm>
          <a:custGeom>
            <a:avLst/>
            <a:gdLst/>
            <a:ahLst/>
            <a:cxnLst/>
            <a:rect l="l" t="t" r="r" b="b"/>
            <a:pathLst>
              <a:path w="951" h="1242" extrusionOk="0">
                <a:moveTo>
                  <a:pt x="636" y="1"/>
                </a:moveTo>
                <a:cubicBezTo>
                  <a:pt x="499" y="1"/>
                  <a:pt x="372" y="90"/>
                  <a:pt x="317" y="228"/>
                </a:cubicBezTo>
                <a:cubicBezTo>
                  <a:pt x="254" y="482"/>
                  <a:pt x="222" y="577"/>
                  <a:pt x="64" y="798"/>
                </a:cubicBezTo>
                <a:cubicBezTo>
                  <a:pt x="0" y="957"/>
                  <a:pt x="32" y="1115"/>
                  <a:pt x="190" y="1210"/>
                </a:cubicBezTo>
                <a:cubicBezTo>
                  <a:pt x="222" y="1242"/>
                  <a:pt x="285" y="1242"/>
                  <a:pt x="317" y="1242"/>
                </a:cubicBezTo>
                <a:cubicBezTo>
                  <a:pt x="444" y="1242"/>
                  <a:pt x="539" y="1210"/>
                  <a:pt x="602" y="1115"/>
                </a:cubicBezTo>
                <a:cubicBezTo>
                  <a:pt x="760" y="830"/>
                  <a:pt x="824" y="703"/>
                  <a:pt x="887" y="387"/>
                </a:cubicBezTo>
                <a:cubicBezTo>
                  <a:pt x="950" y="228"/>
                  <a:pt x="855" y="70"/>
                  <a:pt x="697" y="7"/>
                </a:cubicBezTo>
                <a:cubicBezTo>
                  <a:pt x="677" y="2"/>
                  <a:pt x="656" y="1"/>
                  <a:pt x="63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7" name="Google Shape;2547;p58"/>
          <p:cNvSpPr/>
          <p:nvPr/>
        </p:nvSpPr>
        <p:spPr>
          <a:xfrm>
            <a:off x="3865670" y="3555391"/>
            <a:ext cx="59795" cy="60754"/>
          </a:xfrm>
          <a:custGeom>
            <a:avLst/>
            <a:gdLst/>
            <a:ahLst/>
            <a:cxnLst/>
            <a:rect l="l" t="t" r="r" b="b"/>
            <a:pathLst>
              <a:path w="1996" h="2028" extrusionOk="0">
                <a:moveTo>
                  <a:pt x="1014" y="1"/>
                </a:moveTo>
                <a:cubicBezTo>
                  <a:pt x="444" y="1"/>
                  <a:pt x="0" y="476"/>
                  <a:pt x="0" y="1014"/>
                </a:cubicBezTo>
                <a:cubicBezTo>
                  <a:pt x="0" y="1584"/>
                  <a:pt x="444" y="2027"/>
                  <a:pt x="1014" y="2027"/>
                </a:cubicBezTo>
                <a:cubicBezTo>
                  <a:pt x="1552" y="2027"/>
                  <a:pt x="1995" y="1584"/>
                  <a:pt x="1995" y="1014"/>
                </a:cubicBezTo>
                <a:cubicBezTo>
                  <a:pt x="1995" y="476"/>
                  <a:pt x="1552" y="1"/>
                  <a:pt x="101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8" name="Google Shape;2548;p58"/>
          <p:cNvSpPr/>
          <p:nvPr/>
        </p:nvSpPr>
        <p:spPr>
          <a:xfrm>
            <a:off x="4323905" y="2515583"/>
            <a:ext cx="224891" cy="356764"/>
          </a:xfrm>
          <a:custGeom>
            <a:avLst/>
            <a:gdLst/>
            <a:ahLst/>
            <a:cxnLst/>
            <a:rect l="l" t="t" r="r" b="b"/>
            <a:pathLst>
              <a:path w="7507" h="11909" extrusionOk="0">
                <a:moveTo>
                  <a:pt x="286" y="1"/>
                </a:moveTo>
                <a:lnTo>
                  <a:pt x="1" y="254"/>
                </a:lnTo>
                <a:cubicBezTo>
                  <a:pt x="3136" y="3579"/>
                  <a:pt x="5574" y="7601"/>
                  <a:pt x="7126" y="11908"/>
                </a:cubicBezTo>
                <a:lnTo>
                  <a:pt x="7506" y="11781"/>
                </a:lnTo>
                <a:cubicBezTo>
                  <a:pt x="5954" y="7411"/>
                  <a:pt x="3452" y="3357"/>
                  <a:pt x="28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9" name="Google Shape;2549;p58"/>
          <p:cNvSpPr/>
          <p:nvPr/>
        </p:nvSpPr>
        <p:spPr>
          <a:xfrm>
            <a:off x="4567732" y="2348597"/>
            <a:ext cx="1229576" cy="1155581"/>
          </a:xfrm>
          <a:custGeom>
            <a:avLst/>
            <a:gdLst/>
            <a:ahLst/>
            <a:cxnLst/>
            <a:rect l="l" t="t" r="r" b="b"/>
            <a:pathLst>
              <a:path w="41044" h="38574" extrusionOk="0">
                <a:moveTo>
                  <a:pt x="23626" y="1"/>
                </a:moveTo>
                <a:lnTo>
                  <a:pt x="23277" y="698"/>
                </a:lnTo>
                <a:cubicBezTo>
                  <a:pt x="27489" y="2819"/>
                  <a:pt x="32303" y="5416"/>
                  <a:pt x="35755" y="9786"/>
                </a:cubicBezTo>
                <a:cubicBezTo>
                  <a:pt x="36167" y="10388"/>
                  <a:pt x="36578" y="11022"/>
                  <a:pt x="36895" y="11655"/>
                </a:cubicBezTo>
                <a:cubicBezTo>
                  <a:pt x="40157" y="17545"/>
                  <a:pt x="40220" y="24418"/>
                  <a:pt x="37053" y="29548"/>
                </a:cubicBezTo>
                <a:cubicBezTo>
                  <a:pt x="35850" y="31511"/>
                  <a:pt x="34203" y="33158"/>
                  <a:pt x="32208" y="34457"/>
                </a:cubicBezTo>
                <a:cubicBezTo>
                  <a:pt x="28826" y="36615"/>
                  <a:pt x="24971" y="37757"/>
                  <a:pt x="21235" y="37757"/>
                </a:cubicBezTo>
                <a:cubicBezTo>
                  <a:pt x="20039" y="37757"/>
                  <a:pt x="18856" y="37640"/>
                  <a:pt x="17703" y="37402"/>
                </a:cubicBezTo>
                <a:cubicBezTo>
                  <a:pt x="9660" y="35755"/>
                  <a:pt x="4117" y="28154"/>
                  <a:pt x="666" y="22581"/>
                </a:cubicBezTo>
                <a:lnTo>
                  <a:pt x="0" y="22992"/>
                </a:lnTo>
                <a:cubicBezTo>
                  <a:pt x="3547" y="28693"/>
                  <a:pt x="9216" y="36483"/>
                  <a:pt x="17545" y="38193"/>
                </a:cubicBezTo>
                <a:cubicBezTo>
                  <a:pt x="18749" y="38447"/>
                  <a:pt x="19984" y="38574"/>
                  <a:pt x="21219" y="38574"/>
                </a:cubicBezTo>
                <a:cubicBezTo>
                  <a:pt x="25082" y="38574"/>
                  <a:pt x="29104" y="37370"/>
                  <a:pt x="32651" y="35122"/>
                </a:cubicBezTo>
                <a:cubicBezTo>
                  <a:pt x="34741" y="33760"/>
                  <a:pt x="36452" y="32050"/>
                  <a:pt x="37718" y="29960"/>
                </a:cubicBezTo>
                <a:cubicBezTo>
                  <a:pt x="41044" y="24576"/>
                  <a:pt x="40980" y="17419"/>
                  <a:pt x="37592" y="11275"/>
                </a:cubicBezTo>
                <a:cubicBezTo>
                  <a:pt x="37243" y="10610"/>
                  <a:pt x="36832" y="9977"/>
                  <a:pt x="36388" y="9343"/>
                </a:cubicBezTo>
                <a:cubicBezTo>
                  <a:pt x="32810" y="4814"/>
                  <a:pt x="27933" y="2154"/>
                  <a:pt x="2362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0" name="Google Shape;2550;p58"/>
          <p:cNvSpPr/>
          <p:nvPr/>
        </p:nvSpPr>
        <p:spPr>
          <a:xfrm>
            <a:off x="4787832" y="2519148"/>
            <a:ext cx="864334" cy="852201"/>
          </a:xfrm>
          <a:custGeom>
            <a:avLst/>
            <a:gdLst/>
            <a:ahLst/>
            <a:cxnLst/>
            <a:rect l="l" t="t" r="r" b="b"/>
            <a:pathLst>
              <a:path w="28852" h="28447" extrusionOk="0">
                <a:moveTo>
                  <a:pt x="13935" y="578"/>
                </a:moveTo>
                <a:cubicBezTo>
                  <a:pt x="14062" y="578"/>
                  <a:pt x="14220" y="578"/>
                  <a:pt x="14378" y="610"/>
                </a:cubicBezTo>
                <a:cubicBezTo>
                  <a:pt x="18527" y="737"/>
                  <a:pt x="22391" y="2478"/>
                  <a:pt x="24956" y="5329"/>
                </a:cubicBezTo>
                <a:cubicBezTo>
                  <a:pt x="27141" y="7767"/>
                  <a:pt x="28249" y="10934"/>
                  <a:pt x="27996" y="14196"/>
                </a:cubicBezTo>
                <a:cubicBezTo>
                  <a:pt x="27426" y="22113"/>
                  <a:pt x="21694" y="27845"/>
                  <a:pt x="14378" y="27845"/>
                </a:cubicBezTo>
                <a:cubicBezTo>
                  <a:pt x="7063" y="27845"/>
                  <a:pt x="1077" y="21860"/>
                  <a:pt x="761" y="14196"/>
                </a:cubicBezTo>
                <a:cubicBezTo>
                  <a:pt x="602" y="10712"/>
                  <a:pt x="1996" y="7197"/>
                  <a:pt x="4624" y="4569"/>
                </a:cubicBezTo>
                <a:cubicBezTo>
                  <a:pt x="7126" y="2035"/>
                  <a:pt x="10515" y="578"/>
                  <a:pt x="13935" y="578"/>
                </a:cubicBezTo>
                <a:close/>
                <a:moveTo>
                  <a:pt x="13937" y="1"/>
                </a:moveTo>
                <a:cubicBezTo>
                  <a:pt x="10351" y="1"/>
                  <a:pt x="6828" y="1480"/>
                  <a:pt x="4181" y="4157"/>
                </a:cubicBezTo>
                <a:cubicBezTo>
                  <a:pt x="1457" y="6880"/>
                  <a:pt x="1" y="10586"/>
                  <a:pt x="159" y="14228"/>
                </a:cubicBezTo>
                <a:cubicBezTo>
                  <a:pt x="507" y="22208"/>
                  <a:pt x="6746" y="28447"/>
                  <a:pt x="14378" y="28447"/>
                </a:cubicBezTo>
                <a:cubicBezTo>
                  <a:pt x="22011" y="28447"/>
                  <a:pt x="27996" y="22461"/>
                  <a:pt x="28598" y="14228"/>
                </a:cubicBezTo>
                <a:cubicBezTo>
                  <a:pt x="28851" y="10807"/>
                  <a:pt x="27711" y="7514"/>
                  <a:pt x="25399" y="4917"/>
                </a:cubicBezTo>
                <a:cubicBezTo>
                  <a:pt x="22707" y="1940"/>
                  <a:pt x="18717" y="167"/>
                  <a:pt x="14378" y="8"/>
                </a:cubicBezTo>
                <a:cubicBezTo>
                  <a:pt x="14231" y="3"/>
                  <a:pt x="14084" y="1"/>
                  <a:pt x="1393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1" name="Google Shape;2551;p58"/>
          <p:cNvSpPr/>
          <p:nvPr/>
        </p:nvSpPr>
        <p:spPr>
          <a:xfrm>
            <a:off x="4795442" y="2965280"/>
            <a:ext cx="846269" cy="445917"/>
          </a:xfrm>
          <a:custGeom>
            <a:avLst/>
            <a:gdLst/>
            <a:ahLst/>
            <a:cxnLst/>
            <a:rect l="l" t="t" r="r" b="b"/>
            <a:pathLst>
              <a:path w="28249" h="14885" extrusionOk="0">
                <a:moveTo>
                  <a:pt x="27964" y="1"/>
                </a:moveTo>
                <a:cubicBezTo>
                  <a:pt x="27805" y="1"/>
                  <a:pt x="27647" y="96"/>
                  <a:pt x="27647" y="254"/>
                </a:cubicBezTo>
                <a:cubicBezTo>
                  <a:pt x="27045" y="8393"/>
                  <a:pt x="21377" y="14283"/>
                  <a:pt x="14124" y="14283"/>
                </a:cubicBezTo>
                <a:cubicBezTo>
                  <a:pt x="6872" y="14283"/>
                  <a:pt x="918" y="8234"/>
                  <a:pt x="602" y="476"/>
                </a:cubicBezTo>
                <a:cubicBezTo>
                  <a:pt x="570" y="317"/>
                  <a:pt x="443" y="191"/>
                  <a:pt x="285" y="191"/>
                </a:cubicBezTo>
                <a:cubicBezTo>
                  <a:pt x="127" y="222"/>
                  <a:pt x="0" y="349"/>
                  <a:pt x="0" y="507"/>
                </a:cubicBezTo>
                <a:cubicBezTo>
                  <a:pt x="348" y="8551"/>
                  <a:pt x="6556" y="14885"/>
                  <a:pt x="14124" y="14885"/>
                </a:cubicBezTo>
                <a:cubicBezTo>
                  <a:pt x="21693" y="14885"/>
                  <a:pt x="27615" y="8741"/>
                  <a:pt x="28249" y="317"/>
                </a:cubicBezTo>
                <a:cubicBezTo>
                  <a:pt x="28249" y="159"/>
                  <a:pt x="28122" y="1"/>
                  <a:pt x="2796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2" name="Google Shape;2552;p58"/>
          <p:cNvSpPr/>
          <p:nvPr/>
        </p:nvSpPr>
        <p:spPr>
          <a:xfrm>
            <a:off x="5277373" y="3347034"/>
            <a:ext cx="28490" cy="53744"/>
          </a:xfrm>
          <a:custGeom>
            <a:avLst/>
            <a:gdLst/>
            <a:ahLst/>
            <a:cxnLst/>
            <a:rect l="l" t="t" r="r" b="b"/>
            <a:pathLst>
              <a:path w="951" h="1794" extrusionOk="0">
                <a:moveTo>
                  <a:pt x="629" y="0"/>
                </a:moveTo>
                <a:cubicBezTo>
                  <a:pt x="508" y="0"/>
                  <a:pt x="399" y="86"/>
                  <a:pt x="349" y="210"/>
                </a:cubicBezTo>
                <a:cubicBezTo>
                  <a:pt x="191" y="717"/>
                  <a:pt x="128" y="939"/>
                  <a:pt x="33" y="1445"/>
                </a:cubicBezTo>
                <a:cubicBezTo>
                  <a:pt x="1" y="1604"/>
                  <a:pt x="96" y="1762"/>
                  <a:pt x="286" y="1794"/>
                </a:cubicBezTo>
                <a:lnTo>
                  <a:pt x="318" y="1794"/>
                </a:lnTo>
                <a:cubicBezTo>
                  <a:pt x="476" y="1794"/>
                  <a:pt x="603" y="1699"/>
                  <a:pt x="603" y="1540"/>
                </a:cubicBezTo>
                <a:cubicBezTo>
                  <a:pt x="698" y="1065"/>
                  <a:pt x="761" y="875"/>
                  <a:pt x="919" y="400"/>
                </a:cubicBezTo>
                <a:cubicBezTo>
                  <a:pt x="951" y="242"/>
                  <a:pt x="888" y="83"/>
                  <a:pt x="729" y="20"/>
                </a:cubicBezTo>
                <a:cubicBezTo>
                  <a:pt x="695" y="7"/>
                  <a:pt x="662" y="0"/>
                  <a:pt x="6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3" name="Google Shape;2553;p58"/>
          <p:cNvSpPr/>
          <p:nvPr/>
        </p:nvSpPr>
        <p:spPr>
          <a:xfrm>
            <a:off x="5329560" y="3338945"/>
            <a:ext cx="25644" cy="51407"/>
          </a:xfrm>
          <a:custGeom>
            <a:avLst/>
            <a:gdLst/>
            <a:ahLst/>
            <a:cxnLst/>
            <a:rect l="l" t="t" r="r" b="b"/>
            <a:pathLst>
              <a:path w="856" h="1716" extrusionOk="0">
                <a:moveTo>
                  <a:pt x="553" y="0"/>
                </a:moveTo>
                <a:cubicBezTo>
                  <a:pt x="412" y="0"/>
                  <a:pt x="282" y="117"/>
                  <a:pt x="254" y="258"/>
                </a:cubicBezTo>
                <a:lnTo>
                  <a:pt x="32" y="1367"/>
                </a:lnTo>
                <a:cubicBezTo>
                  <a:pt x="1" y="1525"/>
                  <a:pt x="96" y="1684"/>
                  <a:pt x="254" y="1715"/>
                </a:cubicBezTo>
                <a:lnTo>
                  <a:pt x="317" y="1715"/>
                </a:lnTo>
                <a:cubicBezTo>
                  <a:pt x="476" y="1715"/>
                  <a:pt x="571" y="1620"/>
                  <a:pt x="602" y="1494"/>
                </a:cubicBezTo>
                <a:lnTo>
                  <a:pt x="824" y="353"/>
                </a:lnTo>
                <a:cubicBezTo>
                  <a:pt x="856" y="195"/>
                  <a:pt x="761" y="37"/>
                  <a:pt x="602" y="5"/>
                </a:cubicBezTo>
                <a:cubicBezTo>
                  <a:pt x="586" y="2"/>
                  <a:pt x="569" y="0"/>
                  <a:pt x="55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4" name="Google Shape;2554;p58"/>
          <p:cNvSpPr/>
          <p:nvPr/>
        </p:nvSpPr>
        <p:spPr>
          <a:xfrm>
            <a:off x="5376055" y="3322947"/>
            <a:ext cx="21839" cy="52216"/>
          </a:xfrm>
          <a:custGeom>
            <a:avLst/>
            <a:gdLst/>
            <a:ahLst/>
            <a:cxnLst/>
            <a:rect l="l" t="t" r="r" b="b"/>
            <a:pathLst>
              <a:path w="729" h="1743" extrusionOk="0">
                <a:moveTo>
                  <a:pt x="381" y="1"/>
                </a:moveTo>
                <a:cubicBezTo>
                  <a:pt x="222" y="32"/>
                  <a:pt x="96" y="159"/>
                  <a:pt x="96" y="317"/>
                </a:cubicBezTo>
                <a:cubicBezTo>
                  <a:pt x="127" y="729"/>
                  <a:pt x="127" y="1014"/>
                  <a:pt x="32" y="1394"/>
                </a:cubicBezTo>
                <a:cubicBezTo>
                  <a:pt x="1" y="1553"/>
                  <a:pt x="96" y="1711"/>
                  <a:pt x="286" y="1743"/>
                </a:cubicBezTo>
                <a:lnTo>
                  <a:pt x="317" y="1743"/>
                </a:lnTo>
                <a:cubicBezTo>
                  <a:pt x="476" y="1743"/>
                  <a:pt x="602" y="1648"/>
                  <a:pt x="634" y="1521"/>
                </a:cubicBezTo>
                <a:cubicBezTo>
                  <a:pt x="697" y="1077"/>
                  <a:pt x="729" y="729"/>
                  <a:pt x="697" y="286"/>
                </a:cubicBezTo>
                <a:cubicBezTo>
                  <a:pt x="666" y="127"/>
                  <a:pt x="539" y="1"/>
                  <a:pt x="38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5" name="Google Shape;2555;p58"/>
          <p:cNvSpPr/>
          <p:nvPr/>
        </p:nvSpPr>
        <p:spPr>
          <a:xfrm>
            <a:off x="5418745" y="3302097"/>
            <a:ext cx="19952" cy="49340"/>
          </a:xfrm>
          <a:custGeom>
            <a:avLst/>
            <a:gdLst/>
            <a:ahLst/>
            <a:cxnLst/>
            <a:rect l="l" t="t" r="r" b="b"/>
            <a:pathLst>
              <a:path w="666" h="1647" extrusionOk="0">
                <a:moveTo>
                  <a:pt x="381" y="0"/>
                </a:moveTo>
                <a:cubicBezTo>
                  <a:pt x="222" y="0"/>
                  <a:pt x="96" y="127"/>
                  <a:pt x="96" y="317"/>
                </a:cubicBezTo>
                <a:cubicBezTo>
                  <a:pt x="96" y="697"/>
                  <a:pt x="64" y="918"/>
                  <a:pt x="1" y="1298"/>
                </a:cubicBezTo>
                <a:cubicBezTo>
                  <a:pt x="1" y="1457"/>
                  <a:pt x="96" y="1615"/>
                  <a:pt x="254" y="1615"/>
                </a:cubicBezTo>
                <a:cubicBezTo>
                  <a:pt x="286" y="1647"/>
                  <a:pt x="286" y="1647"/>
                  <a:pt x="317" y="1647"/>
                </a:cubicBezTo>
                <a:cubicBezTo>
                  <a:pt x="444" y="1647"/>
                  <a:pt x="571" y="1520"/>
                  <a:pt x="602" y="1362"/>
                </a:cubicBezTo>
                <a:cubicBezTo>
                  <a:pt x="666" y="982"/>
                  <a:pt x="666" y="697"/>
                  <a:pt x="666" y="285"/>
                </a:cubicBezTo>
                <a:cubicBezTo>
                  <a:pt x="666" y="127"/>
                  <a:pt x="539" y="0"/>
                  <a:pt x="3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6" name="Google Shape;2556;p58"/>
          <p:cNvSpPr/>
          <p:nvPr/>
        </p:nvSpPr>
        <p:spPr>
          <a:xfrm>
            <a:off x="5460506" y="3273607"/>
            <a:ext cx="19952" cy="46524"/>
          </a:xfrm>
          <a:custGeom>
            <a:avLst/>
            <a:gdLst/>
            <a:ahLst/>
            <a:cxnLst/>
            <a:rect l="l" t="t" r="r" b="b"/>
            <a:pathLst>
              <a:path w="666" h="1553" extrusionOk="0">
                <a:moveTo>
                  <a:pt x="285" y="1"/>
                </a:moveTo>
                <a:cubicBezTo>
                  <a:pt x="127" y="1"/>
                  <a:pt x="0" y="159"/>
                  <a:pt x="0" y="318"/>
                </a:cubicBezTo>
                <a:cubicBezTo>
                  <a:pt x="0" y="698"/>
                  <a:pt x="0" y="919"/>
                  <a:pt x="63" y="1299"/>
                </a:cubicBezTo>
                <a:cubicBezTo>
                  <a:pt x="63" y="1426"/>
                  <a:pt x="190" y="1553"/>
                  <a:pt x="348" y="1553"/>
                </a:cubicBezTo>
                <a:lnTo>
                  <a:pt x="380" y="1553"/>
                </a:lnTo>
                <a:cubicBezTo>
                  <a:pt x="538" y="1521"/>
                  <a:pt x="665" y="1363"/>
                  <a:pt x="633" y="1204"/>
                </a:cubicBezTo>
                <a:cubicBezTo>
                  <a:pt x="602" y="856"/>
                  <a:pt x="602" y="634"/>
                  <a:pt x="570" y="286"/>
                </a:cubicBezTo>
                <a:cubicBezTo>
                  <a:pt x="570" y="128"/>
                  <a:pt x="443" y="33"/>
                  <a:pt x="28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7" name="Google Shape;2557;p58"/>
          <p:cNvSpPr/>
          <p:nvPr/>
        </p:nvSpPr>
        <p:spPr>
          <a:xfrm>
            <a:off x="5228992" y="3355991"/>
            <a:ext cx="27561" cy="47632"/>
          </a:xfrm>
          <a:custGeom>
            <a:avLst/>
            <a:gdLst/>
            <a:ahLst/>
            <a:cxnLst/>
            <a:rect l="l" t="t" r="r" b="b"/>
            <a:pathLst>
              <a:path w="920" h="1590" extrusionOk="0">
                <a:moveTo>
                  <a:pt x="605" y="0"/>
                </a:moveTo>
                <a:cubicBezTo>
                  <a:pt x="469" y="0"/>
                  <a:pt x="345" y="90"/>
                  <a:pt x="317" y="228"/>
                </a:cubicBezTo>
                <a:cubicBezTo>
                  <a:pt x="254" y="608"/>
                  <a:pt x="191" y="830"/>
                  <a:pt x="64" y="1210"/>
                </a:cubicBezTo>
                <a:cubicBezTo>
                  <a:pt x="1" y="1336"/>
                  <a:pt x="96" y="1526"/>
                  <a:pt x="254" y="1558"/>
                </a:cubicBezTo>
                <a:cubicBezTo>
                  <a:pt x="286" y="1590"/>
                  <a:pt x="317" y="1590"/>
                  <a:pt x="349" y="1590"/>
                </a:cubicBezTo>
                <a:cubicBezTo>
                  <a:pt x="476" y="1590"/>
                  <a:pt x="603" y="1495"/>
                  <a:pt x="634" y="1368"/>
                </a:cubicBezTo>
                <a:cubicBezTo>
                  <a:pt x="761" y="988"/>
                  <a:pt x="824" y="735"/>
                  <a:pt x="888" y="355"/>
                </a:cubicBezTo>
                <a:cubicBezTo>
                  <a:pt x="919" y="196"/>
                  <a:pt x="824" y="38"/>
                  <a:pt x="666" y="6"/>
                </a:cubicBezTo>
                <a:cubicBezTo>
                  <a:pt x="645" y="2"/>
                  <a:pt x="625" y="0"/>
                  <a:pt x="60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8" name="Google Shape;2558;p58"/>
          <p:cNvSpPr/>
          <p:nvPr/>
        </p:nvSpPr>
        <p:spPr>
          <a:xfrm>
            <a:off x="5165421" y="3354074"/>
            <a:ext cx="31366" cy="49550"/>
          </a:xfrm>
          <a:custGeom>
            <a:avLst/>
            <a:gdLst/>
            <a:ahLst/>
            <a:cxnLst/>
            <a:rect l="l" t="t" r="r" b="b"/>
            <a:pathLst>
              <a:path w="1047" h="1654" extrusionOk="0">
                <a:moveTo>
                  <a:pt x="700" y="1"/>
                </a:moveTo>
                <a:cubicBezTo>
                  <a:pt x="564" y="1"/>
                  <a:pt x="440" y="91"/>
                  <a:pt x="413" y="229"/>
                </a:cubicBezTo>
                <a:cubicBezTo>
                  <a:pt x="349" y="577"/>
                  <a:pt x="223" y="894"/>
                  <a:pt x="64" y="1210"/>
                </a:cubicBezTo>
                <a:cubicBezTo>
                  <a:pt x="1" y="1369"/>
                  <a:pt x="64" y="1559"/>
                  <a:pt x="191" y="1622"/>
                </a:cubicBezTo>
                <a:cubicBezTo>
                  <a:pt x="223" y="1654"/>
                  <a:pt x="286" y="1654"/>
                  <a:pt x="318" y="1654"/>
                </a:cubicBezTo>
                <a:cubicBezTo>
                  <a:pt x="444" y="1654"/>
                  <a:pt x="539" y="1590"/>
                  <a:pt x="603" y="1495"/>
                </a:cubicBezTo>
                <a:cubicBezTo>
                  <a:pt x="793" y="1115"/>
                  <a:pt x="919" y="767"/>
                  <a:pt x="1014" y="355"/>
                </a:cubicBezTo>
                <a:cubicBezTo>
                  <a:pt x="1046" y="197"/>
                  <a:pt x="919" y="38"/>
                  <a:pt x="761" y="7"/>
                </a:cubicBezTo>
                <a:cubicBezTo>
                  <a:pt x="741" y="3"/>
                  <a:pt x="720" y="1"/>
                  <a:pt x="70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9" name="Google Shape;2559;p58"/>
          <p:cNvSpPr/>
          <p:nvPr/>
        </p:nvSpPr>
        <p:spPr>
          <a:xfrm>
            <a:off x="5117039" y="3348382"/>
            <a:ext cx="31336" cy="49550"/>
          </a:xfrm>
          <a:custGeom>
            <a:avLst/>
            <a:gdLst/>
            <a:ahLst/>
            <a:cxnLst/>
            <a:rect l="l" t="t" r="r" b="b"/>
            <a:pathLst>
              <a:path w="1046" h="1654" extrusionOk="0">
                <a:moveTo>
                  <a:pt x="722" y="1"/>
                </a:moveTo>
                <a:cubicBezTo>
                  <a:pt x="571" y="1"/>
                  <a:pt x="472" y="91"/>
                  <a:pt x="444" y="228"/>
                </a:cubicBezTo>
                <a:cubicBezTo>
                  <a:pt x="381" y="577"/>
                  <a:pt x="254" y="894"/>
                  <a:pt x="96" y="1210"/>
                </a:cubicBezTo>
                <a:cubicBezTo>
                  <a:pt x="1" y="1337"/>
                  <a:pt x="33" y="1527"/>
                  <a:pt x="191" y="1622"/>
                </a:cubicBezTo>
                <a:cubicBezTo>
                  <a:pt x="254" y="1654"/>
                  <a:pt x="286" y="1654"/>
                  <a:pt x="349" y="1654"/>
                </a:cubicBezTo>
                <a:cubicBezTo>
                  <a:pt x="444" y="1654"/>
                  <a:pt x="539" y="1590"/>
                  <a:pt x="603" y="1495"/>
                </a:cubicBezTo>
                <a:cubicBezTo>
                  <a:pt x="793" y="1147"/>
                  <a:pt x="951" y="735"/>
                  <a:pt x="1014" y="324"/>
                </a:cubicBezTo>
                <a:cubicBezTo>
                  <a:pt x="1046" y="165"/>
                  <a:pt x="951" y="7"/>
                  <a:pt x="793" y="7"/>
                </a:cubicBezTo>
                <a:cubicBezTo>
                  <a:pt x="768" y="3"/>
                  <a:pt x="745" y="1"/>
                  <a:pt x="72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0" name="Google Shape;2560;p58"/>
          <p:cNvSpPr/>
          <p:nvPr/>
        </p:nvSpPr>
        <p:spPr>
          <a:xfrm>
            <a:off x="5065811" y="3332804"/>
            <a:ext cx="30407" cy="49939"/>
          </a:xfrm>
          <a:custGeom>
            <a:avLst/>
            <a:gdLst/>
            <a:ahLst/>
            <a:cxnLst/>
            <a:rect l="l" t="t" r="r" b="b"/>
            <a:pathLst>
              <a:path w="1015" h="1667" extrusionOk="0">
                <a:moveTo>
                  <a:pt x="692" y="0"/>
                </a:moveTo>
                <a:cubicBezTo>
                  <a:pt x="571" y="0"/>
                  <a:pt x="462" y="86"/>
                  <a:pt x="412" y="210"/>
                </a:cubicBezTo>
                <a:lnTo>
                  <a:pt x="32" y="1255"/>
                </a:lnTo>
                <a:cubicBezTo>
                  <a:pt x="1" y="1414"/>
                  <a:pt x="96" y="1604"/>
                  <a:pt x="222" y="1635"/>
                </a:cubicBezTo>
                <a:cubicBezTo>
                  <a:pt x="254" y="1667"/>
                  <a:pt x="286" y="1667"/>
                  <a:pt x="317" y="1667"/>
                </a:cubicBezTo>
                <a:cubicBezTo>
                  <a:pt x="444" y="1667"/>
                  <a:pt x="571" y="1572"/>
                  <a:pt x="602" y="1445"/>
                </a:cubicBezTo>
                <a:lnTo>
                  <a:pt x="982" y="400"/>
                </a:lnTo>
                <a:cubicBezTo>
                  <a:pt x="1014" y="242"/>
                  <a:pt x="951" y="52"/>
                  <a:pt x="792" y="20"/>
                </a:cubicBezTo>
                <a:cubicBezTo>
                  <a:pt x="759" y="7"/>
                  <a:pt x="725" y="0"/>
                  <a:pt x="69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1" name="Google Shape;2561;p58"/>
          <p:cNvSpPr/>
          <p:nvPr/>
        </p:nvSpPr>
        <p:spPr>
          <a:xfrm>
            <a:off x="5021234" y="3312342"/>
            <a:ext cx="29448" cy="44786"/>
          </a:xfrm>
          <a:custGeom>
            <a:avLst/>
            <a:gdLst/>
            <a:ahLst/>
            <a:cxnLst/>
            <a:rect l="l" t="t" r="r" b="b"/>
            <a:pathLst>
              <a:path w="983" h="1495" extrusionOk="0">
                <a:moveTo>
                  <a:pt x="657" y="0"/>
                </a:moveTo>
                <a:cubicBezTo>
                  <a:pt x="500" y="0"/>
                  <a:pt x="376" y="90"/>
                  <a:pt x="349" y="228"/>
                </a:cubicBezTo>
                <a:cubicBezTo>
                  <a:pt x="285" y="545"/>
                  <a:pt x="190" y="766"/>
                  <a:pt x="64" y="1083"/>
                </a:cubicBezTo>
                <a:cubicBezTo>
                  <a:pt x="0" y="1210"/>
                  <a:pt x="95" y="1400"/>
                  <a:pt x="222" y="1463"/>
                </a:cubicBezTo>
                <a:cubicBezTo>
                  <a:pt x="285" y="1463"/>
                  <a:pt x="317" y="1495"/>
                  <a:pt x="349" y="1495"/>
                </a:cubicBezTo>
                <a:cubicBezTo>
                  <a:pt x="475" y="1495"/>
                  <a:pt x="570" y="1400"/>
                  <a:pt x="634" y="1305"/>
                </a:cubicBezTo>
                <a:cubicBezTo>
                  <a:pt x="760" y="988"/>
                  <a:pt x="855" y="703"/>
                  <a:pt x="919" y="386"/>
                </a:cubicBezTo>
                <a:cubicBezTo>
                  <a:pt x="982" y="228"/>
                  <a:pt x="855" y="70"/>
                  <a:pt x="729" y="6"/>
                </a:cubicBezTo>
                <a:cubicBezTo>
                  <a:pt x="704" y="2"/>
                  <a:pt x="680" y="0"/>
                  <a:pt x="6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2" name="Google Shape;2562;p58"/>
          <p:cNvSpPr/>
          <p:nvPr/>
        </p:nvSpPr>
        <p:spPr>
          <a:xfrm>
            <a:off x="4967160" y="3281576"/>
            <a:ext cx="30377" cy="42360"/>
          </a:xfrm>
          <a:custGeom>
            <a:avLst/>
            <a:gdLst/>
            <a:ahLst/>
            <a:cxnLst/>
            <a:rect l="l" t="t" r="r" b="b"/>
            <a:pathLst>
              <a:path w="1014" h="1414" extrusionOk="0">
                <a:moveTo>
                  <a:pt x="691" y="0"/>
                </a:moveTo>
                <a:cubicBezTo>
                  <a:pt x="570" y="0"/>
                  <a:pt x="462" y="86"/>
                  <a:pt x="412" y="210"/>
                </a:cubicBezTo>
                <a:cubicBezTo>
                  <a:pt x="317" y="463"/>
                  <a:pt x="222" y="717"/>
                  <a:pt x="95" y="970"/>
                </a:cubicBezTo>
                <a:cubicBezTo>
                  <a:pt x="0" y="1128"/>
                  <a:pt x="63" y="1287"/>
                  <a:pt x="222" y="1382"/>
                </a:cubicBezTo>
                <a:cubicBezTo>
                  <a:pt x="253" y="1382"/>
                  <a:pt x="317" y="1413"/>
                  <a:pt x="348" y="1413"/>
                </a:cubicBezTo>
                <a:cubicBezTo>
                  <a:pt x="444" y="1413"/>
                  <a:pt x="570" y="1350"/>
                  <a:pt x="634" y="1223"/>
                </a:cubicBezTo>
                <a:cubicBezTo>
                  <a:pt x="760" y="970"/>
                  <a:pt x="887" y="685"/>
                  <a:pt x="982" y="400"/>
                </a:cubicBezTo>
                <a:cubicBezTo>
                  <a:pt x="1014" y="242"/>
                  <a:pt x="950" y="83"/>
                  <a:pt x="792" y="20"/>
                </a:cubicBezTo>
                <a:cubicBezTo>
                  <a:pt x="758" y="6"/>
                  <a:pt x="724" y="0"/>
                  <a:pt x="69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3" name="Google Shape;2563;p58"/>
          <p:cNvSpPr/>
          <p:nvPr/>
        </p:nvSpPr>
        <p:spPr>
          <a:xfrm>
            <a:off x="4924470" y="3246465"/>
            <a:ext cx="28490" cy="36668"/>
          </a:xfrm>
          <a:custGeom>
            <a:avLst/>
            <a:gdLst/>
            <a:ahLst/>
            <a:cxnLst/>
            <a:rect l="l" t="t" r="r" b="b"/>
            <a:pathLst>
              <a:path w="951" h="1224" extrusionOk="0">
                <a:moveTo>
                  <a:pt x="596" y="0"/>
                </a:moveTo>
                <a:cubicBezTo>
                  <a:pt x="477" y="0"/>
                  <a:pt x="373" y="86"/>
                  <a:pt x="348" y="210"/>
                </a:cubicBezTo>
                <a:cubicBezTo>
                  <a:pt x="253" y="464"/>
                  <a:pt x="222" y="559"/>
                  <a:pt x="95" y="780"/>
                </a:cubicBezTo>
                <a:cubicBezTo>
                  <a:pt x="0" y="939"/>
                  <a:pt x="32" y="1129"/>
                  <a:pt x="190" y="1192"/>
                </a:cubicBezTo>
                <a:cubicBezTo>
                  <a:pt x="222" y="1224"/>
                  <a:pt x="285" y="1224"/>
                  <a:pt x="348" y="1224"/>
                </a:cubicBezTo>
                <a:cubicBezTo>
                  <a:pt x="443" y="1224"/>
                  <a:pt x="538" y="1192"/>
                  <a:pt x="602" y="1097"/>
                </a:cubicBezTo>
                <a:cubicBezTo>
                  <a:pt x="760" y="812"/>
                  <a:pt x="823" y="685"/>
                  <a:pt x="918" y="369"/>
                </a:cubicBezTo>
                <a:cubicBezTo>
                  <a:pt x="950" y="210"/>
                  <a:pt x="855" y="52"/>
                  <a:pt x="697" y="20"/>
                </a:cubicBezTo>
                <a:cubicBezTo>
                  <a:pt x="663" y="7"/>
                  <a:pt x="629" y="0"/>
                  <a:pt x="59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4" name="Google Shape;2564;p58"/>
          <p:cNvSpPr/>
          <p:nvPr/>
        </p:nvSpPr>
        <p:spPr>
          <a:xfrm>
            <a:off x="4537385" y="2991853"/>
            <a:ext cx="59795" cy="59795"/>
          </a:xfrm>
          <a:custGeom>
            <a:avLst/>
            <a:gdLst/>
            <a:ahLst/>
            <a:cxnLst/>
            <a:rect l="l" t="t" r="r" b="b"/>
            <a:pathLst>
              <a:path w="1996" h="1996" extrusionOk="0">
                <a:moveTo>
                  <a:pt x="1013" y="0"/>
                </a:moveTo>
                <a:cubicBezTo>
                  <a:pt x="443" y="0"/>
                  <a:pt x="0" y="444"/>
                  <a:pt x="0" y="1014"/>
                </a:cubicBezTo>
                <a:cubicBezTo>
                  <a:pt x="0" y="1552"/>
                  <a:pt x="443" y="1995"/>
                  <a:pt x="1013" y="1995"/>
                </a:cubicBezTo>
                <a:cubicBezTo>
                  <a:pt x="1552" y="1995"/>
                  <a:pt x="1995" y="1552"/>
                  <a:pt x="1995" y="1014"/>
                </a:cubicBezTo>
                <a:cubicBezTo>
                  <a:pt x="1995" y="444"/>
                  <a:pt x="1552" y="0"/>
                  <a:pt x="10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5" name="Google Shape;2565;p58"/>
          <p:cNvSpPr/>
          <p:nvPr/>
        </p:nvSpPr>
        <p:spPr>
          <a:xfrm>
            <a:off x="4607576" y="3195836"/>
            <a:ext cx="303619" cy="295081"/>
          </a:xfrm>
          <a:custGeom>
            <a:avLst/>
            <a:gdLst/>
            <a:ahLst/>
            <a:cxnLst/>
            <a:rect l="l" t="t" r="r" b="b"/>
            <a:pathLst>
              <a:path w="10135" h="9850" extrusionOk="0">
                <a:moveTo>
                  <a:pt x="317" y="0"/>
                </a:moveTo>
                <a:lnTo>
                  <a:pt x="1" y="222"/>
                </a:lnTo>
                <a:cubicBezTo>
                  <a:pt x="2597" y="4054"/>
                  <a:pt x="6018" y="7379"/>
                  <a:pt x="9913" y="9849"/>
                </a:cubicBezTo>
                <a:lnTo>
                  <a:pt x="10135" y="9501"/>
                </a:lnTo>
                <a:cubicBezTo>
                  <a:pt x="6271" y="7062"/>
                  <a:pt x="2882" y="3800"/>
                  <a:pt x="3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6" name="Google Shape;2566;p58"/>
          <p:cNvSpPr/>
          <p:nvPr/>
        </p:nvSpPr>
        <p:spPr>
          <a:xfrm>
            <a:off x="4659762" y="1166190"/>
            <a:ext cx="1120470" cy="1195724"/>
          </a:xfrm>
          <a:custGeom>
            <a:avLst/>
            <a:gdLst/>
            <a:ahLst/>
            <a:cxnLst/>
            <a:rect l="l" t="t" r="r" b="b"/>
            <a:pathLst>
              <a:path w="37402" h="39914" extrusionOk="0">
                <a:moveTo>
                  <a:pt x="17997" y="1"/>
                </a:moveTo>
                <a:cubicBezTo>
                  <a:pt x="11765" y="1"/>
                  <a:pt x="5731" y="3568"/>
                  <a:pt x="2502" y="9194"/>
                </a:cubicBezTo>
                <a:cubicBezTo>
                  <a:pt x="824" y="12108"/>
                  <a:pt x="0" y="15338"/>
                  <a:pt x="159" y="18568"/>
                </a:cubicBezTo>
                <a:cubicBezTo>
                  <a:pt x="317" y="21704"/>
                  <a:pt x="1204" y="24775"/>
                  <a:pt x="2692" y="27467"/>
                </a:cubicBezTo>
                <a:cubicBezTo>
                  <a:pt x="4149" y="30032"/>
                  <a:pt x="6144" y="32218"/>
                  <a:pt x="8488" y="33833"/>
                </a:cubicBezTo>
                <a:cubicBezTo>
                  <a:pt x="11433" y="35891"/>
                  <a:pt x="14790" y="37506"/>
                  <a:pt x="18020" y="39058"/>
                </a:cubicBezTo>
                <a:cubicBezTo>
                  <a:pt x="18558" y="39311"/>
                  <a:pt x="19128" y="39596"/>
                  <a:pt x="19667" y="39850"/>
                </a:cubicBezTo>
                <a:cubicBezTo>
                  <a:pt x="19730" y="39881"/>
                  <a:pt x="19794" y="39913"/>
                  <a:pt x="19857" y="39913"/>
                </a:cubicBezTo>
                <a:cubicBezTo>
                  <a:pt x="20015" y="39913"/>
                  <a:pt x="20142" y="39818"/>
                  <a:pt x="20205" y="39691"/>
                </a:cubicBezTo>
                <a:cubicBezTo>
                  <a:pt x="20300" y="39470"/>
                  <a:pt x="20237" y="39248"/>
                  <a:pt x="20015" y="39153"/>
                </a:cubicBezTo>
                <a:lnTo>
                  <a:pt x="18337" y="38330"/>
                </a:lnTo>
                <a:cubicBezTo>
                  <a:pt x="15138" y="36810"/>
                  <a:pt x="11845" y="35226"/>
                  <a:pt x="8931" y="33168"/>
                </a:cubicBezTo>
                <a:cubicBezTo>
                  <a:pt x="6683" y="31648"/>
                  <a:pt x="4782" y="29526"/>
                  <a:pt x="3389" y="27087"/>
                </a:cubicBezTo>
                <a:cubicBezTo>
                  <a:pt x="1932" y="24522"/>
                  <a:pt x="1109" y="21545"/>
                  <a:pt x="950" y="18537"/>
                </a:cubicBezTo>
                <a:cubicBezTo>
                  <a:pt x="824" y="15465"/>
                  <a:pt x="1584" y="12361"/>
                  <a:pt x="3199" y="9574"/>
                </a:cubicBezTo>
                <a:cubicBezTo>
                  <a:pt x="6270" y="4230"/>
                  <a:pt x="12053" y="792"/>
                  <a:pt x="17975" y="792"/>
                </a:cubicBezTo>
                <a:cubicBezTo>
                  <a:pt x="18159" y="792"/>
                  <a:pt x="18343" y="795"/>
                  <a:pt x="18527" y="802"/>
                </a:cubicBezTo>
                <a:cubicBezTo>
                  <a:pt x="23942" y="960"/>
                  <a:pt x="28946" y="3177"/>
                  <a:pt x="32303" y="6851"/>
                </a:cubicBezTo>
                <a:cubicBezTo>
                  <a:pt x="35185" y="10018"/>
                  <a:pt x="36610" y="14103"/>
                  <a:pt x="36325" y="18347"/>
                </a:cubicBezTo>
                <a:cubicBezTo>
                  <a:pt x="36293" y="18568"/>
                  <a:pt x="36451" y="18758"/>
                  <a:pt x="36673" y="18758"/>
                </a:cubicBezTo>
                <a:cubicBezTo>
                  <a:pt x="36690" y="18761"/>
                  <a:pt x="36706" y="18762"/>
                  <a:pt x="36722" y="18762"/>
                </a:cubicBezTo>
                <a:cubicBezTo>
                  <a:pt x="36922" y="18762"/>
                  <a:pt x="37085" y="18586"/>
                  <a:pt x="37085" y="18410"/>
                </a:cubicBezTo>
                <a:cubicBezTo>
                  <a:pt x="37402" y="13945"/>
                  <a:pt x="35913" y="9638"/>
                  <a:pt x="32873" y="6312"/>
                </a:cubicBezTo>
                <a:cubicBezTo>
                  <a:pt x="29389" y="2481"/>
                  <a:pt x="24164" y="169"/>
                  <a:pt x="18558" y="10"/>
                </a:cubicBezTo>
                <a:cubicBezTo>
                  <a:pt x="18371" y="4"/>
                  <a:pt x="18184" y="1"/>
                  <a:pt x="1799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7" name="Google Shape;2567;p58"/>
          <p:cNvSpPr/>
          <p:nvPr/>
        </p:nvSpPr>
        <p:spPr>
          <a:xfrm>
            <a:off x="4787832" y="1294230"/>
            <a:ext cx="864334" cy="852321"/>
          </a:xfrm>
          <a:custGeom>
            <a:avLst/>
            <a:gdLst/>
            <a:ahLst/>
            <a:cxnLst/>
            <a:rect l="l" t="t" r="r" b="b"/>
            <a:pathLst>
              <a:path w="28852" h="28451" extrusionOk="0">
                <a:moveTo>
                  <a:pt x="14378" y="582"/>
                </a:moveTo>
                <a:cubicBezTo>
                  <a:pt x="18527" y="740"/>
                  <a:pt x="22391" y="2450"/>
                  <a:pt x="24956" y="5332"/>
                </a:cubicBezTo>
                <a:cubicBezTo>
                  <a:pt x="27141" y="7771"/>
                  <a:pt x="28249" y="10937"/>
                  <a:pt x="27996" y="14199"/>
                </a:cubicBezTo>
                <a:cubicBezTo>
                  <a:pt x="27426" y="22117"/>
                  <a:pt x="21694" y="27849"/>
                  <a:pt x="14378" y="27849"/>
                </a:cubicBezTo>
                <a:cubicBezTo>
                  <a:pt x="7063" y="27849"/>
                  <a:pt x="1077" y="21863"/>
                  <a:pt x="761" y="14199"/>
                </a:cubicBezTo>
                <a:cubicBezTo>
                  <a:pt x="602" y="10716"/>
                  <a:pt x="1996" y="7201"/>
                  <a:pt x="4624" y="4572"/>
                </a:cubicBezTo>
                <a:cubicBezTo>
                  <a:pt x="7126" y="2007"/>
                  <a:pt x="10515" y="582"/>
                  <a:pt x="13935" y="582"/>
                </a:cubicBezTo>
                <a:close/>
                <a:moveTo>
                  <a:pt x="13847" y="0"/>
                </a:moveTo>
                <a:cubicBezTo>
                  <a:pt x="10292" y="0"/>
                  <a:pt x="6805" y="1504"/>
                  <a:pt x="4181" y="4129"/>
                </a:cubicBezTo>
                <a:cubicBezTo>
                  <a:pt x="1457" y="6884"/>
                  <a:pt x="1" y="10557"/>
                  <a:pt x="159" y="14231"/>
                </a:cubicBezTo>
                <a:cubicBezTo>
                  <a:pt x="507" y="22212"/>
                  <a:pt x="6746" y="28450"/>
                  <a:pt x="14378" y="28450"/>
                </a:cubicBezTo>
                <a:cubicBezTo>
                  <a:pt x="22011" y="28450"/>
                  <a:pt x="27996" y="22465"/>
                  <a:pt x="28598" y="14231"/>
                </a:cubicBezTo>
                <a:cubicBezTo>
                  <a:pt x="28851" y="10811"/>
                  <a:pt x="27711" y="7486"/>
                  <a:pt x="25399" y="4920"/>
                </a:cubicBezTo>
                <a:cubicBezTo>
                  <a:pt x="22739" y="1943"/>
                  <a:pt x="18717" y="138"/>
                  <a:pt x="14378" y="12"/>
                </a:cubicBezTo>
                <a:cubicBezTo>
                  <a:pt x="14201" y="4"/>
                  <a:pt x="14024" y="0"/>
                  <a:pt x="1384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8" name="Google Shape;2568;p58"/>
          <p:cNvSpPr/>
          <p:nvPr/>
        </p:nvSpPr>
        <p:spPr>
          <a:xfrm>
            <a:off x="4795442" y="1740333"/>
            <a:ext cx="846269" cy="445109"/>
          </a:xfrm>
          <a:custGeom>
            <a:avLst/>
            <a:gdLst/>
            <a:ahLst/>
            <a:cxnLst/>
            <a:rect l="l" t="t" r="r" b="b"/>
            <a:pathLst>
              <a:path w="28249" h="14858" extrusionOk="0">
                <a:moveTo>
                  <a:pt x="27914" y="0"/>
                </a:moveTo>
                <a:cubicBezTo>
                  <a:pt x="27774" y="0"/>
                  <a:pt x="27647" y="117"/>
                  <a:pt x="27647" y="258"/>
                </a:cubicBezTo>
                <a:cubicBezTo>
                  <a:pt x="27045" y="8397"/>
                  <a:pt x="21377" y="14288"/>
                  <a:pt x="14124" y="14288"/>
                </a:cubicBezTo>
                <a:cubicBezTo>
                  <a:pt x="6872" y="14288"/>
                  <a:pt x="918" y="8207"/>
                  <a:pt x="602" y="480"/>
                </a:cubicBezTo>
                <a:cubicBezTo>
                  <a:pt x="570" y="322"/>
                  <a:pt x="443" y="195"/>
                  <a:pt x="285" y="195"/>
                </a:cubicBezTo>
                <a:cubicBezTo>
                  <a:pt x="127" y="195"/>
                  <a:pt x="0" y="353"/>
                  <a:pt x="0" y="512"/>
                </a:cubicBezTo>
                <a:cubicBezTo>
                  <a:pt x="348" y="8556"/>
                  <a:pt x="6556" y="14858"/>
                  <a:pt x="14124" y="14858"/>
                </a:cubicBezTo>
                <a:cubicBezTo>
                  <a:pt x="21693" y="14858"/>
                  <a:pt x="27615" y="8746"/>
                  <a:pt x="28249" y="322"/>
                </a:cubicBezTo>
                <a:cubicBezTo>
                  <a:pt x="28249" y="132"/>
                  <a:pt x="28122" y="5"/>
                  <a:pt x="27964" y="5"/>
                </a:cubicBezTo>
                <a:cubicBezTo>
                  <a:pt x="27947" y="2"/>
                  <a:pt x="27931" y="0"/>
                  <a:pt x="279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9" name="Google Shape;2569;p58"/>
          <p:cNvSpPr/>
          <p:nvPr/>
        </p:nvSpPr>
        <p:spPr>
          <a:xfrm>
            <a:off x="5277373" y="2122206"/>
            <a:ext cx="28490" cy="53774"/>
          </a:xfrm>
          <a:custGeom>
            <a:avLst/>
            <a:gdLst/>
            <a:ahLst/>
            <a:cxnLst/>
            <a:rect l="l" t="t" r="r" b="b"/>
            <a:pathLst>
              <a:path w="951" h="1795" extrusionOk="0">
                <a:moveTo>
                  <a:pt x="629" y="1"/>
                </a:moveTo>
                <a:cubicBezTo>
                  <a:pt x="508" y="1"/>
                  <a:pt x="399" y="86"/>
                  <a:pt x="349" y="211"/>
                </a:cubicBezTo>
                <a:cubicBezTo>
                  <a:pt x="191" y="686"/>
                  <a:pt x="128" y="939"/>
                  <a:pt x="33" y="1446"/>
                </a:cubicBezTo>
                <a:cubicBezTo>
                  <a:pt x="1" y="1604"/>
                  <a:pt x="96" y="1762"/>
                  <a:pt x="286" y="1794"/>
                </a:cubicBezTo>
                <a:lnTo>
                  <a:pt x="318" y="1794"/>
                </a:lnTo>
                <a:cubicBezTo>
                  <a:pt x="476" y="1794"/>
                  <a:pt x="603" y="1699"/>
                  <a:pt x="603" y="1541"/>
                </a:cubicBezTo>
                <a:cubicBezTo>
                  <a:pt x="698" y="1066"/>
                  <a:pt x="761" y="844"/>
                  <a:pt x="919" y="401"/>
                </a:cubicBezTo>
                <a:cubicBezTo>
                  <a:pt x="951" y="242"/>
                  <a:pt x="888" y="84"/>
                  <a:pt x="729" y="21"/>
                </a:cubicBezTo>
                <a:cubicBezTo>
                  <a:pt x="695" y="7"/>
                  <a:pt x="662" y="1"/>
                  <a:pt x="6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0" name="Google Shape;2570;p58"/>
          <p:cNvSpPr/>
          <p:nvPr/>
        </p:nvSpPr>
        <p:spPr>
          <a:xfrm>
            <a:off x="5329560" y="2114087"/>
            <a:ext cx="25644" cy="51437"/>
          </a:xfrm>
          <a:custGeom>
            <a:avLst/>
            <a:gdLst/>
            <a:ahLst/>
            <a:cxnLst/>
            <a:rect l="l" t="t" r="r" b="b"/>
            <a:pathLst>
              <a:path w="856" h="1717" extrusionOk="0">
                <a:moveTo>
                  <a:pt x="542" y="1"/>
                </a:moveTo>
                <a:cubicBezTo>
                  <a:pt x="406" y="1"/>
                  <a:pt x="282" y="94"/>
                  <a:pt x="254" y="260"/>
                </a:cubicBezTo>
                <a:lnTo>
                  <a:pt x="32" y="1368"/>
                </a:lnTo>
                <a:cubicBezTo>
                  <a:pt x="1" y="1527"/>
                  <a:pt x="96" y="1685"/>
                  <a:pt x="254" y="1717"/>
                </a:cubicBezTo>
                <a:lnTo>
                  <a:pt x="317" y="1717"/>
                </a:lnTo>
                <a:cubicBezTo>
                  <a:pt x="476" y="1717"/>
                  <a:pt x="571" y="1622"/>
                  <a:pt x="602" y="1463"/>
                </a:cubicBezTo>
                <a:lnTo>
                  <a:pt x="824" y="355"/>
                </a:lnTo>
                <a:cubicBezTo>
                  <a:pt x="856" y="197"/>
                  <a:pt x="761" y="38"/>
                  <a:pt x="602" y="7"/>
                </a:cubicBezTo>
                <a:cubicBezTo>
                  <a:pt x="582" y="3"/>
                  <a:pt x="562" y="1"/>
                  <a:pt x="5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1" name="Google Shape;2571;p58"/>
          <p:cNvSpPr/>
          <p:nvPr/>
        </p:nvSpPr>
        <p:spPr>
          <a:xfrm>
            <a:off x="5376055" y="2098000"/>
            <a:ext cx="21839" cy="52336"/>
          </a:xfrm>
          <a:custGeom>
            <a:avLst/>
            <a:gdLst/>
            <a:ahLst/>
            <a:cxnLst/>
            <a:rect l="l" t="t" r="r" b="b"/>
            <a:pathLst>
              <a:path w="729" h="1747" extrusionOk="0">
                <a:moveTo>
                  <a:pt x="429" y="0"/>
                </a:moveTo>
                <a:cubicBezTo>
                  <a:pt x="413" y="0"/>
                  <a:pt x="397" y="2"/>
                  <a:pt x="381" y="5"/>
                </a:cubicBezTo>
                <a:cubicBezTo>
                  <a:pt x="222" y="5"/>
                  <a:pt x="96" y="164"/>
                  <a:pt x="96" y="322"/>
                </a:cubicBezTo>
                <a:cubicBezTo>
                  <a:pt x="127" y="702"/>
                  <a:pt x="127" y="1019"/>
                  <a:pt x="32" y="1399"/>
                </a:cubicBezTo>
                <a:cubicBezTo>
                  <a:pt x="1" y="1557"/>
                  <a:pt x="96" y="1715"/>
                  <a:pt x="286" y="1747"/>
                </a:cubicBezTo>
                <a:lnTo>
                  <a:pt x="317" y="1747"/>
                </a:lnTo>
                <a:cubicBezTo>
                  <a:pt x="476" y="1747"/>
                  <a:pt x="602" y="1652"/>
                  <a:pt x="634" y="1494"/>
                </a:cubicBezTo>
                <a:cubicBezTo>
                  <a:pt x="697" y="1082"/>
                  <a:pt x="729" y="734"/>
                  <a:pt x="697" y="259"/>
                </a:cubicBezTo>
                <a:cubicBezTo>
                  <a:pt x="669" y="117"/>
                  <a:pt x="564" y="0"/>
                  <a:pt x="4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2" name="Google Shape;2572;p58"/>
          <p:cNvSpPr/>
          <p:nvPr/>
        </p:nvSpPr>
        <p:spPr>
          <a:xfrm>
            <a:off x="5418745" y="2077269"/>
            <a:ext cx="19952" cy="48411"/>
          </a:xfrm>
          <a:custGeom>
            <a:avLst/>
            <a:gdLst/>
            <a:ahLst/>
            <a:cxnLst/>
            <a:rect l="l" t="t" r="r" b="b"/>
            <a:pathLst>
              <a:path w="666" h="1616" extrusionOk="0">
                <a:moveTo>
                  <a:pt x="381" y="1"/>
                </a:moveTo>
                <a:cubicBezTo>
                  <a:pt x="222" y="1"/>
                  <a:pt x="96" y="127"/>
                  <a:pt x="96" y="286"/>
                </a:cubicBezTo>
                <a:cubicBezTo>
                  <a:pt x="96" y="666"/>
                  <a:pt x="64" y="919"/>
                  <a:pt x="1" y="1299"/>
                </a:cubicBezTo>
                <a:cubicBezTo>
                  <a:pt x="1" y="1457"/>
                  <a:pt x="96" y="1584"/>
                  <a:pt x="254" y="1616"/>
                </a:cubicBezTo>
                <a:lnTo>
                  <a:pt x="317" y="1616"/>
                </a:lnTo>
                <a:cubicBezTo>
                  <a:pt x="444" y="1616"/>
                  <a:pt x="571" y="1521"/>
                  <a:pt x="602" y="1362"/>
                </a:cubicBezTo>
                <a:cubicBezTo>
                  <a:pt x="666" y="951"/>
                  <a:pt x="666" y="697"/>
                  <a:pt x="666" y="286"/>
                </a:cubicBezTo>
                <a:cubicBezTo>
                  <a:pt x="666" y="127"/>
                  <a:pt x="539" y="1"/>
                  <a:pt x="38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3" name="Google Shape;2573;p58"/>
          <p:cNvSpPr/>
          <p:nvPr/>
        </p:nvSpPr>
        <p:spPr>
          <a:xfrm>
            <a:off x="5460506" y="2048809"/>
            <a:ext cx="19952" cy="46524"/>
          </a:xfrm>
          <a:custGeom>
            <a:avLst/>
            <a:gdLst/>
            <a:ahLst/>
            <a:cxnLst/>
            <a:rect l="l" t="t" r="r" b="b"/>
            <a:pathLst>
              <a:path w="666" h="1553" extrusionOk="0">
                <a:moveTo>
                  <a:pt x="285" y="0"/>
                </a:moveTo>
                <a:cubicBezTo>
                  <a:pt x="127" y="0"/>
                  <a:pt x="0" y="159"/>
                  <a:pt x="0" y="317"/>
                </a:cubicBezTo>
                <a:cubicBezTo>
                  <a:pt x="0" y="665"/>
                  <a:pt x="0" y="919"/>
                  <a:pt x="63" y="1267"/>
                </a:cubicBezTo>
                <a:cubicBezTo>
                  <a:pt x="63" y="1426"/>
                  <a:pt x="190" y="1552"/>
                  <a:pt x="348" y="1552"/>
                </a:cubicBezTo>
                <a:cubicBezTo>
                  <a:pt x="348" y="1552"/>
                  <a:pt x="380" y="1552"/>
                  <a:pt x="380" y="1521"/>
                </a:cubicBezTo>
                <a:cubicBezTo>
                  <a:pt x="538" y="1521"/>
                  <a:pt x="665" y="1362"/>
                  <a:pt x="633" y="1204"/>
                </a:cubicBezTo>
                <a:cubicBezTo>
                  <a:pt x="602" y="855"/>
                  <a:pt x="602" y="634"/>
                  <a:pt x="570" y="285"/>
                </a:cubicBezTo>
                <a:cubicBezTo>
                  <a:pt x="570" y="127"/>
                  <a:pt x="443" y="0"/>
                  <a:pt x="28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4" name="Google Shape;2574;p58"/>
          <p:cNvSpPr/>
          <p:nvPr/>
        </p:nvSpPr>
        <p:spPr>
          <a:xfrm>
            <a:off x="5228992" y="2131163"/>
            <a:ext cx="27561" cy="47662"/>
          </a:xfrm>
          <a:custGeom>
            <a:avLst/>
            <a:gdLst/>
            <a:ahLst/>
            <a:cxnLst/>
            <a:rect l="l" t="t" r="r" b="b"/>
            <a:pathLst>
              <a:path w="920" h="1591" extrusionOk="0">
                <a:moveTo>
                  <a:pt x="605" y="1"/>
                </a:moveTo>
                <a:cubicBezTo>
                  <a:pt x="469" y="1"/>
                  <a:pt x="345" y="90"/>
                  <a:pt x="317" y="228"/>
                </a:cubicBezTo>
                <a:cubicBezTo>
                  <a:pt x="254" y="608"/>
                  <a:pt x="191" y="830"/>
                  <a:pt x="64" y="1178"/>
                </a:cubicBezTo>
                <a:cubicBezTo>
                  <a:pt x="1" y="1337"/>
                  <a:pt x="96" y="1527"/>
                  <a:pt x="254" y="1558"/>
                </a:cubicBezTo>
                <a:cubicBezTo>
                  <a:pt x="286" y="1590"/>
                  <a:pt x="317" y="1590"/>
                  <a:pt x="349" y="1590"/>
                </a:cubicBezTo>
                <a:cubicBezTo>
                  <a:pt x="476" y="1590"/>
                  <a:pt x="603" y="1495"/>
                  <a:pt x="634" y="1368"/>
                </a:cubicBezTo>
                <a:cubicBezTo>
                  <a:pt x="761" y="988"/>
                  <a:pt x="824" y="735"/>
                  <a:pt x="888" y="355"/>
                </a:cubicBezTo>
                <a:cubicBezTo>
                  <a:pt x="919" y="165"/>
                  <a:pt x="824" y="38"/>
                  <a:pt x="666" y="7"/>
                </a:cubicBezTo>
                <a:cubicBezTo>
                  <a:pt x="645" y="3"/>
                  <a:pt x="625" y="1"/>
                  <a:pt x="60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5" name="Google Shape;2575;p58"/>
          <p:cNvSpPr/>
          <p:nvPr/>
        </p:nvSpPr>
        <p:spPr>
          <a:xfrm>
            <a:off x="5165421" y="2129276"/>
            <a:ext cx="31366" cy="49550"/>
          </a:xfrm>
          <a:custGeom>
            <a:avLst/>
            <a:gdLst/>
            <a:ahLst/>
            <a:cxnLst/>
            <a:rect l="l" t="t" r="r" b="b"/>
            <a:pathLst>
              <a:path w="1047" h="1654" extrusionOk="0">
                <a:moveTo>
                  <a:pt x="700" y="0"/>
                </a:moveTo>
                <a:cubicBezTo>
                  <a:pt x="564" y="0"/>
                  <a:pt x="440" y="90"/>
                  <a:pt x="413" y="228"/>
                </a:cubicBezTo>
                <a:cubicBezTo>
                  <a:pt x="349" y="576"/>
                  <a:pt x="223" y="893"/>
                  <a:pt x="64" y="1210"/>
                </a:cubicBezTo>
                <a:cubicBezTo>
                  <a:pt x="1" y="1368"/>
                  <a:pt x="64" y="1526"/>
                  <a:pt x="191" y="1621"/>
                </a:cubicBezTo>
                <a:cubicBezTo>
                  <a:pt x="223" y="1621"/>
                  <a:pt x="286" y="1653"/>
                  <a:pt x="318" y="1653"/>
                </a:cubicBezTo>
                <a:cubicBezTo>
                  <a:pt x="444" y="1653"/>
                  <a:pt x="539" y="1590"/>
                  <a:pt x="603" y="1463"/>
                </a:cubicBezTo>
                <a:cubicBezTo>
                  <a:pt x="793" y="1115"/>
                  <a:pt x="919" y="735"/>
                  <a:pt x="1014" y="355"/>
                </a:cubicBezTo>
                <a:cubicBezTo>
                  <a:pt x="1046" y="196"/>
                  <a:pt x="919" y="38"/>
                  <a:pt x="761" y="6"/>
                </a:cubicBezTo>
                <a:cubicBezTo>
                  <a:pt x="741" y="2"/>
                  <a:pt x="720" y="0"/>
                  <a:pt x="70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6" name="Google Shape;2576;p58"/>
          <p:cNvSpPr/>
          <p:nvPr/>
        </p:nvSpPr>
        <p:spPr>
          <a:xfrm>
            <a:off x="5117039" y="2122655"/>
            <a:ext cx="31336" cy="50478"/>
          </a:xfrm>
          <a:custGeom>
            <a:avLst/>
            <a:gdLst/>
            <a:ahLst/>
            <a:cxnLst/>
            <a:rect l="l" t="t" r="r" b="b"/>
            <a:pathLst>
              <a:path w="1046" h="1685" extrusionOk="0">
                <a:moveTo>
                  <a:pt x="735" y="1"/>
                </a:moveTo>
                <a:cubicBezTo>
                  <a:pt x="577" y="1"/>
                  <a:pt x="473" y="117"/>
                  <a:pt x="444" y="259"/>
                </a:cubicBezTo>
                <a:cubicBezTo>
                  <a:pt x="381" y="607"/>
                  <a:pt x="254" y="924"/>
                  <a:pt x="96" y="1241"/>
                </a:cubicBezTo>
                <a:cubicBezTo>
                  <a:pt x="1" y="1367"/>
                  <a:pt x="33" y="1557"/>
                  <a:pt x="191" y="1621"/>
                </a:cubicBezTo>
                <a:cubicBezTo>
                  <a:pt x="254" y="1652"/>
                  <a:pt x="286" y="1684"/>
                  <a:pt x="349" y="1684"/>
                </a:cubicBezTo>
                <a:cubicBezTo>
                  <a:pt x="444" y="1684"/>
                  <a:pt x="539" y="1621"/>
                  <a:pt x="603" y="1526"/>
                </a:cubicBezTo>
                <a:cubicBezTo>
                  <a:pt x="793" y="1146"/>
                  <a:pt x="951" y="766"/>
                  <a:pt x="1014" y="354"/>
                </a:cubicBezTo>
                <a:cubicBezTo>
                  <a:pt x="1046" y="196"/>
                  <a:pt x="951" y="37"/>
                  <a:pt x="793" y="6"/>
                </a:cubicBezTo>
                <a:cubicBezTo>
                  <a:pt x="773" y="2"/>
                  <a:pt x="754" y="1"/>
                  <a:pt x="73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7" name="Google Shape;2577;p58"/>
          <p:cNvSpPr/>
          <p:nvPr/>
        </p:nvSpPr>
        <p:spPr>
          <a:xfrm>
            <a:off x="5065811" y="2107976"/>
            <a:ext cx="30407" cy="49010"/>
          </a:xfrm>
          <a:custGeom>
            <a:avLst/>
            <a:gdLst/>
            <a:ahLst/>
            <a:cxnLst/>
            <a:rect l="l" t="t" r="r" b="b"/>
            <a:pathLst>
              <a:path w="1015" h="1636" extrusionOk="0">
                <a:moveTo>
                  <a:pt x="689" y="0"/>
                </a:moveTo>
                <a:cubicBezTo>
                  <a:pt x="569" y="0"/>
                  <a:pt x="462" y="80"/>
                  <a:pt x="412" y="179"/>
                </a:cubicBezTo>
                <a:lnTo>
                  <a:pt x="32" y="1256"/>
                </a:lnTo>
                <a:cubicBezTo>
                  <a:pt x="1" y="1414"/>
                  <a:pt x="96" y="1572"/>
                  <a:pt x="222" y="1636"/>
                </a:cubicBezTo>
                <a:lnTo>
                  <a:pt x="317" y="1636"/>
                </a:lnTo>
                <a:cubicBezTo>
                  <a:pt x="444" y="1636"/>
                  <a:pt x="571" y="1572"/>
                  <a:pt x="602" y="1446"/>
                </a:cubicBezTo>
                <a:lnTo>
                  <a:pt x="982" y="369"/>
                </a:lnTo>
                <a:cubicBezTo>
                  <a:pt x="1014" y="242"/>
                  <a:pt x="951" y="52"/>
                  <a:pt x="792" y="21"/>
                </a:cubicBezTo>
                <a:cubicBezTo>
                  <a:pt x="758" y="7"/>
                  <a:pt x="723" y="0"/>
                  <a:pt x="68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8" name="Google Shape;2578;p58"/>
          <p:cNvSpPr/>
          <p:nvPr/>
        </p:nvSpPr>
        <p:spPr>
          <a:xfrm>
            <a:off x="5021234" y="2087514"/>
            <a:ext cx="29448" cy="43858"/>
          </a:xfrm>
          <a:custGeom>
            <a:avLst/>
            <a:gdLst/>
            <a:ahLst/>
            <a:cxnLst/>
            <a:rect l="l" t="t" r="r" b="b"/>
            <a:pathLst>
              <a:path w="983" h="1464" extrusionOk="0">
                <a:moveTo>
                  <a:pt x="657" y="1"/>
                </a:moveTo>
                <a:cubicBezTo>
                  <a:pt x="500" y="1"/>
                  <a:pt x="376" y="91"/>
                  <a:pt x="349" y="229"/>
                </a:cubicBezTo>
                <a:cubicBezTo>
                  <a:pt x="285" y="514"/>
                  <a:pt x="190" y="767"/>
                  <a:pt x="64" y="1052"/>
                </a:cubicBezTo>
                <a:cubicBezTo>
                  <a:pt x="0" y="1210"/>
                  <a:pt x="95" y="1400"/>
                  <a:pt x="222" y="1464"/>
                </a:cubicBezTo>
                <a:lnTo>
                  <a:pt x="349" y="1464"/>
                </a:lnTo>
                <a:cubicBezTo>
                  <a:pt x="475" y="1464"/>
                  <a:pt x="570" y="1400"/>
                  <a:pt x="634" y="1274"/>
                </a:cubicBezTo>
                <a:cubicBezTo>
                  <a:pt x="760" y="957"/>
                  <a:pt x="855" y="704"/>
                  <a:pt x="919" y="387"/>
                </a:cubicBezTo>
                <a:cubicBezTo>
                  <a:pt x="982" y="229"/>
                  <a:pt x="855" y="39"/>
                  <a:pt x="729" y="7"/>
                </a:cubicBezTo>
                <a:cubicBezTo>
                  <a:pt x="704" y="3"/>
                  <a:pt x="680" y="1"/>
                  <a:pt x="65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9" name="Google Shape;2579;p58"/>
          <p:cNvSpPr/>
          <p:nvPr/>
        </p:nvSpPr>
        <p:spPr>
          <a:xfrm>
            <a:off x="4967160" y="2056748"/>
            <a:ext cx="30377" cy="41431"/>
          </a:xfrm>
          <a:custGeom>
            <a:avLst/>
            <a:gdLst/>
            <a:ahLst/>
            <a:cxnLst/>
            <a:rect l="l" t="t" r="r" b="b"/>
            <a:pathLst>
              <a:path w="1014" h="1383" extrusionOk="0">
                <a:moveTo>
                  <a:pt x="691" y="1"/>
                </a:moveTo>
                <a:cubicBezTo>
                  <a:pt x="570" y="1"/>
                  <a:pt x="462" y="86"/>
                  <a:pt x="412" y="210"/>
                </a:cubicBezTo>
                <a:cubicBezTo>
                  <a:pt x="317" y="464"/>
                  <a:pt x="222" y="717"/>
                  <a:pt x="95" y="971"/>
                </a:cubicBezTo>
                <a:cubicBezTo>
                  <a:pt x="0" y="1097"/>
                  <a:pt x="63" y="1287"/>
                  <a:pt x="222" y="1351"/>
                </a:cubicBezTo>
                <a:cubicBezTo>
                  <a:pt x="253" y="1382"/>
                  <a:pt x="317" y="1382"/>
                  <a:pt x="348" y="1382"/>
                </a:cubicBezTo>
                <a:cubicBezTo>
                  <a:pt x="444" y="1382"/>
                  <a:pt x="570" y="1319"/>
                  <a:pt x="634" y="1224"/>
                </a:cubicBezTo>
                <a:cubicBezTo>
                  <a:pt x="760" y="939"/>
                  <a:pt x="887" y="686"/>
                  <a:pt x="982" y="400"/>
                </a:cubicBezTo>
                <a:cubicBezTo>
                  <a:pt x="1014" y="242"/>
                  <a:pt x="950" y="84"/>
                  <a:pt x="792" y="20"/>
                </a:cubicBezTo>
                <a:cubicBezTo>
                  <a:pt x="758" y="7"/>
                  <a:pt x="724" y="1"/>
                  <a:pt x="69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0" name="Google Shape;2580;p58"/>
          <p:cNvSpPr/>
          <p:nvPr/>
        </p:nvSpPr>
        <p:spPr>
          <a:xfrm>
            <a:off x="4924470" y="2021098"/>
            <a:ext cx="28490" cy="37237"/>
          </a:xfrm>
          <a:custGeom>
            <a:avLst/>
            <a:gdLst/>
            <a:ahLst/>
            <a:cxnLst/>
            <a:rect l="l" t="t" r="r" b="b"/>
            <a:pathLst>
              <a:path w="951" h="1243" extrusionOk="0">
                <a:moveTo>
                  <a:pt x="636" y="1"/>
                </a:moveTo>
                <a:cubicBezTo>
                  <a:pt x="500" y="1"/>
                  <a:pt x="376" y="91"/>
                  <a:pt x="348" y="229"/>
                </a:cubicBezTo>
                <a:cubicBezTo>
                  <a:pt x="253" y="482"/>
                  <a:pt x="222" y="577"/>
                  <a:pt x="95" y="799"/>
                </a:cubicBezTo>
                <a:cubicBezTo>
                  <a:pt x="0" y="957"/>
                  <a:pt x="32" y="1115"/>
                  <a:pt x="190" y="1210"/>
                </a:cubicBezTo>
                <a:cubicBezTo>
                  <a:pt x="222" y="1242"/>
                  <a:pt x="285" y="1242"/>
                  <a:pt x="348" y="1242"/>
                </a:cubicBezTo>
                <a:cubicBezTo>
                  <a:pt x="443" y="1242"/>
                  <a:pt x="538" y="1179"/>
                  <a:pt x="602" y="1115"/>
                </a:cubicBezTo>
                <a:cubicBezTo>
                  <a:pt x="760" y="830"/>
                  <a:pt x="823" y="704"/>
                  <a:pt x="918" y="387"/>
                </a:cubicBezTo>
                <a:cubicBezTo>
                  <a:pt x="950" y="229"/>
                  <a:pt x="855" y="70"/>
                  <a:pt x="697" y="7"/>
                </a:cubicBezTo>
                <a:cubicBezTo>
                  <a:pt x="676" y="3"/>
                  <a:pt x="656" y="1"/>
                  <a:pt x="63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1" name="Google Shape;2581;p58"/>
          <p:cNvSpPr/>
          <p:nvPr/>
        </p:nvSpPr>
        <p:spPr>
          <a:xfrm>
            <a:off x="5749869" y="1708218"/>
            <a:ext cx="328274" cy="23756"/>
          </a:xfrm>
          <a:custGeom>
            <a:avLst/>
            <a:gdLst/>
            <a:ahLst/>
            <a:cxnLst/>
            <a:rect l="l" t="t" r="r" b="b"/>
            <a:pathLst>
              <a:path w="10958" h="793" extrusionOk="0">
                <a:moveTo>
                  <a:pt x="380" y="0"/>
                </a:moveTo>
                <a:cubicBezTo>
                  <a:pt x="158" y="0"/>
                  <a:pt x="0" y="190"/>
                  <a:pt x="0" y="380"/>
                </a:cubicBezTo>
                <a:cubicBezTo>
                  <a:pt x="0" y="602"/>
                  <a:pt x="158" y="792"/>
                  <a:pt x="380" y="792"/>
                </a:cubicBezTo>
                <a:lnTo>
                  <a:pt x="10578" y="792"/>
                </a:lnTo>
                <a:cubicBezTo>
                  <a:pt x="10799" y="792"/>
                  <a:pt x="10958" y="602"/>
                  <a:pt x="10958" y="380"/>
                </a:cubicBezTo>
                <a:cubicBezTo>
                  <a:pt x="10958" y="190"/>
                  <a:pt x="10799" y="0"/>
                  <a:pt x="1057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2" name="Google Shape;2582;p58"/>
          <p:cNvSpPr/>
          <p:nvPr/>
        </p:nvSpPr>
        <p:spPr>
          <a:xfrm>
            <a:off x="5216679" y="2318250"/>
            <a:ext cx="60724" cy="59795"/>
          </a:xfrm>
          <a:custGeom>
            <a:avLst/>
            <a:gdLst/>
            <a:ahLst/>
            <a:cxnLst/>
            <a:rect l="l" t="t" r="r" b="b"/>
            <a:pathLst>
              <a:path w="2027" h="1996" extrusionOk="0">
                <a:moveTo>
                  <a:pt x="1014" y="0"/>
                </a:moveTo>
                <a:cubicBezTo>
                  <a:pt x="475" y="0"/>
                  <a:pt x="0" y="444"/>
                  <a:pt x="0" y="1014"/>
                </a:cubicBezTo>
                <a:cubicBezTo>
                  <a:pt x="0" y="1552"/>
                  <a:pt x="475" y="1996"/>
                  <a:pt x="1014" y="1996"/>
                </a:cubicBezTo>
                <a:cubicBezTo>
                  <a:pt x="1584" y="1996"/>
                  <a:pt x="2027" y="1552"/>
                  <a:pt x="2027" y="1014"/>
                </a:cubicBezTo>
                <a:cubicBezTo>
                  <a:pt x="2027" y="444"/>
                  <a:pt x="1552" y="0"/>
                  <a:pt x="10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3" name="Google Shape;2583;p58"/>
          <p:cNvSpPr/>
          <p:nvPr/>
        </p:nvSpPr>
        <p:spPr>
          <a:xfrm>
            <a:off x="5273599" y="1137550"/>
            <a:ext cx="433575" cy="228186"/>
          </a:xfrm>
          <a:custGeom>
            <a:avLst/>
            <a:gdLst/>
            <a:ahLst/>
            <a:cxnLst/>
            <a:rect l="l" t="t" r="r" b="b"/>
            <a:pathLst>
              <a:path w="14473" h="7617" extrusionOk="0">
                <a:moveTo>
                  <a:pt x="848" y="1"/>
                </a:moveTo>
                <a:cubicBezTo>
                  <a:pt x="629" y="1"/>
                  <a:pt x="409" y="6"/>
                  <a:pt x="190" y="16"/>
                </a:cubicBezTo>
                <a:cubicBezTo>
                  <a:pt x="95" y="16"/>
                  <a:pt x="0" y="111"/>
                  <a:pt x="0" y="206"/>
                </a:cubicBezTo>
                <a:cubicBezTo>
                  <a:pt x="28" y="316"/>
                  <a:pt x="79" y="402"/>
                  <a:pt x="175" y="402"/>
                </a:cubicBezTo>
                <a:cubicBezTo>
                  <a:pt x="190" y="402"/>
                  <a:pt x="205" y="400"/>
                  <a:pt x="222" y="396"/>
                </a:cubicBezTo>
                <a:cubicBezTo>
                  <a:pt x="415" y="388"/>
                  <a:pt x="608" y="384"/>
                  <a:pt x="801" y="384"/>
                </a:cubicBezTo>
                <a:cubicBezTo>
                  <a:pt x="5815" y="384"/>
                  <a:pt x="10952" y="3132"/>
                  <a:pt x="14093" y="7553"/>
                </a:cubicBezTo>
                <a:cubicBezTo>
                  <a:pt x="14125" y="7617"/>
                  <a:pt x="14188" y="7617"/>
                  <a:pt x="14251" y="7617"/>
                </a:cubicBezTo>
                <a:cubicBezTo>
                  <a:pt x="14283" y="7617"/>
                  <a:pt x="14315" y="7617"/>
                  <a:pt x="14346" y="7585"/>
                </a:cubicBezTo>
                <a:cubicBezTo>
                  <a:pt x="14441" y="7522"/>
                  <a:pt x="14473" y="7395"/>
                  <a:pt x="14410" y="7332"/>
                </a:cubicBezTo>
                <a:cubicBezTo>
                  <a:pt x="11221" y="2807"/>
                  <a:pt x="5966" y="1"/>
                  <a:pt x="8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4" name="Google Shape;2584;p58"/>
          <p:cNvSpPr/>
          <p:nvPr/>
        </p:nvSpPr>
        <p:spPr>
          <a:xfrm>
            <a:off x="3385595" y="3581634"/>
            <a:ext cx="1075894" cy="1114149"/>
          </a:xfrm>
          <a:custGeom>
            <a:avLst/>
            <a:gdLst/>
            <a:ahLst/>
            <a:cxnLst/>
            <a:rect l="l" t="t" r="r" b="b"/>
            <a:pathLst>
              <a:path w="35914" h="37191" extrusionOk="0">
                <a:moveTo>
                  <a:pt x="17761" y="0"/>
                </a:moveTo>
                <a:cubicBezTo>
                  <a:pt x="17614" y="0"/>
                  <a:pt x="17485" y="78"/>
                  <a:pt x="17419" y="233"/>
                </a:cubicBezTo>
                <a:cubicBezTo>
                  <a:pt x="17324" y="423"/>
                  <a:pt x="17419" y="645"/>
                  <a:pt x="17609" y="740"/>
                </a:cubicBezTo>
                <a:cubicBezTo>
                  <a:pt x="18179" y="1025"/>
                  <a:pt x="18749" y="1278"/>
                  <a:pt x="19351" y="1563"/>
                </a:cubicBezTo>
                <a:cubicBezTo>
                  <a:pt x="21567" y="2577"/>
                  <a:pt x="23848" y="3653"/>
                  <a:pt x="26001" y="4888"/>
                </a:cubicBezTo>
                <a:cubicBezTo>
                  <a:pt x="28693" y="6408"/>
                  <a:pt x="30815" y="8372"/>
                  <a:pt x="32367" y="10684"/>
                </a:cubicBezTo>
                <a:cubicBezTo>
                  <a:pt x="33222" y="11982"/>
                  <a:pt x="33887" y="13407"/>
                  <a:pt x="34362" y="14927"/>
                </a:cubicBezTo>
                <a:cubicBezTo>
                  <a:pt x="34900" y="16701"/>
                  <a:pt x="35122" y="18506"/>
                  <a:pt x="35027" y="20248"/>
                </a:cubicBezTo>
                <a:cubicBezTo>
                  <a:pt x="34868" y="22591"/>
                  <a:pt x="34172" y="24871"/>
                  <a:pt x="32968" y="26930"/>
                </a:cubicBezTo>
                <a:cubicBezTo>
                  <a:pt x="32620" y="27500"/>
                  <a:pt x="32240" y="28070"/>
                  <a:pt x="31860" y="28608"/>
                </a:cubicBezTo>
                <a:cubicBezTo>
                  <a:pt x="28192" y="33687"/>
                  <a:pt x="22932" y="36431"/>
                  <a:pt x="17518" y="36431"/>
                </a:cubicBezTo>
                <a:cubicBezTo>
                  <a:pt x="15032" y="36431"/>
                  <a:pt x="12514" y="35853"/>
                  <a:pt x="10103" y="34657"/>
                </a:cubicBezTo>
                <a:cubicBezTo>
                  <a:pt x="4434" y="31839"/>
                  <a:pt x="856" y="26075"/>
                  <a:pt x="793" y="19583"/>
                </a:cubicBezTo>
                <a:cubicBezTo>
                  <a:pt x="793" y="19361"/>
                  <a:pt x="634" y="19171"/>
                  <a:pt x="412" y="19171"/>
                </a:cubicBezTo>
                <a:cubicBezTo>
                  <a:pt x="191" y="19171"/>
                  <a:pt x="1" y="19361"/>
                  <a:pt x="1" y="19583"/>
                </a:cubicBezTo>
                <a:cubicBezTo>
                  <a:pt x="64" y="26360"/>
                  <a:pt x="3801" y="32440"/>
                  <a:pt x="9755" y="35386"/>
                </a:cubicBezTo>
                <a:cubicBezTo>
                  <a:pt x="12225" y="36589"/>
                  <a:pt x="14822" y="37191"/>
                  <a:pt x="17419" y="37191"/>
                </a:cubicBezTo>
                <a:cubicBezTo>
                  <a:pt x="23119" y="37191"/>
                  <a:pt x="28725" y="34309"/>
                  <a:pt x="32493" y="29083"/>
                </a:cubicBezTo>
                <a:cubicBezTo>
                  <a:pt x="32905" y="28513"/>
                  <a:pt x="33285" y="27943"/>
                  <a:pt x="33633" y="27342"/>
                </a:cubicBezTo>
                <a:cubicBezTo>
                  <a:pt x="34900" y="25188"/>
                  <a:pt x="35660" y="22750"/>
                  <a:pt x="35787" y="20311"/>
                </a:cubicBezTo>
                <a:cubicBezTo>
                  <a:pt x="35914" y="18443"/>
                  <a:pt x="35692" y="16574"/>
                  <a:pt x="35122" y="14706"/>
                </a:cubicBezTo>
                <a:cubicBezTo>
                  <a:pt x="34615" y="13091"/>
                  <a:pt x="33918" y="11602"/>
                  <a:pt x="33032" y="10240"/>
                </a:cubicBezTo>
                <a:cubicBezTo>
                  <a:pt x="31417" y="7834"/>
                  <a:pt x="29168" y="5807"/>
                  <a:pt x="26381" y="4192"/>
                </a:cubicBezTo>
                <a:cubicBezTo>
                  <a:pt x="24196" y="2957"/>
                  <a:pt x="21916" y="1880"/>
                  <a:pt x="19667" y="835"/>
                </a:cubicBezTo>
                <a:cubicBezTo>
                  <a:pt x="19097" y="581"/>
                  <a:pt x="18527" y="296"/>
                  <a:pt x="17957" y="43"/>
                </a:cubicBezTo>
                <a:cubicBezTo>
                  <a:pt x="17891" y="15"/>
                  <a:pt x="17824" y="0"/>
                  <a:pt x="177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5" name="Google Shape;2585;p58"/>
          <p:cNvSpPr/>
          <p:nvPr/>
        </p:nvSpPr>
        <p:spPr>
          <a:xfrm>
            <a:off x="3471005" y="3724054"/>
            <a:ext cx="863345" cy="852201"/>
          </a:xfrm>
          <a:custGeom>
            <a:avLst/>
            <a:gdLst/>
            <a:ahLst/>
            <a:cxnLst/>
            <a:rect l="l" t="t" r="r" b="b"/>
            <a:pathLst>
              <a:path w="28819" h="28447" extrusionOk="0">
                <a:moveTo>
                  <a:pt x="14346" y="609"/>
                </a:moveTo>
                <a:cubicBezTo>
                  <a:pt x="18526" y="768"/>
                  <a:pt x="22390" y="2478"/>
                  <a:pt x="24924" y="5328"/>
                </a:cubicBezTo>
                <a:cubicBezTo>
                  <a:pt x="27140" y="7798"/>
                  <a:pt x="28217" y="10965"/>
                  <a:pt x="27995" y="14227"/>
                </a:cubicBezTo>
                <a:cubicBezTo>
                  <a:pt x="27394" y="22113"/>
                  <a:pt x="21693" y="27876"/>
                  <a:pt x="14346" y="27876"/>
                </a:cubicBezTo>
                <a:cubicBezTo>
                  <a:pt x="7062" y="27876"/>
                  <a:pt x="1077" y="21891"/>
                  <a:pt x="728" y="14227"/>
                </a:cubicBezTo>
                <a:cubicBezTo>
                  <a:pt x="570" y="10743"/>
                  <a:pt x="1995" y="7228"/>
                  <a:pt x="4592" y="4568"/>
                </a:cubicBezTo>
                <a:cubicBezTo>
                  <a:pt x="7126" y="2035"/>
                  <a:pt x="10482" y="609"/>
                  <a:pt x="13903" y="609"/>
                </a:cubicBezTo>
                <a:close/>
                <a:moveTo>
                  <a:pt x="13945" y="0"/>
                </a:moveTo>
                <a:cubicBezTo>
                  <a:pt x="10356" y="0"/>
                  <a:pt x="6829" y="1508"/>
                  <a:pt x="4180" y="4156"/>
                </a:cubicBezTo>
                <a:cubicBezTo>
                  <a:pt x="1457" y="6912"/>
                  <a:pt x="0" y="10585"/>
                  <a:pt x="158" y="14259"/>
                </a:cubicBezTo>
                <a:cubicBezTo>
                  <a:pt x="507" y="22208"/>
                  <a:pt x="6746" y="28446"/>
                  <a:pt x="14378" y="28446"/>
                </a:cubicBezTo>
                <a:cubicBezTo>
                  <a:pt x="22010" y="28446"/>
                  <a:pt x="27964" y="22493"/>
                  <a:pt x="28566" y="14259"/>
                </a:cubicBezTo>
                <a:cubicBezTo>
                  <a:pt x="28819" y="10838"/>
                  <a:pt x="27679" y="7513"/>
                  <a:pt x="25367" y="4948"/>
                </a:cubicBezTo>
                <a:cubicBezTo>
                  <a:pt x="22707" y="1971"/>
                  <a:pt x="18716" y="166"/>
                  <a:pt x="14378" y="8"/>
                </a:cubicBezTo>
                <a:cubicBezTo>
                  <a:pt x="14233" y="3"/>
                  <a:pt x="14089" y="0"/>
                  <a:pt x="1394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6" name="Google Shape;2586;p58"/>
          <p:cNvSpPr/>
          <p:nvPr/>
        </p:nvSpPr>
        <p:spPr>
          <a:xfrm>
            <a:off x="3477626" y="4170186"/>
            <a:ext cx="847258" cy="445917"/>
          </a:xfrm>
          <a:custGeom>
            <a:avLst/>
            <a:gdLst/>
            <a:ahLst/>
            <a:cxnLst/>
            <a:rect l="l" t="t" r="r" b="b"/>
            <a:pathLst>
              <a:path w="28282" h="14885" extrusionOk="0">
                <a:moveTo>
                  <a:pt x="27996" y="0"/>
                </a:moveTo>
                <a:cubicBezTo>
                  <a:pt x="27838" y="0"/>
                  <a:pt x="27679" y="127"/>
                  <a:pt x="27679" y="285"/>
                </a:cubicBezTo>
                <a:cubicBezTo>
                  <a:pt x="27078" y="8392"/>
                  <a:pt x="21377" y="14283"/>
                  <a:pt x="14157" y="14283"/>
                </a:cubicBezTo>
                <a:cubicBezTo>
                  <a:pt x="6905" y="14283"/>
                  <a:pt x="951" y="8234"/>
                  <a:pt x="602" y="507"/>
                </a:cubicBezTo>
                <a:cubicBezTo>
                  <a:pt x="602" y="362"/>
                  <a:pt x="497" y="218"/>
                  <a:pt x="358" y="218"/>
                </a:cubicBezTo>
                <a:cubicBezTo>
                  <a:pt x="345" y="218"/>
                  <a:pt x="331" y="219"/>
                  <a:pt x="317" y="222"/>
                </a:cubicBezTo>
                <a:cubicBezTo>
                  <a:pt x="127" y="222"/>
                  <a:pt x="1" y="380"/>
                  <a:pt x="32" y="538"/>
                </a:cubicBezTo>
                <a:cubicBezTo>
                  <a:pt x="381" y="8582"/>
                  <a:pt x="6588" y="14884"/>
                  <a:pt x="14157" y="14884"/>
                </a:cubicBezTo>
                <a:cubicBezTo>
                  <a:pt x="21694" y="14884"/>
                  <a:pt x="27648" y="8772"/>
                  <a:pt x="28250" y="317"/>
                </a:cubicBezTo>
                <a:cubicBezTo>
                  <a:pt x="28281" y="158"/>
                  <a:pt x="28155" y="32"/>
                  <a:pt x="2799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7" name="Google Shape;2587;p58"/>
          <p:cNvSpPr/>
          <p:nvPr/>
        </p:nvSpPr>
        <p:spPr>
          <a:xfrm>
            <a:off x="3960546" y="4552868"/>
            <a:ext cx="28490" cy="53744"/>
          </a:xfrm>
          <a:custGeom>
            <a:avLst/>
            <a:gdLst/>
            <a:ahLst/>
            <a:cxnLst/>
            <a:rect l="l" t="t" r="r" b="b"/>
            <a:pathLst>
              <a:path w="951" h="1794" extrusionOk="0">
                <a:moveTo>
                  <a:pt x="625" y="0"/>
                </a:moveTo>
                <a:cubicBezTo>
                  <a:pt x="496" y="0"/>
                  <a:pt x="374" y="86"/>
                  <a:pt x="349" y="210"/>
                </a:cubicBezTo>
                <a:cubicBezTo>
                  <a:pt x="159" y="685"/>
                  <a:pt x="127" y="939"/>
                  <a:pt x="32" y="1445"/>
                </a:cubicBezTo>
                <a:cubicBezTo>
                  <a:pt x="0" y="1604"/>
                  <a:pt x="95" y="1762"/>
                  <a:pt x="254" y="1794"/>
                </a:cubicBezTo>
                <a:lnTo>
                  <a:pt x="317" y="1794"/>
                </a:lnTo>
                <a:cubicBezTo>
                  <a:pt x="444" y="1794"/>
                  <a:pt x="570" y="1699"/>
                  <a:pt x="602" y="1540"/>
                </a:cubicBezTo>
                <a:cubicBezTo>
                  <a:pt x="697" y="1065"/>
                  <a:pt x="760" y="844"/>
                  <a:pt x="919" y="400"/>
                </a:cubicBezTo>
                <a:cubicBezTo>
                  <a:pt x="950" y="242"/>
                  <a:pt x="855" y="52"/>
                  <a:pt x="729" y="20"/>
                </a:cubicBezTo>
                <a:cubicBezTo>
                  <a:pt x="695" y="7"/>
                  <a:pt x="660" y="0"/>
                  <a:pt x="62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8" name="Google Shape;2588;p58"/>
          <p:cNvSpPr/>
          <p:nvPr/>
        </p:nvSpPr>
        <p:spPr>
          <a:xfrm>
            <a:off x="4012733" y="4544750"/>
            <a:ext cx="25644" cy="51437"/>
          </a:xfrm>
          <a:custGeom>
            <a:avLst/>
            <a:gdLst/>
            <a:ahLst/>
            <a:cxnLst/>
            <a:rect l="l" t="t" r="r" b="b"/>
            <a:pathLst>
              <a:path w="856" h="1717" extrusionOk="0">
                <a:moveTo>
                  <a:pt x="541" y="0"/>
                </a:moveTo>
                <a:cubicBezTo>
                  <a:pt x="405" y="0"/>
                  <a:pt x="281" y="90"/>
                  <a:pt x="253" y="228"/>
                </a:cubicBezTo>
                <a:lnTo>
                  <a:pt x="32" y="1368"/>
                </a:lnTo>
                <a:cubicBezTo>
                  <a:pt x="0" y="1526"/>
                  <a:pt x="95" y="1685"/>
                  <a:pt x="253" y="1716"/>
                </a:cubicBezTo>
                <a:lnTo>
                  <a:pt x="317" y="1716"/>
                </a:lnTo>
                <a:cubicBezTo>
                  <a:pt x="443" y="1716"/>
                  <a:pt x="570" y="1621"/>
                  <a:pt x="602" y="1463"/>
                </a:cubicBezTo>
                <a:lnTo>
                  <a:pt x="823" y="355"/>
                </a:lnTo>
                <a:cubicBezTo>
                  <a:pt x="855" y="196"/>
                  <a:pt x="760" y="38"/>
                  <a:pt x="602" y="6"/>
                </a:cubicBezTo>
                <a:cubicBezTo>
                  <a:pt x="581" y="2"/>
                  <a:pt x="561" y="0"/>
                  <a:pt x="54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9" name="Google Shape;2589;p58"/>
          <p:cNvSpPr/>
          <p:nvPr/>
        </p:nvSpPr>
        <p:spPr>
          <a:xfrm>
            <a:off x="4059197" y="4528662"/>
            <a:ext cx="21869" cy="52336"/>
          </a:xfrm>
          <a:custGeom>
            <a:avLst/>
            <a:gdLst/>
            <a:ahLst/>
            <a:cxnLst/>
            <a:rect l="l" t="t" r="r" b="b"/>
            <a:pathLst>
              <a:path w="730" h="1747" extrusionOk="0">
                <a:moveTo>
                  <a:pt x="399" y="0"/>
                </a:moveTo>
                <a:cubicBezTo>
                  <a:pt x="382" y="0"/>
                  <a:pt x="366" y="2"/>
                  <a:pt x="349" y="5"/>
                </a:cubicBezTo>
                <a:cubicBezTo>
                  <a:pt x="191" y="5"/>
                  <a:pt x="64" y="163"/>
                  <a:pt x="96" y="322"/>
                </a:cubicBezTo>
                <a:cubicBezTo>
                  <a:pt x="128" y="702"/>
                  <a:pt x="96" y="987"/>
                  <a:pt x="33" y="1398"/>
                </a:cubicBezTo>
                <a:cubicBezTo>
                  <a:pt x="1" y="1557"/>
                  <a:pt x="96" y="1715"/>
                  <a:pt x="254" y="1747"/>
                </a:cubicBezTo>
                <a:lnTo>
                  <a:pt x="318" y="1747"/>
                </a:lnTo>
                <a:cubicBezTo>
                  <a:pt x="476" y="1747"/>
                  <a:pt x="571" y="1652"/>
                  <a:pt x="603" y="1493"/>
                </a:cubicBezTo>
                <a:cubicBezTo>
                  <a:pt x="698" y="1050"/>
                  <a:pt x="729" y="702"/>
                  <a:pt x="698" y="258"/>
                </a:cubicBezTo>
                <a:cubicBezTo>
                  <a:pt x="669" y="116"/>
                  <a:pt x="539" y="0"/>
                  <a:pt x="39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0" name="Google Shape;2590;p58"/>
          <p:cNvSpPr/>
          <p:nvPr/>
        </p:nvSpPr>
        <p:spPr>
          <a:xfrm>
            <a:off x="4100959" y="4507931"/>
            <a:ext cx="20880" cy="48411"/>
          </a:xfrm>
          <a:custGeom>
            <a:avLst/>
            <a:gdLst/>
            <a:ahLst/>
            <a:cxnLst/>
            <a:rect l="l" t="t" r="r" b="b"/>
            <a:pathLst>
              <a:path w="697" h="1616" extrusionOk="0">
                <a:moveTo>
                  <a:pt x="412" y="0"/>
                </a:moveTo>
                <a:cubicBezTo>
                  <a:pt x="222" y="0"/>
                  <a:pt x="95" y="127"/>
                  <a:pt x="95" y="285"/>
                </a:cubicBezTo>
                <a:cubicBezTo>
                  <a:pt x="95" y="665"/>
                  <a:pt x="95" y="919"/>
                  <a:pt x="32" y="1267"/>
                </a:cubicBezTo>
                <a:cubicBezTo>
                  <a:pt x="0" y="1457"/>
                  <a:pt x="127" y="1584"/>
                  <a:pt x="285" y="1615"/>
                </a:cubicBezTo>
                <a:lnTo>
                  <a:pt x="317" y="1615"/>
                </a:lnTo>
                <a:cubicBezTo>
                  <a:pt x="475" y="1615"/>
                  <a:pt x="602" y="1520"/>
                  <a:pt x="634" y="1362"/>
                </a:cubicBezTo>
                <a:cubicBezTo>
                  <a:pt x="697" y="950"/>
                  <a:pt x="697" y="697"/>
                  <a:pt x="697" y="285"/>
                </a:cubicBezTo>
                <a:cubicBezTo>
                  <a:pt x="697" y="127"/>
                  <a:pt x="570" y="0"/>
                  <a:pt x="41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1" name="Google Shape;2591;p58"/>
          <p:cNvSpPr/>
          <p:nvPr/>
        </p:nvSpPr>
        <p:spPr>
          <a:xfrm>
            <a:off x="4142690" y="4479472"/>
            <a:ext cx="20910" cy="46494"/>
          </a:xfrm>
          <a:custGeom>
            <a:avLst/>
            <a:gdLst/>
            <a:ahLst/>
            <a:cxnLst/>
            <a:rect l="l" t="t" r="r" b="b"/>
            <a:pathLst>
              <a:path w="698" h="1552" extrusionOk="0">
                <a:moveTo>
                  <a:pt x="286" y="0"/>
                </a:moveTo>
                <a:cubicBezTo>
                  <a:pt x="127" y="0"/>
                  <a:pt x="1" y="127"/>
                  <a:pt x="1" y="317"/>
                </a:cubicBezTo>
                <a:cubicBezTo>
                  <a:pt x="32" y="665"/>
                  <a:pt x="32" y="919"/>
                  <a:pt x="64" y="1267"/>
                </a:cubicBezTo>
                <a:cubicBezTo>
                  <a:pt x="96" y="1425"/>
                  <a:pt x="222" y="1552"/>
                  <a:pt x="381" y="1552"/>
                </a:cubicBezTo>
                <a:cubicBezTo>
                  <a:pt x="381" y="1552"/>
                  <a:pt x="412" y="1552"/>
                  <a:pt x="412" y="1520"/>
                </a:cubicBezTo>
                <a:cubicBezTo>
                  <a:pt x="571" y="1520"/>
                  <a:pt x="697" y="1362"/>
                  <a:pt x="666" y="1204"/>
                </a:cubicBezTo>
                <a:cubicBezTo>
                  <a:pt x="634" y="855"/>
                  <a:pt x="602" y="634"/>
                  <a:pt x="602" y="285"/>
                </a:cubicBezTo>
                <a:cubicBezTo>
                  <a:pt x="602" y="127"/>
                  <a:pt x="476" y="0"/>
                  <a:pt x="3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2" name="Google Shape;2592;p58"/>
          <p:cNvSpPr/>
          <p:nvPr/>
        </p:nvSpPr>
        <p:spPr>
          <a:xfrm>
            <a:off x="3912164" y="4560897"/>
            <a:ext cx="27531" cy="48561"/>
          </a:xfrm>
          <a:custGeom>
            <a:avLst/>
            <a:gdLst/>
            <a:ahLst/>
            <a:cxnLst/>
            <a:rect l="l" t="t" r="r" b="b"/>
            <a:pathLst>
              <a:path w="919" h="1621" extrusionOk="0">
                <a:moveTo>
                  <a:pt x="584" y="1"/>
                </a:moveTo>
                <a:cubicBezTo>
                  <a:pt x="443" y="1"/>
                  <a:pt x="314" y="117"/>
                  <a:pt x="285" y="259"/>
                </a:cubicBezTo>
                <a:cubicBezTo>
                  <a:pt x="222" y="639"/>
                  <a:pt x="190" y="861"/>
                  <a:pt x="63" y="1209"/>
                </a:cubicBezTo>
                <a:cubicBezTo>
                  <a:pt x="0" y="1367"/>
                  <a:pt x="95" y="1526"/>
                  <a:pt x="253" y="1589"/>
                </a:cubicBezTo>
                <a:cubicBezTo>
                  <a:pt x="285" y="1589"/>
                  <a:pt x="317" y="1621"/>
                  <a:pt x="348" y="1621"/>
                </a:cubicBezTo>
                <a:cubicBezTo>
                  <a:pt x="475" y="1621"/>
                  <a:pt x="570" y="1526"/>
                  <a:pt x="634" y="1399"/>
                </a:cubicBezTo>
                <a:cubicBezTo>
                  <a:pt x="760" y="1019"/>
                  <a:pt x="824" y="766"/>
                  <a:pt x="887" y="354"/>
                </a:cubicBezTo>
                <a:cubicBezTo>
                  <a:pt x="919" y="196"/>
                  <a:pt x="824" y="37"/>
                  <a:pt x="634" y="6"/>
                </a:cubicBezTo>
                <a:cubicBezTo>
                  <a:pt x="617" y="2"/>
                  <a:pt x="600" y="1"/>
                  <a:pt x="58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3" name="Google Shape;2593;p58"/>
          <p:cNvSpPr/>
          <p:nvPr/>
        </p:nvSpPr>
        <p:spPr>
          <a:xfrm>
            <a:off x="3847635" y="4559908"/>
            <a:ext cx="31336" cy="48621"/>
          </a:xfrm>
          <a:custGeom>
            <a:avLst/>
            <a:gdLst/>
            <a:ahLst/>
            <a:cxnLst/>
            <a:rect l="l" t="t" r="r" b="b"/>
            <a:pathLst>
              <a:path w="1046" h="1623" extrusionOk="0">
                <a:moveTo>
                  <a:pt x="731" y="1"/>
                </a:moveTo>
                <a:cubicBezTo>
                  <a:pt x="595" y="1"/>
                  <a:pt x="472" y="91"/>
                  <a:pt x="444" y="229"/>
                </a:cubicBezTo>
                <a:cubicBezTo>
                  <a:pt x="349" y="577"/>
                  <a:pt x="254" y="894"/>
                  <a:pt x="96" y="1210"/>
                </a:cubicBezTo>
                <a:cubicBezTo>
                  <a:pt x="1" y="1337"/>
                  <a:pt x="64" y="1527"/>
                  <a:pt x="222" y="1590"/>
                </a:cubicBezTo>
                <a:cubicBezTo>
                  <a:pt x="254" y="1622"/>
                  <a:pt x="317" y="1622"/>
                  <a:pt x="349" y="1622"/>
                </a:cubicBezTo>
                <a:cubicBezTo>
                  <a:pt x="476" y="1622"/>
                  <a:pt x="571" y="1590"/>
                  <a:pt x="634" y="1464"/>
                </a:cubicBezTo>
                <a:cubicBezTo>
                  <a:pt x="792" y="1115"/>
                  <a:pt x="919" y="735"/>
                  <a:pt x="1014" y="355"/>
                </a:cubicBezTo>
                <a:cubicBezTo>
                  <a:pt x="1046" y="197"/>
                  <a:pt x="951" y="39"/>
                  <a:pt x="792" y="7"/>
                </a:cubicBezTo>
                <a:cubicBezTo>
                  <a:pt x="772" y="3"/>
                  <a:pt x="751" y="1"/>
                  <a:pt x="7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4" name="Google Shape;2594;p58"/>
          <p:cNvSpPr/>
          <p:nvPr/>
        </p:nvSpPr>
        <p:spPr>
          <a:xfrm>
            <a:off x="3800212" y="4553318"/>
            <a:ext cx="31336" cy="50448"/>
          </a:xfrm>
          <a:custGeom>
            <a:avLst/>
            <a:gdLst/>
            <a:ahLst/>
            <a:cxnLst/>
            <a:rect l="l" t="t" r="r" b="b"/>
            <a:pathLst>
              <a:path w="1046" h="1684" extrusionOk="0">
                <a:moveTo>
                  <a:pt x="711" y="0"/>
                </a:moveTo>
                <a:cubicBezTo>
                  <a:pt x="570" y="0"/>
                  <a:pt x="440" y="117"/>
                  <a:pt x="412" y="259"/>
                </a:cubicBezTo>
                <a:cubicBezTo>
                  <a:pt x="349" y="607"/>
                  <a:pt x="254" y="924"/>
                  <a:pt x="64" y="1240"/>
                </a:cubicBezTo>
                <a:cubicBezTo>
                  <a:pt x="0" y="1367"/>
                  <a:pt x="32" y="1557"/>
                  <a:pt x="190" y="1620"/>
                </a:cubicBezTo>
                <a:cubicBezTo>
                  <a:pt x="222" y="1652"/>
                  <a:pt x="285" y="1684"/>
                  <a:pt x="317" y="1684"/>
                </a:cubicBezTo>
                <a:cubicBezTo>
                  <a:pt x="444" y="1684"/>
                  <a:pt x="539" y="1620"/>
                  <a:pt x="602" y="1525"/>
                </a:cubicBezTo>
                <a:cubicBezTo>
                  <a:pt x="792" y="1145"/>
                  <a:pt x="950" y="765"/>
                  <a:pt x="1014" y="354"/>
                </a:cubicBezTo>
                <a:cubicBezTo>
                  <a:pt x="1045" y="195"/>
                  <a:pt x="919" y="37"/>
                  <a:pt x="760" y="5"/>
                </a:cubicBezTo>
                <a:cubicBezTo>
                  <a:pt x="744" y="2"/>
                  <a:pt x="727" y="0"/>
                  <a:pt x="7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5" name="Google Shape;2595;p58"/>
          <p:cNvSpPr/>
          <p:nvPr/>
        </p:nvSpPr>
        <p:spPr>
          <a:xfrm>
            <a:off x="3748984" y="4538039"/>
            <a:ext cx="30377" cy="49610"/>
          </a:xfrm>
          <a:custGeom>
            <a:avLst/>
            <a:gdLst/>
            <a:ahLst/>
            <a:cxnLst/>
            <a:rect l="l" t="t" r="r" b="b"/>
            <a:pathLst>
              <a:path w="1014" h="1656" extrusionOk="0">
                <a:moveTo>
                  <a:pt x="693" y="1"/>
                </a:moveTo>
                <a:cubicBezTo>
                  <a:pt x="574" y="1"/>
                  <a:pt x="438" y="67"/>
                  <a:pt x="412" y="199"/>
                </a:cubicBezTo>
                <a:lnTo>
                  <a:pt x="32" y="1275"/>
                </a:lnTo>
                <a:cubicBezTo>
                  <a:pt x="0" y="1434"/>
                  <a:pt x="63" y="1592"/>
                  <a:pt x="222" y="1655"/>
                </a:cubicBezTo>
                <a:lnTo>
                  <a:pt x="317" y="1655"/>
                </a:lnTo>
                <a:cubicBezTo>
                  <a:pt x="443" y="1655"/>
                  <a:pt x="570" y="1592"/>
                  <a:pt x="602" y="1465"/>
                </a:cubicBezTo>
                <a:lnTo>
                  <a:pt x="950" y="389"/>
                </a:lnTo>
                <a:cubicBezTo>
                  <a:pt x="1013" y="230"/>
                  <a:pt x="918" y="72"/>
                  <a:pt x="760" y="9"/>
                </a:cubicBezTo>
                <a:cubicBezTo>
                  <a:pt x="739" y="3"/>
                  <a:pt x="716" y="1"/>
                  <a:pt x="69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6" name="Google Shape;2596;p58"/>
          <p:cNvSpPr/>
          <p:nvPr/>
        </p:nvSpPr>
        <p:spPr>
          <a:xfrm>
            <a:off x="3704377" y="4518177"/>
            <a:ext cx="28490" cy="43858"/>
          </a:xfrm>
          <a:custGeom>
            <a:avLst/>
            <a:gdLst/>
            <a:ahLst/>
            <a:cxnLst/>
            <a:rect l="l" t="t" r="r" b="b"/>
            <a:pathLst>
              <a:path w="951" h="1464" extrusionOk="0">
                <a:moveTo>
                  <a:pt x="636" y="0"/>
                </a:moveTo>
                <a:cubicBezTo>
                  <a:pt x="500" y="0"/>
                  <a:pt x="377" y="90"/>
                  <a:pt x="349" y="228"/>
                </a:cubicBezTo>
                <a:cubicBezTo>
                  <a:pt x="254" y="513"/>
                  <a:pt x="191" y="767"/>
                  <a:pt x="64" y="1052"/>
                </a:cubicBezTo>
                <a:cubicBezTo>
                  <a:pt x="1" y="1210"/>
                  <a:pt x="64" y="1368"/>
                  <a:pt x="222" y="1432"/>
                </a:cubicBezTo>
                <a:cubicBezTo>
                  <a:pt x="254" y="1463"/>
                  <a:pt x="286" y="1463"/>
                  <a:pt x="349" y="1463"/>
                </a:cubicBezTo>
                <a:cubicBezTo>
                  <a:pt x="444" y="1463"/>
                  <a:pt x="571" y="1400"/>
                  <a:pt x="602" y="1273"/>
                </a:cubicBezTo>
                <a:cubicBezTo>
                  <a:pt x="729" y="957"/>
                  <a:pt x="824" y="672"/>
                  <a:pt x="919" y="355"/>
                </a:cubicBezTo>
                <a:cubicBezTo>
                  <a:pt x="951" y="197"/>
                  <a:pt x="856" y="38"/>
                  <a:pt x="697" y="7"/>
                </a:cubicBezTo>
                <a:cubicBezTo>
                  <a:pt x="677" y="2"/>
                  <a:pt x="656" y="0"/>
                  <a:pt x="63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7" name="Google Shape;2597;p58"/>
          <p:cNvSpPr/>
          <p:nvPr/>
        </p:nvSpPr>
        <p:spPr>
          <a:xfrm>
            <a:off x="3650303" y="4487410"/>
            <a:ext cx="30377" cy="41401"/>
          </a:xfrm>
          <a:custGeom>
            <a:avLst/>
            <a:gdLst/>
            <a:ahLst/>
            <a:cxnLst/>
            <a:rect l="l" t="t" r="r" b="b"/>
            <a:pathLst>
              <a:path w="1014" h="1382" extrusionOk="0">
                <a:moveTo>
                  <a:pt x="688" y="0"/>
                </a:moveTo>
                <a:cubicBezTo>
                  <a:pt x="560" y="0"/>
                  <a:pt x="437" y="86"/>
                  <a:pt x="412" y="210"/>
                </a:cubicBezTo>
                <a:cubicBezTo>
                  <a:pt x="317" y="464"/>
                  <a:pt x="190" y="717"/>
                  <a:pt x="64" y="970"/>
                </a:cubicBezTo>
                <a:cubicBezTo>
                  <a:pt x="0" y="1097"/>
                  <a:pt x="64" y="1287"/>
                  <a:pt x="222" y="1350"/>
                </a:cubicBezTo>
                <a:cubicBezTo>
                  <a:pt x="254" y="1382"/>
                  <a:pt x="285" y="1382"/>
                  <a:pt x="349" y="1382"/>
                </a:cubicBezTo>
                <a:cubicBezTo>
                  <a:pt x="444" y="1382"/>
                  <a:pt x="539" y="1319"/>
                  <a:pt x="602" y="1224"/>
                </a:cubicBezTo>
                <a:cubicBezTo>
                  <a:pt x="729" y="970"/>
                  <a:pt x="856" y="685"/>
                  <a:pt x="951" y="400"/>
                </a:cubicBezTo>
                <a:cubicBezTo>
                  <a:pt x="1014" y="242"/>
                  <a:pt x="919" y="83"/>
                  <a:pt x="792" y="20"/>
                </a:cubicBezTo>
                <a:cubicBezTo>
                  <a:pt x="758" y="7"/>
                  <a:pt x="723" y="0"/>
                  <a:pt x="68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8" name="Google Shape;2598;p58"/>
          <p:cNvSpPr/>
          <p:nvPr/>
        </p:nvSpPr>
        <p:spPr>
          <a:xfrm>
            <a:off x="3607613" y="4451760"/>
            <a:ext cx="28490" cy="37207"/>
          </a:xfrm>
          <a:custGeom>
            <a:avLst/>
            <a:gdLst/>
            <a:ahLst/>
            <a:cxnLst/>
            <a:rect l="l" t="t" r="r" b="b"/>
            <a:pathLst>
              <a:path w="951" h="1242" extrusionOk="0">
                <a:moveTo>
                  <a:pt x="636" y="1"/>
                </a:moveTo>
                <a:cubicBezTo>
                  <a:pt x="499" y="1"/>
                  <a:pt x="372" y="91"/>
                  <a:pt x="317" y="228"/>
                </a:cubicBezTo>
                <a:cubicBezTo>
                  <a:pt x="254" y="482"/>
                  <a:pt x="222" y="545"/>
                  <a:pt x="64" y="798"/>
                </a:cubicBezTo>
                <a:cubicBezTo>
                  <a:pt x="0" y="925"/>
                  <a:pt x="32" y="1115"/>
                  <a:pt x="190" y="1210"/>
                </a:cubicBezTo>
                <a:cubicBezTo>
                  <a:pt x="222" y="1242"/>
                  <a:pt x="285" y="1242"/>
                  <a:pt x="317" y="1242"/>
                </a:cubicBezTo>
                <a:cubicBezTo>
                  <a:pt x="444" y="1242"/>
                  <a:pt x="539" y="1178"/>
                  <a:pt x="602" y="1083"/>
                </a:cubicBezTo>
                <a:cubicBezTo>
                  <a:pt x="760" y="830"/>
                  <a:pt x="824" y="703"/>
                  <a:pt x="887" y="387"/>
                </a:cubicBezTo>
                <a:cubicBezTo>
                  <a:pt x="950" y="228"/>
                  <a:pt x="855" y="38"/>
                  <a:pt x="697" y="7"/>
                </a:cubicBezTo>
                <a:cubicBezTo>
                  <a:pt x="677" y="3"/>
                  <a:pt x="656" y="1"/>
                  <a:pt x="63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9" name="Google Shape;2599;p58"/>
          <p:cNvSpPr/>
          <p:nvPr/>
        </p:nvSpPr>
        <p:spPr>
          <a:xfrm>
            <a:off x="4326751" y="3882711"/>
            <a:ext cx="2731405" cy="574944"/>
          </a:xfrm>
          <a:custGeom>
            <a:avLst/>
            <a:gdLst/>
            <a:ahLst/>
            <a:cxnLst/>
            <a:rect l="l" t="t" r="r" b="b"/>
            <a:pathLst>
              <a:path w="91176" h="19192" extrusionOk="0">
                <a:moveTo>
                  <a:pt x="90384" y="792"/>
                </a:moveTo>
                <a:lnTo>
                  <a:pt x="90384" y="18400"/>
                </a:lnTo>
                <a:lnTo>
                  <a:pt x="1521" y="18400"/>
                </a:lnTo>
                <a:cubicBezTo>
                  <a:pt x="1774" y="18020"/>
                  <a:pt x="1996" y="17672"/>
                  <a:pt x="2217" y="17260"/>
                </a:cubicBezTo>
                <a:cubicBezTo>
                  <a:pt x="3484" y="15106"/>
                  <a:pt x="4244" y="12700"/>
                  <a:pt x="4403" y="10261"/>
                </a:cubicBezTo>
                <a:cubicBezTo>
                  <a:pt x="4498" y="8393"/>
                  <a:pt x="4276" y="6493"/>
                  <a:pt x="3706" y="4656"/>
                </a:cubicBezTo>
                <a:cubicBezTo>
                  <a:pt x="3294" y="3294"/>
                  <a:pt x="2724" y="1996"/>
                  <a:pt x="1996" y="792"/>
                </a:cubicBezTo>
                <a:close/>
                <a:moveTo>
                  <a:pt x="539" y="0"/>
                </a:moveTo>
                <a:lnTo>
                  <a:pt x="951" y="634"/>
                </a:lnTo>
                <a:cubicBezTo>
                  <a:pt x="1806" y="1932"/>
                  <a:pt x="2471" y="3357"/>
                  <a:pt x="2946" y="4877"/>
                </a:cubicBezTo>
                <a:cubicBezTo>
                  <a:pt x="3484" y="6651"/>
                  <a:pt x="3706" y="8424"/>
                  <a:pt x="3611" y="10198"/>
                </a:cubicBezTo>
                <a:cubicBezTo>
                  <a:pt x="3452" y="12510"/>
                  <a:pt x="2756" y="14821"/>
                  <a:pt x="1552" y="16880"/>
                </a:cubicBezTo>
                <a:cubicBezTo>
                  <a:pt x="1204" y="17450"/>
                  <a:pt x="824" y="18020"/>
                  <a:pt x="444" y="18558"/>
                </a:cubicBezTo>
                <a:lnTo>
                  <a:pt x="1" y="19192"/>
                </a:lnTo>
                <a:lnTo>
                  <a:pt x="91176" y="19192"/>
                </a:lnTo>
                <a:lnTo>
                  <a:pt x="9117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0" name="Google Shape;2600;p58"/>
          <p:cNvSpPr/>
          <p:nvPr/>
        </p:nvSpPr>
        <p:spPr>
          <a:xfrm>
            <a:off x="252249" y="1424547"/>
            <a:ext cx="4524198" cy="573986"/>
          </a:xfrm>
          <a:custGeom>
            <a:avLst/>
            <a:gdLst/>
            <a:ahLst/>
            <a:cxnLst/>
            <a:rect l="l" t="t" r="r" b="b"/>
            <a:pathLst>
              <a:path w="90701" h="19160" extrusionOk="0">
                <a:moveTo>
                  <a:pt x="89181" y="792"/>
                </a:moveTo>
                <a:cubicBezTo>
                  <a:pt x="88579" y="1837"/>
                  <a:pt x="88072" y="3104"/>
                  <a:pt x="87565" y="4719"/>
                </a:cubicBezTo>
                <a:cubicBezTo>
                  <a:pt x="87027" y="6492"/>
                  <a:pt x="86900" y="9026"/>
                  <a:pt x="87154" y="11876"/>
                </a:cubicBezTo>
                <a:cubicBezTo>
                  <a:pt x="87375" y="14125"/>
                  <a:pt x="88579" y="17038"/>
                  <a:pt x="89244" y="18368"/>
                </a:cubicBezTo>
                <a:lnTo>
                  <a:pt x="792" y="18368"/>
                </a:lnTo>
                <a:lnTo>
                  <a:pt x="792" y="792"/>
                </a:lnTo>
                <a:close/>
                <a:moveTo>
                  <a:pt x="0" y="0"/>
                </a:moveTo>
                <a:lnTo>
                  <a:pt x="0" y="19160"/>
                </a:lnTo>
                <a:lnTo>
                  <a:pt x="90701" y="19160"/>
                </a:lnTo>
                <a:lnTo>
                  <a:pt x="90257" y="18527"/>
                </a:lnTo>
                <a:cubicBezTo>
                  <a:pt x="89877" y="17988"/>
                  <a:pt x="88199" y="14315"/>
                  <a:pt x="87945" y="11781"/>
                </a:cubicBezTo>
                <a:cubicBezTo>
                  <a:pt x="87692" y="9089"/>
                  <a:pt x="87819" y="6587"/>
                  <a:pt x="88325" y="4941"/>
                </a:cubicBezTo>
                <a:cubicBezTo>
                  <a:pt x="88896" y="3104"/>
                  <a:pt x="89497" y="1710"/>
                  <a:pt x="90226" y="602"/>
                </a:cubicBezTo>
                <a:lnTo>
                  <a:pt x="906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1" name="Google Shape;2601;p58"/>
          <p:cNvSpPr/>
          <p:nvPr/>
        </p:nvSpPr>
        <p:spPr>
          <a:xfrm>
            <a:off x="1" y="2674030"/>
            <a:ext cx="3487120" cy="574944"/>
          </a:xfrm>
          <a:custGeom>
            <a:avLst/>
            <a:gdLst/>
            <a:ahLst/>
            <a:cxnLst/>
            <a:rect l="l" t="t" r="r" b="b"/>
            <a:pathLst>
              <a:path w="90891" h="19192" extrusionOk="0">
                <a:moveTo>
                  <a:pt x="88927" y="792"/>
                </a:moveTo>
                <a:cubicBezTo>
                  <a:pt x="88325" y="1932"/>
                  <a:pt x="87945" y="3135"/>
                  <a:pt x="87565" y="4434"/>
                </a:cubicBezTo>
                <a:lnTo>
                  <a:pt x="87502" y="4624"/>
                </a:lnTo>
                <a:cubicBezTo>
                  <a:pt x="86932" y="6492"/>
                  <a:pt x="86678" y="8392"/>
                  <a:pt x="86805" y="10261"/>
                </a:cubicBezTo>
                <a:cubicBezTo>
                  <a:pt x="86932" y="12319"/>
                  <a:pt x="87248" y="14758"/>
                  <a:pt x="88610" y="17070"/>
                </a:cubicBezTo>
                <a:lnTo>
                  <a:pt x="88800" y="17418"/>
                </a:lnTo>
                <a:cubicBezTo>
                  <a:pt x="88990" y="17735"/>
                  <a:pt x="89180" y="18051"/>
                  <a:pt x="89370" y="18400"/>
                </a:cubicBezTo>
                <a:lnTo>
                  <a:pt x="792" y="18400"/>
                </a:lnTo>
                <a:lnTo>
                  <a:pt x="792" y="792"/>
                </a:lnTo>
                <a:close/>
                <a:moveTo>
                  <a:pt x="0" y="0"/>
                </a:moveTo>
                <a:lnTo>
                  <a:pt x="0" y="19192"/>
                </a:lnTo>
                <a:lnTo>
                  <a:pt x="90890" y="19192"/>
                </a:lnTo>
                <a:lnTo>
                  <a:pt x="90447" y="18558"/>
                </a:lnTo>
                <a:cubicBezTo>
                  <a:pt x="90130" y="18115"/>
                  <a:pt x="89782" y="17513"/>
                  <a:pt x="89465" y="17006"/>
                </a:cubicBezTo>
                <a:lnTo>
                  <a:pt x="89275" y="16690"/>
                </a:lnTo>
                <a:cubicBezTo>
                  <a:pt x="88009" y="14505"/>
                  <a:pt x="87723" y="12288"/>
                  <a:pt x="87597" y="10198"/>
                </a:cubicBezTo>
                <a:cubicBezTo>
                  <a:pt x="87502" y="8424"/>
                  <a:pt x="87692" y="6651"/>
                  <a:pt x="88230" y="4877"/>
                </a:cubicBezTo>
                <a:lnTo>
                  <a:pt x="88325" y="4656"/>
                </a:lnTo>
                <a:cubicBezTo>
                  <a:pt x="88769" y="3135"/>
                  <a:pt x="89180" y="1837"/>
                  <a:pt x="89972" y="634"/>
                </a:cubicBezTo>
                <a:lnTo>
                  <a:pt x="9038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2" name="Google Shape;2602;p58"/>
          <p:cNvSpPr/>
          <p:nvPr/>
        </p:nvSpPr>
        <p:spPr>
          <a:xfrm>
            <a:off x="5660684" y="2490951"/>
            <a:ext cx="3483316" cy="963411"/>
          </a:xfrm>
          <a:custGeom>
            <a:avLst/>
            <a:gdLst/>
            <a:ahLst/>
            <a:cxnLst/>
            <a:rect l="l" t="t" r="r" b="b"/>
            <a:pathLst>
              <a:path w="90764" h="19382" extrusionOk="0">
                <a:moveTo>
                  <a:pt x="89972" y="792"/>
                </a:moveTo>
                <a:lnTo>
                  <a:pt x="89972" y="18400"/>
                </a:lnTo>
                <a:lnTo>
                  <a:pt x="1584" y="18558"/>
                </a:lnTo>
                <a:cubicBezTo>
                  <a:pt x="2945" y="16405"/>
                  <a:pt x="3769" y="13555"/>
                  <a:pt x="3959" y="10261"/>
                </a:cubicBezTo>
                <a:cubicBezTo>
                  <a:pt x="4086" y="8392"/>
                  <a:pt x="3832" y="6492"/>
                  <a:pt x="3294" y="4624"/>
                </a:cubicBezTo>
                <a:cubicBezTo>
                  <a:pt x="2914" y="3389"/>
                  <a:pt x="2312" y="2154"/>
                  <a:pt x="1489" y="792"/>
                </a:cubicBezTo>
                <a:close/>
                <a:moveTo>
                  <a:pt x="0" y="0"/>
                </a:moveTo>
                <a:lnTo>
                  <a:pt x="412" y="634"/>
                </a:lnTo>
                <a:cubicBezTo>
                  <a:pt x="1425" y="2122"/>
                  <a:pt x="2122" y="3515"/>
                  <a:pt x="2534" y="4877"/>
                </a:cubicBezTo>
                <a:cubicBezTo>
                  <a:pt x="3072" y="6651"/>
                  <a:pt x="3294" y="8424"/>
                  <a:pt x="3167" y="10198"/>
                </a:cubicBezTo>
                <a:cubicBezTo>
                  <a:pt x="2977" y="13650"/>
                  <a:pt x="2059" y="16595"/>
                  <a:pt x="507" y="18748"/>
                </a:cubicBezTo>
                <a:lnTo>
                  <a:pt x="64" y="19382"/>
                </a:lnTo>
                <a:lnTo>
                  <a:pt x="90764" y="19192"/>
                </a:lnTo>
                <a:lnTo>
                  <a:pt x="9076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3" name="Google Shape;2603;p58"/>
          <p:cNvSpPr/>
          <p:nvPr/>
        </p:nvSpPr>
        <p:spPr>
          <a:xfrm>
            <a:off x="3067772" y="4154998"/>
            <a:ext cx="337771" cy="23756"/>
          </a:xfrm>
          <a:custGeom>
            <a:avLst/>
            <a:gdLst/>
            <a:ahLst/>
            <a:cxnLst/>
            <a:rect l="l" t="t" r="r" b="b"/>
            <a:pathLst>
              <a:path w="11275" h="793" extrusionOk="0">
                <a:moveTo>
                  <a:pt x="412" y="0"/>
                </a:moveTo>
                <a:cubicBezTo>
                  <a:pt x="191" y="0"/>
                  <a:pt x="1" y="159"/>
                  <a:pt x="1" y="380"/>
                </a:cubicBezTo>
                <a:cubicBezTo>
                  <a:pt x="1" y="602"/>
                  <a:pt x="191" y="792"/>
                  <a:pt x="412" y="792"/>
                </a:cubicBezTo>
                <a:lnTo>
                  <a:pt x="10895" y="792"/>
                </a:lnTo>
                <a:cubicBezTo>
                  <a:pt x="11117" y="792"/>
                  <a:pt x="11275" y="602"/>
                  <a:pt x="11275" y="380"/>
                </a:cubicBezTo>
                <a:cubicBezTo>
                  <a:pt x="11275" y="159"/>
                  <a:pt x="11117" y="0"/>
                  <a:pt x="1089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4" name="Google Shape;2604;p58"/>
          <p:cNvSpPr/>
          <p:nvPr/>
        </p:nvSpPr>
        <p:spPr>
          <a:xfrm>
            <a:off x="3403630" y="4435823"/>
            <a:ext cx="387111" cy="300773"/>
          </a:xfrm>
          <a:custGeom>
            <a:avLst/>
            <a:gdLst/>
            <a:ahLst/>
            <a:cxnLst/>
            <a:rect l="l" t="t" r="r" b="b"/>
            <a:pathLst>
              <a:path w="12922" h="10040" extrusionOk="0">
                <a:moveTo>
                  <a:pt x="243" y="0"/>
                </a:moveTo>
                <a:cubicBezTo>
                  <a:pt x="208" y="0"/>
                  <a:pt x="169" y="11"/>
                  <a:pt x="127" y="32"/>
                </a:cubicBezTo>
                <a:cubicBezTo>
                  <a:pt x="32" y="64"/>
                  <a:pt x="1" y="190"/>
                  <a:pt x="32" y="285"/>
                </a:cubicBezTo>
                <a:cubicBezTo>
                  <a:pt x="2439" y="5511"/>
                  <a:pt x="7411" y="9311"/>
                  <a:pt x="12700" y="10039"/>
                </a:cubicBezTo>
                <a:cubicBezTo>
                  <a:pt x="12826" y="10039"/>
                  <a:pt x="12890" y="9976"/>
                  <a:pt x="12921" y="9881"/>
                </a:cubicBezTo>
                <a:cubicBezTo>
                  <a:pt x="12921" y="9754"/>
                  <a:pt x="12858" y="9659"/>
                  <a:pt x="12731" y="9659"/>
                </a:cubicBezTo>
                <a:cubicBezTo>
                  <a:pt x="7601" y="8963"/>
                  <a:pt x="2756" y="5226"/>
                  <a:pt x="412" y="127"/>
                </a:cubicBezTo>
                <a:cubicBezTo>
                  <a:pt x="370" y="43"/>
                  <a:pt x="314" y="0"/>
                  <a:pt x="24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5" name="Google Shape;2605;p58"/>
          <p:cNvSpPr txBox="1"/>
          <p:nvPr/>
        </p:nvSpPr>
        <p:spPr>
          <a:xfrm>
            <a:off x="336331" y="1622037"/>
            <a:ext cx="1671145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DATA COLLECTION </a:t>
            </a:r>
            <a:endParaRPr sz="1800" dirty="0">
              <a:solidFill>
                <a:srgbClr val="FFFFFF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2606" name="Google Shape;2606;p58"/>
          <p:cNvSpPr txBox="1"/>
          <p:nvPr/>
        </p:nvSpPr>
        <p:spPr>
          <a:xfrm>
            <a:off x="1933903" y="1511725"/>
            <a:ext cx="2633947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PRIMARY DATA </a:t>
            </a:r>
            <a:endParaRPr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2607" name="Google Shape;2607;p58"/>
          <p:cNvSpPr txBox="1"/>
          <p:nvPr/>
        </p:nvSpPr>
        <p:spPr>
          <a:xfrm>
            <a:off x="1" y="2806262"/>
            <a:ext cx="2070538" cy="391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RESEARCH INSTRUMENT </a:t>
            </a:r>
            <a:endParaRPr sz="1800">
              <a:solidFill>
                <a:srgbClr val="FFFFFF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2608" name="Google Shape;2608;p58"/>
          <p:cNvSpPr txBox="1"/>
          <p:nvPr/>
        </p:nvSpPr>
        <p:spPr>
          <a:xfrm>
            <a:off x="1755228" y="2816772"/>
            <a:ext cx="1659892" cy="259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   </a:t>
            </a:r>
            <a:r>
              <a:rPr lang="en" sz="1800" dirty="0">
                <a:solidFill>
                  <a:schemeClr val="tx2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GOOGLE FORM </a:t>
            </a:r>
            <a:endParaRPr sz="1800">
              <a:solidFill>
                <a:schemeClr val="tx2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2609" name="Google Shape;2609;p58"/>
          <p:cNvSpPr txBox="1"/>
          <p:nvPr/>
        </p:nvSpPr>
        <p:spPr>
          <a:xfrm flipH="1">
            <a:off x="7514897" y="2873656"/>
            <a:ext cx="1629103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TARGET POPULATION</a:t>
            </a:r>
            <a:endParaRPr sz="1800">
              <a:solidFill>
                <a:srgbClr val="FFFFFF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2610" name="Google Shape;2610;p58"/>
          <p:cNvSpPr txBox="1"/>
          <p:nvPr/>
        </p:nvSpPr>
        <p:spPr>
          <a:xfrm flipH="1">
            <a:off x="5786096" y="2722182"/>
            <a:ext cx="2496055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chemeClr val="tx2"/>
                </a:solidFill>
                <a:latin typeface="Barlow Semi Condensed" charset="0"/>
              </a:rPr>
              <a:t>AGE:18 to 24</a:t>
            </a:r>
          </a:p>
          <a:p>
            <a:r>
              <a:rPr lang="en-US" dirty="0">
                <a:solidFill>
                  <a:schemeClr val="tx2"/>
                </a:solidFill>
                <a:latin typeface="Barlow Semi Condensed" charset="0"/>
              </a:rPr>
              <a:t>LOCATION: Mumbai city, Mumbai suburbs, Thane to Karjat  &amp; Navi-Mumbai to Panvel </a:t>
            </a:r>
          </a:p>
          <a:p>
            <a:br>
              <a:rPr lang="en-US" dirty="0"/>
            </a:br>
            <a:endParaRPr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2611" name="Google Shape;2611;p58"/>
          <p:cNvSpPr txBox="1"/>
          <p:nvPr/>
        </p:nvSpPr>
        <p:spPr>
          <a:xfrm flipH="1">
            <a:off x="5454868" y="4046483"/>
            <a:ext cx="1492469" cy="380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SAMPLE SIZE </a:t>
            </a:r>
            <a:endParaRPr sz="2000">
              <a:solidFill>
                <a:srgbClr val="FFFFFF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2612" name="Google Shape;2612;p58"/>
          <p:cNvSpPr txBox="1"/>
          <p:nvPr/>
        </p:nvSpPr>
        <p:spPr>
          <a:xfrm flipH="1">
            <a:off x="4537374" y="3992575"/>
            <a:ext cx="1064639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tx2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250</a:t>
            </a:r>
            <a:endParaRPr sz="3200">
              <a:solidFill>
                <a:schemeClr val="tx2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2614" name="Google Shape;2614;p58"/>
          <p:cNvSpPr/>
          <p:nvPr/>
        </p:nvSpPr>
        <p:spPr>
          <a:xfrm flipH="1">
            <a:off x="4874195" y="2644586"/>
            <a:ext cx="691625" cy="573892"/>
          </a:xfrm>
          <a:custGeom>
            <a:avLst/>
            <a:gdLst/>
            <a:ahLst/>
            <a:cxnLst/>
            <a:rect l="l" t="t" r="r" b="b"/>
            <a:pathLst>
              <a:path w="110793" h="91933" extrusionOk="0">
                <a:moveTo>
                  <a:pt x="50743" y="6275"/>
                </a:moveTo>
                <a:cubicBezTo>
                  <a:pt x="53200" y="6275"/>
                  <a:pt x="56857" y="7419"/>
                  <a:pt x="59430" y="8276"/>
                </a:cubicBezTo>
                <a:cubicBezTo>
                  <a:pt x="59393" y="8455"/>
                  <a:pt x="59374" y="8636"/>
                  <a:pt x="59374" y="8815"/>
                </a:cubicBezTo>
                <a:cubicBezTo>
                  <a:pt x="57073" y="8172"/>
                  <a:pt x="54732" y="7731"/>
                  <a:pt x="52420" y="7679"/>
                </a:cubicBezTo>
                <a:cubicBezTo>
                  <a:pt x="52191" y="7535"/>
                  <a:pt x="51975" y="7387"/>
                  <a:pt x="51744" y="7243"/>
                </a:cubicBezTo>
                <a:cubicBezTo>
                  <a:pt x="51131" y="6867"/>
                  <a:pt x="50503" y="6708"/>
                  <a:pt x="49899" y="6708"/>
                </a:cubicBezTo>
                <a:cubicBezTo>
                  <a:pt x="49727" y="6708"/>
                  <a:pt x="49555" y="6719"/>
                  <a:pt x="49387" y="6743"/>
                </a:cubicBezTo>
                <a:cubicBezTo>
                  <a:pt x="49259" y="6667"/>
                  <a:pt x="49139" y="6623"/>
                  <a:pt x="49022" y="6623"/>
                </a:cubicBezTo>
                <a:cubicBezTo>
                  <a:pt x="48943" y="6623"/>
                  <a:pt x="48867" y="6647"/>
                  <a:pt x="48795" y="6691"/>
                </a:cubicBezTo>
                <a:cubicBezTo>
                  <a:pt x="49263" y="6395"/>
                  <a:pt x="49940" y="6275"/>
                  <a:pt x="50743" y="6275"/>
                </a:cubicBezTo>
                <a:close/>
                <a:moveTo>
                  <a:pt x="80740" y="16318"/>
                </a:moveTo>
                <a:lnTo>
                  <a:pt x="80740" y="16318"/>
                </a:lnTo>
                <a:cubicBezTo>
                  <a:pt x="84017" y="17727"/>
                  <a:pt x="87121" y="19182"/>
                  <a:pt x="90214" y="20887"/>
                </a:cubicBezTo>
                <a:cubicBezTo>
                  <a:pt x="92648" y="22231"/>
                  <a:pt x="95072" y="23584"/>
                  <a:pt x="97381" y="25064"/>
                </a:cubicBezTo>
                <a:cubicBezTo>
                  <a:pt x="95116" y="23708"/>
                  <a:pt x="92687" y="22528"/>
                  <a:pt x="90386" y="21443"/>
                </a:cubicBezTo>
                <a:cubicBezTo>
                  <a:pt x="87382" y="20027"/>
                  <a:pt x="84293" y="18730"/>
                  <a:pt x="81188" y="17466"/>
                </a:cubicBezTo>
                <a:cubicBezTo>
                  <a:pt x="81068" y="17066"/>
                  <a:pt x="80916" y="16686"/>
                  <a:pt x="80740" y="16318"/>
                </a:cubicBezTo>
                <a:close/>
                <a:moveTo>
                  <a:pt x="83589" y="25417"/>
                </a:moveTo>
                <a:lnTo>
                  <a:pt x="83589" y="25417"/>
                </a:lnTo>
                <a:cubicBezTo>
                  <a:pt x="86362" y="26565"/>
                  <a:pt x="89878" y="27965"/>
                  <a:pt x="92883" y="29734"/>
                </a:cubicBezTo>
                <a:cubicBezTo>
                  <a:pt x="91459" y="29509"/>
                  <a:pt x="90022" y="29221"/>
                  <a:pt x="88591" y="28874"/>
                </a:cubicBezTo>
                <a:cubicBezTo>
                  <a:pt x="88399" y="28802"/>
                  <a:pt x="88202" y="28726"/>
                  <a:pt x="88006" y="28650"/>
                </a:cubicBezTo>
                <a:cubicBezTo>
                  <a:pt x="86554" y="27553"/>
                  <a:pt x="85081" y="26477"/>
                  <a:pt x="83589" y="25417"/>
                </a:cubicBezTo>
                <a:close/>
                <a:moveTo>
                  <a:pt x="20022" y="28573"/>
                </a:moveTo>
                <a:cubicBezTo>
                  <a:pt x="21687" y="28573"/>
                  <a:pt x="23488" y="29394"/>
                  <a:pt x="25108" y="30374"/>
                </a:cubicBezTo>
                <a:cubicBezTo>
                  <a:pt x="25688" y="31262"/>
                  <a:pt x="26332" y="32135"/>
                  <a:pt x="27017" y="32979"/>
                </a:cubicBezTo>
                <a:cubicBezTo>
                  <a:pt x="26949" y="32942"/>
                  <a:pt x="26873" y="32899"/>
                  <a:pt x="26801" y="32859"/>
                </a:cubicBezTo>
                <a:cubicBezTo>
                  <a:pt x="24384" y="31514"/>
                  <a:pt x="21199" y="30130"/>
                  <a:pt x="17918" y="29322"/>
                </a:cubicBezTo>
                <a:cubicBezTo>
                  <a:pt x="18086" y="29073"/>
                  <a:pt x="18338" y="28885"/>
                  <a:pt x="18683" y="28774"/>
                </a:cubicBezTo>
                <a:cubicBezTo>
                  <a:pt x="19115" y="28634"/>
                  <a:pt x="19562" y="28573"/>
                  <a:pt x="20022" y="28573"/>
                </a:cubicBezTo>
                <a:close/>
                <a:moveTo>
                  <a:pt x="20775" y="36552"/>
                </a:moveTo>
                <a:cubicBezTo>
                  <a:pt x="21299" y="36800"/>
                  <a:pt x="21799" y="37048"/>
                  <a:pt x="22263" y="37288"/>
                </a:cubicBezTo>
                <a:cubicBezTo>
                  <a:pt x="22183" y="37572"/>
                  <a:pt x="22119" y="37856"/>
                  <a:pt x="22063" y="38140"/>
                </a:cubicBezTo>
                <a:cubicBezTo>
                  <a:pt x="21603" y="37604"/>
                  <a:pt x="21175" y="37076"/>
                  <a:pt x="20775" y="36552"/>
                </a:cubicBezTo>
                <a:close/>
                <a:moveTo>
                  <a:pt x="29277" y="41930"/>
                </a:moveTo>
                <a:lnTo>
                  <a:pt x="29277" y="41930"/>
                </a:lnTo>
                <a:cubicBezTo>
                  <a:pt x="30378" y="42705"/>
                  <a:pt x="31414" y="43542"/>
                  <a:pt x="32386" y="44430"/>
                </a:cubicBezTo>
                <a:cubicBezTo>
                  <a:pt x="31710" y="44526"/>
                  <a:pt x="31070" y="44766"/>
                  <a:pt x="30526" y="45106"/>
                </a:cubicBezTo>
                <a:cubicBezTo>
                  <a:pt x="29946" y="44066"/>
                  <a:pt x="29505" y="43001"/>
                  <a:pt x="29277" y="41930"/>
                </a:cubicBezTo>
                <a:close/>
                <a:moveTo>
                  <a:pt x="11292" y="34587"/>
                </a:moveTo>
                <a:cubicBezTo>
                  <a:pt x="12905" y="38401"/>
                  <a:pt x="16042" y="42149"/>
                  <a:pt x="18174" y="44350"/>
                </a:cubicBezTo>
                <a:cubicBezTo>
                  <a:pt x="18270" y="44450"/>
                  <a:pt x="18374" y="44554"/>
                  <a:pt x="18474" y="44658"/>
                </a:cubicBezTo>
                <a:cubicBezTo>
                  <a:pt x="17710" y="44942"/>
                  <a:pt x="17078" y="45466"/>
                  <a:pt x="16733" y="46166"/>
                </a:cubicBezTo>
                <a:cubicBezTo>
                  <a:pt x="16077" y="45618"/>
                  <a:pt x="15337" y="45387"/>
                  <a:pt x="14621" y="45387"/>
                </a:cubicBezTo>
                <a:cubicBezTo>
                  <a:pt x="12788" y="45387"/>
                  <a:pt x="11112" y="46911"/>
                  <a:pt x="11361" y="48635"/>
                </a:cubicBezTo>
                <a:cubicBezTo>
                  <a:pt x="9872" y="45282"/>
                  <a:pt x="9040" y="41753"/>
                  <a:pt x="9195" y="38072"/>
                </a:cubicBezTo>
                <a:cubicBezTo>
                  <a:pt x="9280" y="36111"/>
                  <a:pt x="10088" y="35051"/>
                  <a:pt x="11292" y="34587"/>
                </a:cubicBezTo>
                <a:close/>
                <a:moveTo>
                  <a:pt x="71694" y="42469"/>
                </a:moveTo>
                <a:lnTo>
                  <a:pt x="71694" y="42469"/>
                </a:lnTo>
                <a:cubicBezTo>
                  <a:pt x="72497" y="42633"/>
                  <a:pt x="73310" y="42781"/>
                  <a:pt x="74122" y="42918"/>
                </a:cubicBezTo>
                <a:cubicBezTo>
                  <a:pt x="77167" y="44783"/>
                  <a:pt x="80104" y="46766"/>
                  <a:pt x="82957" y="48859"/>
                </a:cubicBezTo>
                <a:cubicBezTo>
                  <a:pt x="82728" y="48831"/>
                  <a:pt x="82497" y="48807"/>
                  <a:pt x="82272" y="48775"/>
                </a:cubicBezTo>
                <a:cubicBezTo>
                  <a:pt x="81516" y="48679"/>
                  <a:pt x="80760" y="48555"/>
                  <a:pt x="80008" y="48427"/>
                </a:cubicBezTo>
                <a:cubicBezTo>
                  <a:pt x="78911" y="47831"/>
                  <a:pt x="77823" y="47223"/>
                  <a:pt x="76739" y="46611"/>
                </a:cubicBezTo>
                <a:cubicBezTo>
                  <a:pt x="75075" y="45219"/>
                  <a:pt x="73394" y="43834"/>
                  <a:pt x="71694" y="42469"/>
                </a:cubicBezTo>
                <a:close/>
                <a:moveTo>
                  <a:pt x="98873" y="50120"/>
                </a:moveTo>
                <a:cubicBezTo>
                  <a:pt x="99269" y="51124"/>
                  <a:pt x="99529" y="52140"/>
                  <a:pt x="99617" y="53156"/>
                </a:cubicBezTo>
                <a:cubicBezTo>
                  <a:pt x="99053" y="52153"/>
                  <a:pt x="98397" y="51164"/>
                  <a:pt x="97673" y="50192"/>
                </a:cubicBezTo>
                <a:lnTo>
                  <a:pt x="97673" y="50192"/>
                </a:lnTo>
                <a:cubicBezTo>
                  <a:pt x="97780" y="50199"/>
                  <a:pt x="97889" y="50203"/>
                  <a:pt x="97996" y="50203"/>
                </a:cubicBezTo>
                <a:cubicBezTo>
                  <a:pt x="98297" y="50203"/>
                  <a:pt x="98589" y="50175"/>
                  <a:pt x="98873" y="50120"/>
                </a:cubicBezTo>
                <a:close/>
                <a:moveTo>
                  <a:pt x="40269" y="55789"/>
                </a:moveTo>
                <a:cubicBezTo>
                  <a:pt x="41144" y="56349"/>
                  <a:pt x="42025" y="56906"/>
                  <a:pt x="42906" y="57466"/>
                </a:cubicBezTo>
                <a:cubicBezTo>
                  <a:pt x="43946" y="58962"/>
                  <a:pt x="44994" y="60439"/>
                  <a:pt x="46074" y="61859"/>
                </a:cubicBezTo>
                <a:cubicBezTo>
                  <a:pt x="44001" y="59867"/>
                  <a:pt x="41981" y="57830"/>
                  <a:pt x="39957" y="55797"/>
                </a:cubicBezTo>
                <a:cubicBezTo>
                  <a:pt x="40060" y="55797"/>
                  <a:pt x="40164" y="55793"/>
                  <a:pt x="40269" y="55789"/>
                </a:cubicBezTo>
                <a:close/>
                <a:moveTo>
                  <a:pt x="57753" y="48007"/>
                </a:moveTo>
                <a:lnTo>
                  <a:pt x="57753" y="48007"/>
                </a:lnTo>
                <a:cubicBezTo>
                  <a:pt x="59162" y="48567"/>
                  <a:pt x="60602" y="49111"/>
                  <a:pt x="62054" y="49640"/>
                </a:cubicBezTo>
                <a:cubicBezTo>
                  <a:pt x="66556" y="52604"/>
                  <a:pt x="71165" y="55429"/>
                  <a:pt x="75699" y="58046"/>
                </a:cubicBezTo>
                <a:cubicBezTo>
                  <a:pt x="76783" y="58670"/>
                  <a:pt x="78611" y="59623"/>
                  <a:pt x="80784" y="60587"/>
                </a:cubicBezTo>
                <a:cubicBezTo>
                  <a:pt x="82449" y="62083"/>
                  <a:pt x="84265" y="63804"/>
                  <a:pt x="85125" y="65744"/>
                </a:cubicBezTo>
                <a:cubicBezTo>
                  <a:pt x="83757" y="65556"/>
                  <a:pt x="82416" y="65168"/>
                  <a:pt x="81100" y="64672"/>
                </a:cubicBezTo>
                <a:cubicBezTo>
                  <a:pt x="74370" y="60947"/>
                  <a:pt x="68156" y="56474"/>
                  <a:pt x="61879" y="52076"/>
                </a:cubicBezTo>
                <a:cubicBezTo>
                  <a:pt x="60594" y="50676"/>
                  <a:pt x="59206" y="49324"/>
                  <a:pt x="57753" y="48007"/>
                </a:cubicBezTo>
                <a:close/>
                <a:moveTo>
                  <a:pt x="58690" y="67497"/>
                </a:moveTo>
                <a:cubicBezTo>
                  <a:pt x="62311" y="69802"/>
                  <a:pt x="65919" y="72114"/>
                  <a:pt x="69505" y="74455"/>
                </a:cubicBezTo>
                <a:cubicBezTo>
                  <a:pt x="69521" y="74479"/>
                  <a:pt x="69533" y="74503"/>
                  <a:pt x="69548" y="74527"/>
                </a:cubicBezTo>
                <a:cubicBezTo>
                  <a:pt x="68076" y="73630"/>
                  <a:pt x="66648" y="72775"/>
                  <a:pt x="65284" y="72010"/>
                </a:cubicBezTo>
                <a:cubicBezTo>
                  <a:pt x="63587" y="71062"/>
                  <a:pt x="61827" y="70193"/>
                  <a:pt x="60038" y="69353"/>
                </a:cubicBezTo>
                <a:cubicBezTo>
                  <a:pt x="59594" y="68721"/>
                  <a:pt x="59142" y="68101"/>
                  <a:pt x="58690" y="67497"/>
                </a:cubicBezTo>
                <a:close/>
                <a:moveTo>
                  <a:pt x="30729" y="77800"/>
                </a:moveTo>
                <a:cubicBezTo>
                  <a:pt x="34134" y="80208"/>
                  <a:pt x="37656" y="82513"/>
                  <a:pt x="41240" y="84742"/>
                </a:cubicBezTo>
                <a:cubicBezTo>
                  <a:pt x="37235" y="83349"/>
                  <a:pt x="33743" y="80681"/>
                  <a:pt x="30729" y="77800"/>
                </a:cubicBezTo>
                <a:close/>
                <a:moveTo>
                  <a:pt x="50300" y="1"/>
                </a:moveTo>
                <a:cubicBezTo>
                  <a:pt x="47687" y="1"/>
                  <a:pt x="45246" y="557"/>
                  <a:pt x="43441" y="2138"/>
                </a:cubicBezTo>
                <a:cubicBezTo>
                  <a:pt x="40832" y="4418"/>
                  <a:pt x="41004" y="6967"/>
                  <a:pt x="42425" y="9319"/>
                </a:cubicBezTo>
                <a:cubicBezTo>
                  <a:pt x="39384" y="7820"/>
                  <a:pt x="36391" y="6263"/>
                  <a:pt x="33506" y="4590"/>
                </a:cubicBezTo>
                <a:cubicBezTo>
                  <a:pt x="32866" y="4218"/>
                  <a:pt x="32222" y="4058"/>
                  <a:pt x="31614" y="4058"/>
                </a:cubicBezTo>
                <a:cubicBezTo>
                  <a:pt x="28862" y="4058"/>
                  <a:pt x="26849" y="7367"/>
                  <a:pt x="29065" y="9364"/>
                </a:cubicBezTo>
                <a:cubicBezTo>
                  <a:pt x="30686" y="10824"/>
                  <a:pt x="32394" y="12172"/>
                  <a:pt x="34162" y="13445"/>
                </a:cubicBezTo>
                <a:cubicBezTo>
                  <a:pt x="32682" y="14130"/>
                  <a:pt x="32122" y="15482"/>
                  <a:pt x="32394" y="16918"/>
                </a:cubicBezTo>
                <a:cubicBezTo>
                  <a:pt x="32410" y="17002"/>
                  <a:pt x="32439" y="17082"/>
                  <a:pt x="32454" y="17166"/>
                </a:cubicBezTo>
                <a:cubicBezTo>
                  <a:pt x="31482" y="16970"/>
                  <a:pt x="30498" y="16854"/>
                  <a:pt x="29510" y="16854"/>
                </a:cubicBezTo>
                <a:cubicBezTo>
                  <a:pt x="29438" y="16854"/>
                  <a:pt x="29366" y="16854"/>
                  <a:pt x="29294" y="16858"/>
                </a:cubicBezTo>
                <a:cubicBezTo>
                  <a:pt x="25996" y="16914"/>
                  <a:pt x="23900" y="18715"/>
                  <a:pt x="23032" y="20975"/>
                </a:cubicBezTo>
                <a:cubicBezTo>
                  <a:pt x="22347" y="21391"/>
                  <a:pt x="21855" y="21995"/>
                  <a:pt x="21747" y="22736"/>
                </a:cubicBezTo>
                <a:cubicBezTo>
                  <a:pt x="21095" y="22643"/>
                  <a:pt x="20443" y="22595"/>
                  <a:pt x="19795" y="22591"/>
                </a:cubicBezTo>
                <a:cubicBezTo>
                  <a:pt x="17458" y="22591"/>
                  <a:pt x="15154" y="23244"/>
                  <a:pt x="12988" y="24833"/>
                </a:cubicBezTo>
                <a:cubicBezTo>
                  <a:pt x="11472" y="25945"/>
                  <a:pt x="10668" y="27297"/>
                  <a:pt x="10380" y="28781"/>
                </a:cubicBezTo>
                <a:cubicBezTo>
                  <a:pt x="7627" y="29210"/>
                  <a:pt x="5226" y="30518"/>
                  <a:pt x="3690" y="33182"/>
                </a:cubicBezTo>
                <a:cubicBezTo>
                  <a:pt x="0" y="39588"/>
                  <a:pt x="2541" y="47491"/>
                  <a:pt x="6759" y="54305"/>
                </a:cubicBezTo>
                <a:cubicBezTo>
                  <a:pt x="5222" y="54873"/>
                  <a:pt x="4118" y="56369"/>
                  <a:pt x="4711" y="57758"/>
                </a:cubicBezTo>
                <a:cubicBezTo>
                  <a:pt x="7111" y="63375"/>
                  <a:pt x="13573" y="67237"/>
                  <a:pt x="19562" y="70585"/>
                </a:cubicBezTo>
                <a:cubicBezTo>
                  <a:pt x="20967" y="72446"/>
                  <a:pt x="22456" y="74247"/>
                  <a:pt x="23952" y="75963"/>
                </a:cubicBezTo>
                <a:cubicBezTo>
                  <a:pt x="28561" y="81249"/>
                  <a:pt x="34843" y="87395"/>
                  <a:pt x="42877" y="88943"/>
                </a:cubicBezTo>
                <a:cubicBezTo>
                  <a:pt x="43045" y="88975"/>
                  <a:pt x="43221" y="88991"/>
                  <a:pt x="43397" y="88991"/>
                </a:cubicBezTo>
                <a:cubicBezTo>
                  <a:pt x="44354" y="88991"/>
                  <a:pt x="45322" y="88518"/>
                  <a:pt x="45538" y="87687"/>
                </a:cubicBezTo>
                <a:cubicBezTo>
                  <a:pt x="45562" y="87595"/>
                  <a:pt x="45570" y="87499"/>
                  <a:pt x="45589" y="87406"/>
                </a:cubicBezTo>
                <a:cubicBezTo>
                  <a:pt x="47862" y="88775"/>
                  <a:pt x="50143" y="90127"/>
                  <a:pt x="52428" y="91464"/>
                </a:cubicBezTo>
                <a:cubicBezTo>
                  <a:pt x="52980" y="91792"/>
                  <a:pt x="53556" y="91932"/>
                  <a:pt x="54117" y="91932"/>
                </a:cubicBezTo>
                <a:cubicBezTo>
                  <a:pt x="55657" y="91932"/>
                  <a:pt x="57065" y="90856"/>
                  <a:pt x="57513" y="89611"/>
                </a:cubicBezTo>
                <a:cubicBezTo>
                  <a:pt x="58854" y="89940"/>
                  <a:pt x="60242" y="90147"/>
                  <a:pt x="61679" y="90204"/>
                </a:cubicBezTo>
                <a:cubicBezTo>
                  <a:pt x="61718" y="90204"/>
                  <a:pt x="61759" y="90208"/>
                  <a:pt x="61799" y="90208"/>
                </a:cubicBezTo>
                <a:cubicBezTo>
                  <a:pt x="62939" y="90208"/>
                  <a:pt x="64307" y="89587"/>
                  <a:pt x="64795" y="88723"/>
                </a:cubicBezTo>
                <a:cubicBezTo>
                  <a:pt x="64959" y="88435"/>
                  <a:pt x="65099" y="88143"/>
                  <a:pt x="65232" y="87846"/>
                </a:cubicBezTo>
                <a:cubicBezTo>
                  <a:pt x="69225" y="89599"/>
                  <a:pt x="73402" y="91015"/>
                  <a:pt x="77895" y="91800"/>
                </a:cubicBezTo>
                <a:cubicBezTo>
                  <a:pt x="78135" y="91844"/>
                  <a:pt x="78375" y="91864"/>
                  <a:pt x="78615" y="91864"/>
                </a:cubicBezTo>
                <a:cubicBezTo>
                  <a:pt x="80928" y="91864"/>
                  <a:pt x="83093" y="90007"/>
                  <a:pt x="82233" y="88115"/>
                </a:cubicBezTo>
                <a:lnTo>
                  <a:pt x="82233" y="88115"/>
                </a:lnTo>
                <a:cubicBezTo>
                  <a:pt x="86297" y="89748"/>
                  <a:pt x="90527" y="90887"/>
                  <a:pt x="94912" y="91048"/>
                </a:cubicBezTo>
                <a:cubicBezTo>
                  <a:pt x="94960" y="91048"/>
                  <a:pt x="95008" y="91052"/>
                  <a:pt x="95056" y="91052"/>
                </a:cubicBezTo>
                <a:cubicBezTo>
                  <a:pt x="97985" y="91052"/>
                  <a:pt x="99697" y="87678"/>
                  <a:pt x="97425" y="86014"/>
                </a:cubicBezTo>
                <a:cubicBezTo>
                  <a:pt x="95289" y="84450"/>
                  <a:pt x="93123" y="82909"/>
                  <a:pt x="90947" y="81381"/>
                </a:cubicBezTo>
                <a:cubicBezTo>
                  <a:pt x="93392" y="81273"/>
                  <a:pt x="95080" y="78456"/>
                  <a:pt x="93684" y="76716"/>
                </a:cubicBezTo>
                <a:lnTo>
                  <a:pt x="93684" y="76716"/>
                </a:lnTo>
                <a:cubicBezTo>
                  <a:pt x="94824" y="77059"/>
                  <a:pt x="95980" y="77379"/>
                  <a:pt x="97165" y="77667"/>
                </a:cubicBezTo>
                <a:cubicBezTo>
                  <a:pt x="97444" y="77732"/>
                  <a:pt x="97732" y="77763"/>
                  <a:pt x="98020" y="77763"/>
                </a:cubicBezTo>
                <a:cubicBezTo>
                  <a:pt x="100249" y="77763"/>
                  <a:pt x="102582" y="75896"/>
                  <a:pt x="101626" y="73966"/>
                </a:cubicBezTo>
                <a:cubicBezTo>
                  <a:pt x="99845" y="70374"/>
                  <a:pt x="97464" y="67148"/>
                  <a:pt x="94720" y="64151"/>
                </a:cubicBezTo>
                <a:lnTo>
                  <a:pt x="94720" y="64151"/>
                </a:lnTo>
                <a:cubicBezTo>
                  <a:pt x="95841" y="64312"/>
                  <a:pt x="96973" y="64432"/>
                  <a:pt x="98129" y="64476"/>
                </a:cubicBezTo>
                <a:lnTo>
                  <a:pt x="98277" y="64476"/>
                </a:lnTo>
                <a:cubicBezTo>
                  <a:pt x="100277" y="64476"/>
                  <a:pt x="101694" y="62995"/>
                  <a:pt x="101794" y="61435"/>
                </a:cubicBezTo>
                <a:cubicBezTo>
                  <a:pt x="101798" y="61407"/>
                  <a:pt x="101794" y="61383"/>
                  <a:pt x="101798" y="61359"/>
                </a:cubicBezTo>
                <a:cubicBezTo>
                  <a:pt x="103911" y="60707"/>
                  <a:pt x="105659" y="59434"/>
                  <a:pt x="106548" y="57285"/>
                </a:cubicBezTo>
                <a:cubicBezTo>
                  <a:pt x="109000" y="51364"/>
                  <a:pt x="104955" y="45071"/>
                  <a:pt x="100469" y="40009"/>
                </a:cubicBezTo>
                <a:cubicBezTo>
                  <a:pt x="99994" y="39173"/>
                  <a:pt x="99422" y="38373"/>
                  <a:pt x="98761" y="37612"/>
                </a:cubicBezTo>
                <a:lnTo>
                  <a:pt x="98761" y="37612"/>
                </a:lnTo>
                <a:cubicBezTo>
                  <a:pt x="99954" y="37744"/>
                  <a:pt x="101174" y="37828"/>
                  <a:pt x="102419" y="37856"/>
                </a:cubicBezTo>
                <a:cubicBezTo>
                  <a:pt x="102450" y="37856"/>
                  <a:pt x="102478" y="37860"/>
                  <a:pt x="102510" y="37860"/>
                </a:cubicBezTo>
                <a:cubicBezTo>
                  <a:pt x="104327" y="37860"/>
                  <a:pt x="105863" y="36608"/>
                  <a:pt x="106119" y="35175"/>
                </a:cubicBezTo>
                <a:cubicBezTo>
                  <a:pt x="108752" y="33999"/>
                  <a:pt x="110792" y="31699"/>
                  <a:pt x="110400" y="29210"/>
                </a:cubicBezTo>
                <a:cubicBezTo>
                  <a:pt x="109824" y="25540"/>
                  <a:pt x="106020" y="22864"/>
                  <a:pt x="102755" y="20667"/>
                </a:cubicBezTo>
                <a:cubicBezTo>
                  <a:pt x="97269" y="16970"/>
                  <a:pt x="91327" y="13781"/>
                  <a:pt x="85081" y="11068"/>
                </a:cubicBezTo>
                <a:cubicBezTo>
                  <a:pt x="77523" y="7783"/>
                  <a:pt x="69817" y="4678"/>
                  <a:pt x="61794" y="2246"/>
                </a:cubicBezTo>
                <a:cubicBezTo>
                  <a:pt x="58666" y="1293"/>
                  <a:pt x="54280" y="1"/>
                  <a:pt x="50300" y="1"/>
                </a:cubicBezTo>
                <a:close/>
              </a:path>
            </a:pathLst>
          </a:custGeom>
          <a:solidFill>
            <a:srgbClr val="FFFFFF">
              <a:alpha val="16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5" name="Google Shape;2615;p58"/>
          <p:cNvSpPr/>
          <p:nvPr/>
        </p:nvSpPr>
        <p:spPr>
          <a:xfrm flipH="1">
            <a:off x="3559695" y="2644586"/>
            <a:ext cx="691625" cy="573892"/>
          </a:xfrm>
          <a:custGeom>
            <a:avLst/>
            <a:gdLst/>
            <a:ahLst/>
            <a:cxnLst/>
            <a:rect l="l" t="t" r="r" b="b"/>
            <a:pathLst>
              <a:path w="110793" h="91933" extrusionOk="0">
                <a:moveTo>
                  <a:pt x="50743" y="6275"/>
                </a:moveTo>
                <a:cubicBezTo>
                  <a:pt x="53200" y="6275"/>
                  <a:pt x="56857" y="7419"/>
                  <a:pt x="59430" y="8276"/>
                </a:cubicBezTo>
                <a:cubicBezTo>
                  <a:pt x="59393" y="8455"/>
                  <a:pt x="59374" y="8636"/>
                  <a:pt x="59374" y="8815"/>
                </a:cubicBezTo>
                <a:cubicBezTo>
                  <a:pt x="57073" y="8172"/>
                  <a:pt x="54732" y="7731"/>
                  <a:pt x="52420" y="7679"/>
                </a:cubicBezTo>
                <a:cubicBezTo>
                  <a:pt x="52191" y="7535"/>
                  <a:pt x="51975" y="7387"/>
                  <a:pt x="51744" y="7243"/>
                </a:cubicBezTo>
                <a:cubicBezTo>
                  <a:pt x="51131" y="6867"/>
                  <a:pt x="50503" y="6708"/>
                  <a:pt x="49899" y="6708"/>
                </a:cubicBezTo>
                <a:cubicBezTo>
                  <a:pt x="49727" y="6708"/>
                  <a:pt x="49555" y="6719"/>
                  <a:pt x="49387" y="6743"/>
                </a:cubicBezTo>
                <a:cubicBezTo>
                  <a:pt x="49259" y="6667"/>
                  <a:pt x="49139" y="6623"/>
                  <a:pt x="49022" y="6623"/>
                </a:cubicBezTo>
                <a:cubicBezTo>
                  <a:pt x="48943" y="6623"/>
                  <a:pt x="48867" y="6647"/>
                  <a:pt x="48795" y="6691"/>
                </a:cubicBezTo>
                <a:cubicBezTo>
                  <a:pt x="49263" y="6395"/>
                  <a:pt x="49940" y="6275"/>
                  <a:pt x="50743" y="6275"/>
                </a:cubicBezTo>
                <a:close/>
                <a:moveTo>
                  <a:pt x="80740" y="16318"/>
                </a:moveTo>
                <a:lnTo>
                  <a:pt x="80740" y="16318"/>
                </a:lnTo>
                <a:cubicBezTo>
                  <a:pt x="84017" y="17727"/>
                  <a:pt x="87121" y="19182"/>
                  <a:pt x="90214" y="20887"/>
                </a:cubicBezTo>
                <a:cubicBezTo>
                  <a:pt x="92648" y="22231"/>
                  <a:pt x="95072" y="23584"/>
                  <a:pt x="97381" y="25064"/>
                </a:cubicBezTo>
                <a:cubicBezTo>
                  <a:pt x="95116" y="23708"/>
                  <a:pt x="92687" y="22528"/>
                  <a:pt x="90386" y="21443"/>
                </a:cubicBezTo>
                <a:cubicBezTo>
                  <a:pt x="87382" y="20027"/>
                  <a:pt x="84293" y="18730"/>
                  <a:pt x="81188" y="17466"/>
                </a:cubicBezTo>
                <a:cubicBezTo>
                  <a:pt x="81068" y="17066"/>
                  <a:pt x="80916" y="16686"/>
                  <a:pt x="80740" y="16318"/>
                </a:cubicBezTo>
                <a:close/>
                <a:moveTo>
                  <a:pt x="83589" y="25417"/>
                </a:moveTo>
                <a:lnTo>
                  <a:pt x="83589" y="25417"/>
                </a:lnTo>
                <a:cubicBezTo>
                  <a:pt x="86362" y="26565"/>
                  <a:pt x="89878" y="27965"/>
                  <a:pt x="92883" y="29734"/>
                </a:cubicBezTo>
                <a:cubicBezTo>
                  <a:pt x="91459" y="29509"/>
                  <a:pt x="90022" y="29221"/>
                  <a:pt x="88591" y="28874"/>
                </a:cubicBezTo>
                <a:cubicBezTo>
                  <a:pt x="88399" y="28802"/>
                  <a:pt x="88202" y="28726"/>
                  <a:pt x="88006" y="28650"/>
                </a:cubicBezTo>
                <a:cubicBezTo>
                  <a:pt x="86554" y="27553"/>
                  <a:pt x="85081" y="26477"/>
                  <a:pt x="83589" y="25417"/>
                </a:cubicBezTo>
                <a:close/>
                <a:moveTo>
                  <a:pt x="20022" y="28573"/>
                </a:moveTo>
                <a:cubicBezTo>
                  <a:pt x="21687" y="28573"/>
                  <a:pt x="23488" y="29394"/>
                  <a:pt x="25108" y="30374"/>
                </a:cubicBezTo>
                <a:cubicBezTo>
                  <a:pt x="25688" y="31262"/>
                  <a:pt x="26332" y="32135"/>
                  <a:pt x="27017" y="32979"/>
                </a:cubicBezTo>
                <a:cubicBezTo>
                  <a:pt x="26949" y="32942"/>
                  <a:pt x="26873" y="32899"/>
                  <a:pt x="26801" y="32859"/>
                </a:cubicBezTo>
                <a:cubicBezTo>
                  <a:pt x="24384" y="31514"/>
                  <a:pt x="21199" y="30130"/>
                  <a:pt x="17918" y="29322"/>
                </a:cubicBezTo>
                <a:cubicBezTo>
                  <a:pt x="18086" y="29073"/>
                  <a:pt x="18338" y="28885"/>
                  <a:pt x="18683" y="28774"/>
                </a:cubicBezTo>
                <a:cubicBezTo>
                  <a:pt x="19115" y="28634"/>
                  <a:pt x="19562" y="28573"/>
                  <a:pt x="20022" y="28573"/>
                </a:cubicBezTo>
                <a:close/>
                <a:moveTo>
                  <a:pt x="20775" y="36552"/>
                </a:moveTo>
                <a:cubicBezTo>
                  <a:pt x="21299" y="36800"/>
                  <a:pt x="21799" y="37048"/>
                  <a:pt x="22263" y="37288"/>
                </a:cubicBezTo>
                <a:cubicBezTo>
                  <a:pt x="22183" y="37572"/>
                  <a:pt x="22119" y="37856"/>
                  <a:pt x="22063" y="38140"/>
                </a:cubicBezTo>
                <a:cubicBezTo>
                  <a:pt x="21603" y="37604"/>
                  <a:pt x="21175" y="37076"/>
                  <a:pt x="20775" y="36552"/>
                </a:cubicBezTo>
                <a:close/>
                <a:moveTo>
                  <a:pt x="29277" y="41930"/>
                </a:moveTo>
                <a:lnTo>
                  <a:pt x="29277" y="41930"/>
                </a:lnTo>
                <a:cubicBezTo>
                  <a:pt x="30378" y="42705"/>
                  <a:pt x="31414" y="43542"/>
                  <a:pt x="32386" y="44430"/>
                </a:cubicBezTo>
                <a:cubicBezTo>
                  <a:pt x="31710" y="44526"/>
                  <a:pt x="31070" y="44766"/>
                  <a:pt x="30526" y="45106"/>
                </a:cubicBezTo>
                <a:cubicBezTo>
                  <a:pt x="29946" y="44066"/>
                  <a:pt x="29505" y="43001"/>
                  <a:pt x="29277" y="41930"/>
                </a:cubicBezTo>
                <a:close/>
                <a:moveTo>
                  <a:pt x="11292" y="34587"/>
                </a:moveTo>
                <a:cubicBezTo>
                  <a:pt x="12905" y="38401"/>
                  <a:pt x="16042" y="42149"/>
                  <a:pt x="18174" y="44350"/>
                </a:cubicBezTo>
                <a:cubicBezTo>
                  <a:pt x="18270" y="44450"/>
                  <a:pt x="18374" y="44554"/>
                  <a:pt x="18474" y="44658"/>
                </a:cubicBezTo>
                <a:cubicBezTo>
                  <a:pt x="17710" y="44942"/>
                  <a:pt x="17078" y="45466"/>
                  <a:pt x="16733" y="46166"/>
                </a:cubicBezTo>
                <a:cubicBezTo>
                  <a:pt x="16077" y="45618"/>
                  <a:pt x="15337" y="45387"/>
                  <a:pt x="14621" y="45387"/>
                </a:cubicBezTo>
                <a:cubicBezTo>
                  <a:pt x="12788" y="45387"/>
                  <a:pt x="11112" y="46911"/>
                  <a:pt x="11361" y="48635"/>
                </a:cubicBezTo>
                <a:cubicBezTo>
                  <a:pt x="9872" y="45282"/>
                  <a:pt x="9040" y="41753"/>
                  <a:pt x="9195" y="38072"/>
                </a:cubicBezTo>
                <a:cubicBezTo>
                  <a:pt x="9280" y="36111"/>
                  <a:pt x="10088" y="35051"/>
                  <a:pt x="11292" y="34587"/>
                </a:cubicBezTo>
                <a:close/>
                <a:moveTo>
                  <a:pt x="71694" y="42469"/>
                </a:moveTo>
                <a:lnTo>
                  <a:pt x="71694" y="42469"/>
                </a:lnTo>
                <a:cubicBezTo>
                  <a:pt x="72497" y="42633"/>
                  <a:pt x="73310" y="42781"/>
                  <a:pt x="74122" y="42918"/>
                </a:cubicBezTo>
                <a:cubicBezTo>
                  <a:pt x="77167" y="44783"/>
                  <a:pt x="80104" y="46766"/>
                  <a:pt x="82957" y="48859"/>
                </a:cubicBezTo>
                <a:cubicBezTo>
                  <a:pt x="82728" y="48831"/>
                  <a:pt x="82497" y="48807"/>
                  <a:pt x="82272" y="48775"/>
                </a:cubicBezTo>
                <a:cubicBezTo>
                  <a:pt x="81516" y="48679"/>
                  <a:pt x="80760" y="48555"/>
                  <a:pt x="80008" y="48427"/>
                </a:cubicBezTo>
                <a:cubicBezTo>
                  <a:pt x="78911" y="47831"/>
                  <a:pt x="77823" y="47223"/>
                  <a:pt x="76739" y="46611"/>
                </a:cubicBezTo>
                <a:cubicBezTo>
                  <a:pt x="75075" y="45219"/>
                  <a:pt x="73394" y="43834"/>
                  <a:pt x="71694" y="42469"/>
                </a:cubicBezTo>
                <a:close/>
                <a:moveTo>
                  <a:pt x="98873" y="50120"/>
                </a:moveTo>
                <a:cubicBezTo>
                  <a:pt x="99269" y="51124"/>
                  <a:pt x="99529" y="52140"/>
                  <a:pt x="99617" y="53156"/>
                </a:cubicBezTo>
                <a:cubicBezTo>
                  <a:pt x="99053" y="52153"/>
                  <a:pt x="98397" y="51164"/>
                  <a:pt x="97673" y="50192"/>
                </a:cubicBezTo>
                <a:lnTo>
                  <a:pt x="97673" y="50192"/>
                </a:lnTo>
                <a:cubicBezTo>
                  <a:pt x="97780" y="50199"/>
                  <a:pt x="97889" y="50203"/>
                  <a:pt x="97996" y="50203"/>
                </a:cubicBezTo>
                <a:cubicBezTo>
                  <a:pt x="98297" y="50203"/>
                  <a:pt x="98589" y="50175"/>
                  <a:pt x="98873" y="50120"/>
                </a:cubicBezTo>
                <a:close/>
                <a:moveTo>
                  <a:pt x="40269" y="55789"/>
                </a:moveTo>
                <a:cubicBezTo>
                  <a:pt x="41144" y="56349"/>
                  <a:pt x="42025" y="56906"/>
                  <a:pt x="42906" y="57466"/>
                </a:cubicBezTo>
                <a:cubicBezTo>
                  <a:pt x="43946" y="58962"/>
                  <a:pt x="44994" y="60439"/>
                  <a:pt x="46074" y="61859"/>
                </a:cubicBezTo>
                <a:cubicBezTo>
                  <a:pt x="44001" y="59867"/>
                  <a:pt x="41981" y="57830"/>
                  <a:pt x="39957" y="55797"/>
                </a:cubicBezTo>
                <a:cubicBezTo>
                  <a:pt x="40060" y="55797"/>
                  <a:pt x="40164" y="55793"/>
                  <a:pt x="40269" y="55789"/>
                </a:cubicBezTo>
                <a:close/>
                <a:moveTo>
                  <a:pt x="57753" y="48007"/>
                </a:moveTo>
                <a:lnTo>
                  <a:pt x="57753" y="48007"/>
                </a:lnTo>
                <a:cubicBezTo>
                  <a:pt x="59162" y="48567"/>
                  <a:pt x="60602" y="49111"/>
                  <a:pt x="62054" y="49640"/>
                </a:cubicBezTo>
                <a:cubicBezTo>
                  <a:pt x="66556" y="52604"/>
                  <a:pt x="71165" y="55429"/>
                  <a:pt x="75699" y="58046"/>
                </a:cubicBezTo>
                <a:cubicBezTo>
                  <a:pt x="76783" y="58670"/>
                  <a:pt x="78611" y="59623"/>
                  <a:pt x="80784" y="60587"/>
                </a:cubicBezTo>
                <a:cubicBezTo>
                  <a:pt x="82449" y="62083"/>
                  <a:pt x="84265" y="63804"/>
                  <a:pt x="85125" y="65744"/>
                </a:cubicBezTo>
                <a:cubicBezTo>
                  <a:pt x="83757" y="65556"/>
                  <a:pt x="82416" y="65168"/>
                  <a:pt x="81100" y="64672"/>
                </a:cubicBezTo>
                <a:cubicBezTo>
                  <a:pt x="74370" y="60947"/>
                  <a:pt x="68156" y="56474"/>
                  <a:pt x="61879" y="52076"/>
                </a:cubicBezTo>
                <a:cubicBezTo>
                  <a:pt x="60594" y="50676"/>
                  <a:pt x="59206" y="49324"/>
                  <a:pt x="57753" y="48007"/>
                </a:cubicBezTo>
                <a:close/>
                <a:moveTo>
                  <a:pt x="58690" y="67497"/>
                </a:moveTo>
                <a:cubicBezTo>
                  <a:pt x="62311" y="69802"/>
                  <a:pt x="65919" y="72114"/>
                  <a:pt x="69505" y="74455"/>
                </a:cubicBezTo>
                <a:cubicBezTo>
                  <a:pt x="69521" y="74479"/>
                  <a:pt x="69533" y="74503"/>
                  <a:pt x="69548" y="74527"/>
                </a:cubicBezTo>
                <a:cubicBezTo>
                  <a:pt x="68076" y="73630"/>
                  <a:pt x="66648" y="72775"/>
                  <a:pt x="65284" y="72010"/>
                </a:cubicBezTo>
                <a:cubicBezTo>
                  <a:pt x="63587" y="71062"/>
                  <a:pt x="61827" y="70193"/>
                  <a:pt x="60038" y="69353"/>
                </a:cubicBezTo>
                <a:cubicBezTo>
                  <a:pt x="59594" y="68721"/>
                  <a:pt x="59142" y="68101"/>
                  <a:pt x="58690" y="67497"/>
                </a:cubicBezTo>
                <a:close/>
                <a:moveTo>
                  <a:pt x="30729" y="77800"/>
                </a:moveTo>
                <a:cubicBezTo>
                  <a:pt x="34134" y="80208"/>
                  <a:pt x="37656" y="82513"/>
                  <a:pt x="41240" y="84742"/>
                </a:cubicBezTo>
                <a:cubicBezTo>
                  <a:pt x="37235" y="83349"/>
                  <a:pt x="33743" y="80681"/>
                  <a:pt x="30729" y="77800"/>
                </a:cubicBezTo>
                <a:close/>
                <a:moveTo>
                  <a:pt x="50300" y="1"/>
                </a:moveTo>
                <a:cubicBezTo>
                  <a:pt x="47687" y="1"/>
                  <a:pt x="45246" y="557"/>
                  <a:pt x="43441" y="2138"/>
                </a:cubicBezTo>
                <a:cubicBezTo>
                  <a:pt x="40832" y="4418"/>
                  <a:pt x="41004" y="6967"/>
                  <a:pt x="42425" y="9319"/>
                </a:cubicBezTo>
                <a:cubicBezTo>
                  <a:pt x="39384" y="7820"/>
                  <a:pt x="36391" y="6263"/>
                  <a:pt x="33506" y="4590"/>
                </a:cubicBezTo>
                <a:cubicBezTo>
                  <a:pt x="32866" y="4218"/>
                  <a:pt x="32222" y="4058"/>
                  <a:pt x="31614" y="4058"/>
                </a:cubicBezTo>
                <a:cubicBezTo>
                  <a:pt x="28862" y="4058"/>
                  <a:pt x="26849" y="7367"/>
                  <a:pt x="29065" y="9364"/>
                </a:cubicBezTo>
                <a:cubicBezTo>
                  <a:pt x="30686" y="10824"/>
                  <a:pt x="32394" y="12172"/>
                  <a:pt x="34162" y="13445"/>
                </a:cubicBezTo>
                <a:cubicBezTo>
                  <a:pt x="32682" y="14130"/>
                  <a:pt x="32122" y="15482"/>
                  <a:pt x="32394" y="16918"/>
                </a:cubicBezTo>
                <a:cubicBezTo>
                  <a:pt x="32410" y="17002"/>
                  <a:pt x="32439" y="17082"/>
                  <a:pt x="32454" y="17166"/>
                </a:cubicBezTo>
                <a:cubicBezTo>
                  <a:pt x="31482" y="16970"/>
                  <a:pt x="30498" y="16854"/>
                  <a:pt x="29510" y="16854"/>
                </a:cubicBezTo>
                <a:cubicBezTo>
                  <a:pt x="29438" y="16854"/>
                  <a:pt x="29366" y="16854"/>
                  <a:pt x="29294" y="16858"/>
                </a:cubicBezTo>
                <a:cubicBezTo>
                  <a:pt x="25996" y="16914"/>
                  <a:pt x="23900" y="18715"/>
                  <a:pt x="23032" y="20975"/>
                </a:cubicBezTo>
                <a:cubicBezTo>
                  <a:pt x="22347" y="21391"/>
                  <a:pt x="21855" y="21995"/>
                  <a:pt x="21747" y="22736"/>
                </a:cubicBezTo>
                <a:cubicBezTo>
                  <a:pt x="21095" y="22643"/>
                  <a:pt x="20443" y="22595"/>
                  <a:pt x="19795" y="22591"/>
                </a:cubicBezTo>
                <a:cubicBezTo>
                  <a:pt x="17458" y="22591"/>
                  <a:pt x="15154" y="23244"/>
                  <a:pt x="12988" y="24833"/>
                </a:cubicBezTo>
                <a:cubicBezTo>
                  <a:pt x="11472" y="25945"/>
                  <a:pt x="10668" y="27297"/>
                  <a:pt x="10380" y="28781"/>
                </a:cubicBezTo>
                <a:cubicBezTo>
                  <a:pt x="7627" y="29210"/>
                  <a:pt x="5226" y="30518"/>
                  <a:pt x="3690" y="33182"/>
                </a:cubicBezTo>
                <a:cubicBezTo>
                  <a:pt x="0" y="39588"/>
                  <a:pt x="2541" y="47491"/>
                  <a:pt x="6759" y="54305"/>
                </a:cubicBezTo>
                <a:cubicBezTo>
                  <a:pt x="5222" y="54873"/>
                  <a:pt x="4118" y="56369"/>
                  <a:pt x="4711" y="57758"/>
                </a:cubicBezTo>
                <a:cubicBezTo>
                  <a:pt x="7111" y="63375"/>
                  <a:pt x="13573" y="67237"/>
                  <a:pt x="19562" y="70585"/>
                </a:cubicBezTo>
                <a:cubicBezTo>
                  <a:pt x="20967" y="72446"/>
                  <a:pt x="22456" y="74247"/>
                  <a:pt x="23952" y="75963"/>
                </a:cubicBezTo>
                <a:cubicBezTo>
                  <a:pt x="28561" y="81249"/>
                  <a:pt x="34843" y="87395"/>
                  <a:pt x="42877" y="88943"/>
                </a:cubicBezTo>
                <a:cubicBezTo>
                  <a:pt x="43045" y="88975"/>
                  <a:pt x="43221" y="88991"/>
                  <a:pt x="43397" y="88991"/>
                </a:cubicBezTo>
                <a:cubicBezTo>
                  <a:pt x="44354" y="88991"/>
                  <a:pt x="45322" y="88518"/>
                  <a:pt x="45538" y="87687"/>
                </a:cubicBezTo>
                <a:cubicBezTo>
                  <a:pt x="45562" y="87595"/>
                  <a:pt x="45570" y="87499"/>
                  <a:pt x="45589" y="87406"/>
                </a:cubicBezTo>
                <a:cubicBezTo>
                  <a:pt x="47862" y="88775"/>
                  <a:pt x="50143" y="90127"/>
                  <a:pt x="52428" y="91464"/>
                </a:cubicBezTo>
                <a:cubicBezTo>
                  <a:pt x="52980" y="91792"/>
                  <a:pt x="53556" y="91932"/>
                  <a:pt x="54117" y="91932"/>
                </a:cubicBezTo>
                <a:cubicBezTo>
                  <a:pt x="55657" y="91932"/>
                  <a:pt x="57065" y="90856"/>
                  <a:pt x="57513" y="89611"/>
                </a:cubicBezTo>
                <a:cubicBezTo>
                  <a:pt x="58854" y="89940"/>
                  <a:pt x="60242" y="90147"/>
                  <a:pt x="61679" y="90204"/>
                </a:cubicBezTo>
                <a:cubicBezTo>
                  <a:pt x="61718" y="90204"/>
                  <a:pt x="61759" y="90208"/>
                  <a:pt x="61799" y="90208"/>
                </a:cubicBezTo>
                <a:cubicBezTo>
                  <a:pt x="62939" y="90208"/>
                  <a:pt x="64307" y="89587"/>
                  <a:pt x="64795" y="88723"/>
                </a:cubicBezTo>
                <a:cubicBezTo>
                  <a:pt x="64959" y="88435"/>
                  <a:pt x="65099" y="88143"/>
                  <a:pt x="65232" y="87846"/>
                </a:cubicBezTo>
                <a:cubicBezTo>
                  <a:pt x="69225" y="89599"/>
                  <a:pt x="73402" y="91015"/>
                  <a:pt x="77895" y="91800"/>
                </a:cubicBezTo>
                <a:cubicBezTo>
                  <a:pt x="78135" y="91844"/>
                  <a:pt x="78375" y="91864"/>
                  <a:pt x="78615" y="91864"/>
                </a:cubicBezTo>
                <a:cubicBezTo>
                  <a:pt x="80928" y="91864"/>
                  <a:pt x="83093" y="90007"/>
                  <a:pt x="82233" y="88115"/>
                </a:cubicBezTo>
                <a:lnTo>
                  <a:pt x="82233" y="88115"/>
                </a:lnTo>
                <a:cubicBezTo>
                  <a:pt x="86297" y="89748"/>
                  <a:pt x="90527" y="90887"/>
                  <a:pt x="94912" y="91048"/>
                </a:cubicBezTo>
                <a:cubicBezTo>
                  <a:pt x="94960" y="91048"/>
                  <a:pt x="95008" y="91052"/>
                  <a:pt x="95056" y="91052"/>
                </a:cubicBezTo>
                <a:cubicBezTo>
                  <a:pt x="97985" y="91052"/>
                  <a:pt x="99697" y="87678"/>
                  <a:pt x="97425" y="86014"/>
                </a:cubicBezTo>
                <a:cubicBezTo>
                  <a:pt x="95289" y="84450"/>
                  <a:pt x="93123" y="82909"/>
                  <a:pt x="90947" y="81381"/>
                </a:cubicBezTo>
                <a:cubicBezTo>
                  <a:pt x="93392" y="81273"/>
                  <a:pt x="95080" y="78456"/>
                  <a:pt x="93684" y="76716"/>
                </a:cubicBezTo>
                <a:lnTo>
                  <a:pt x="93684" y="76716"/>
                </a:lnTo>
                <a:cubicBezTo>
                  <a:pt x="94824" y="77059"/>
                  <a:pt x="95980" y="77379"/>
                  <a:pt x="97165" y="77667"/>
                </a:cubicBezTo>
                <a:cubicBezTo>
                  <a:pt x="97444" y="77732"/>
                  <a:pt x="97732" y="77763"/>
                  <a:pt x="98020" y="77763"/>
                </a:cubicBezTo>
                <a:cubicBezTo>
                  <a:pt x="100249" y="77763"/>
                  <a:pt x="102582" y="75896"/>
                  <a:pt x="101626" y="73966"/>
                </a:cubicBezTo>
                <a:cubicBezTo>
                  <a:pt x="99845" y="70374"/>
                  <a:pt x="97464" y="67148"/>
                  <a:pt x="94720" y="64151"/>
                </a:cubicBezTo>
                <a:lnTo>
                  <a:pt x="94720" y="64151"/>
                </a:lnTo>
                <a:cubicBezTo>
                  <a:pt x="95841" y="64312"/>
                  <a:pt x="96973" y="64432"/>
                  <a:pt x="98129" y="64476"/>
                </a:cubicBezTo>
                <a:lnTo>
                  <a:pt x="98277" y="64476"/>
                </a:lnTo>
                <a:cubicBezTo>
                  <a:pt x="100277" y="64476"/>
                  <a:pt x="101694" y="62995"/>
                  <a:pt x="101794" y="61435"/>
                </a:cubicBezTo>
                <a:cubicBezTo>
                  <a:pt x="101798" y="61407"/>
                  <a:pt x="101794" y="61383"/>
                  <a:pt x="101798" y="61359"/>
                </a:cubicBezTo>
                <a:cubicBezTo>
                  <a:pt x="103911" y="60707"/>
                  <a:pt x="105659" y="59434"/>
                  <a:pt x="106548" y="57285"/>
                </a:cubicBezTo>
                <a:cubicBezTo>
                  <a:pt x="109000" y="51364"/>
                  <a:pt x="104955" y="45071"/>
                  <a:pt x="100469" y="40009"/>
                </a:cubicBezTo>
                <a:cubicBezTo>
                  <a:pt x="99994" y="39173"/>
                  <a:pt x="99422" y="38373"/>
                  <a:pt x="98761" y="37612"/>
                </a:cubicBezTo>
                <a:lnTo>
                  <a:pt x="98761" y="37612"/>
                </a:lnTo>
                <a:cubicBezTo>
                  <a:pt x="99954" y="37744"/>
                  <a:pt x="101174" y="37828"/>
                  <a:pt x="102419" y="37856"/>
                </a:cubicBezTo>
                <a:cubicBezTo>
                  <a:pt x="102450" y="37856"/>
                  <a:pt x="102478" y="37860"/>
                  <a:pt x="102510" y="37860"/>
                </a:cubicBezTo>
                <a:cubicBezTo>
                  <a:pt x="104327" y="37860"/>
                  <a:pt x="105863" y="36608"/>
                  <a:pt x="106119" y="35175"/>
                </a:cubicBezTo>
                <a:cubicBezTo>
                  <a:pt x="108752" y="33999"/>
                  <a:pt x="110792" y="31699"/>
                  <a:pt x="110400" y="29210"/>
                </a:cubicBezTo>
                <a:cubicBezTo>
                  <a:pt x="109824" y="25540"/>
                  <a:pt x="106020" y="22864"/>
                  <a:pt x="102755" y="20667"/>
                </a:cubicBezTo>
                <a:cubicBezTo>
                  <a:pt x="97269" y="16970"/>
                  <a:pt x="91327" y="13781"/>
                  <a:pt x="85081" y="11068"/>
                </a:cubicBezTo>
                <a:cubicBezTo>
                  <a:pt x="77523" y="7783"/>
                  <a:pt x="69817" y="4678"/>
                  <a:pt x="61794" y="2246"/>
                </a:cubicBezTo>
                <a:cubicBezTo>
                  <a:pt x="58666" y="1293"/>
                  <a:pt x="54280" y="1"/>
                  <a:pt x="50300" y="1"/>
                </a:cubicBezTo>
                <a:close/>
              </a:path>
            </a:pathLst>
          </a:custGeom>
          <a:solidFill>
            <a:srgbClr val="FFFFFF">
              <a:alpha val="16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6" name="Google Shape;2616;p58"/>
          <p:cNvSpPr/>
          <p:nvPr/>
        </p:nvSpPr>
        <p:spPr>
          <a:xfrm flipH="1">
            <a:off x="3559695" y="3851761"/>
            <a:ext cx="691625" cy="573892"/>
          </a:xfrm>
          <a:custGeom>
            <a:avLst/>
            <a:gdLst/>
            <a:ahLst/>
            <a:cxnLst/>
            <a:rect l="l" t="t" r="r" b="b"/>
            <a:pathLst>
              <a:path w="110793" h="91933" extrusionOk="0">
                <a:moveTo>
                  <a:pt x="50743" y="6275"/>
                </a:moveTo>
                <a:cubicBezTo>
                  <a:pt x="53200" y="6275"/>
                  <a:pt x="56857" y="7419"/>
                  <a:pt x="59430" y="8276"/>
                </a:cubicBezTo>
                <a:cubicBezTo>
                  <a:pt x="59393" y="8455"/>
                  <a:pt x="59374" y="8636"/>
                  <a:pt x="59374" y="8815"/>
                </a:cubicBezTo>
                <a:cubicBezTo>
                  <a:pt x="57073" y="8172"/>
                  <a:pt x="54732" y="7731"/>
                  <a:pt x="52420" y="7679"/>
                </a:cubicBezTo>
                <a:cubicBezTo>
                  <a:pt x="52191" y="7535"/>
                  <a:pt x="51975" y="7387"/>
                  <a:pt x="51744" y="7243"/>
                </a:cubicBezTo>
                <a:cubicBezTo>
                  <a:pt x="51131" y="6867"/>
                  <a:pt x="50503" y="6708"/>
                  <a:pt x="49899" y="6708"/>
                </a:cubicBezTo>
                <a:cubicBezTo>
                  <a:pt x="49727" y="6708"/>
                  <a:pt x="49555" y="6719"/>
                  <a:pt x="49387" y="6743"/>
                </a:cubicBezTo>
                <a:cubicBezTo>
                  <a:pt x="49259" y="6667"/>
                  <a:pt x="49139" y="6623"/>
                  <a:pt x="49022" y="6623"/>
                </a:cubicBezTo>
                <a:cubicBezTo>
                  <a:pt x="48943" y="6623"/>
                  <a:pt x="48867" y="6647"/>
                  <a:pt x="48795" y="6691"/>
                </a:cubicBezTo>
                <a:cubicBezTo>
                  <a:pt x="49263" y="6395"/>
                  <a:pt x="49940" y="6275"/>
                  <a:pt x="50743" y="6275"/>
                </a:cubicBezTo>
                <a:close/>
                <a:moveTo>
                  <a:pt x="80740" y="16318"/>
                </a:moveTo>
                <a:lnTo>
                  <a:pt x="80740" y="16318"/>
                </a:lnTo>
                <a:cubicBezTo>
                  <a:pt x="84017" y="17727"/>
                  <a:pt x="87121" y="19182"/>
                  <a:pt x="90214" y="20887"/>
                </a:cubicBezTo>
                <a:cubicBezTo>
                  <a:pt x="92648" y="22231"/>
                  <a:pt x="95072" y="23584"/>
                  <a:pt x="97381" y="25064"/>
                </a:cubicBezTo>
                <a:cubicBezTo>
                  <a:pt x="95116" y="23708"/>
                  <a:pt x="92687" y="22528"/>
                  <a:pt x="90386" y="21443"/>
                </a:cubicBezTo>
                <a:cubicBezTo>
                  <a:pt x="87382" y="20027"/>
                  <a:pt x="84293" y="18730"/>
                  <a:pt x="81188" y="17466"/>
                </a:cubicBezTo>
                <a:cubicBezTo>
                  <a:pt x="81068" y="17066"/>
                  <a:pt x="80916" y="16686"/>
                  <a:pt x="80740" y="16318"/>
                </a:cubicBezTo>
                <a:close/>
                <a:moveTo>
                  <a:pt x="83589" y="25417"/>
                </a:moveTo>
                <a:lnTo>
                  <a:pt x="83589" y="25417"/>
                </a:lnTo>
                <a:cubicBezTo>
                  <a:pt x="86362" y="26565"/>
                  <a:pt x="89878" y="27965"/>
                  <a:pt x="92883" y="29734"/>
                </a:cubicBezTo>
                <a:cubicBezTo>
                  <a:pt x="91459" y="29509"/>
                  <a:pt x="90022" y="29221"/>
                  <a:pt x="88591" y="28874"/>
                </a:cubicBezTo>
                <a:cubicBezTo>
                  <a:pt x="88399" y="28802"/>
                  <a:pt x="88202" y="28726"/>
                  <a:pt x="88006" y="28650"/>
                </a:cubicBezTo>
                <a:cubicBezTo>
                  <a:pt x="86554" y="27553"/>
                  <a:pt x="85081" y="26477"/>
                  <a:pt x="83589" y="25417"/>
                </a:cubicBezTo>
                <a:close/>
                <a:moveTo>
                  <a:pt x="20022" y="28573"/>
                </a:moveTo>
                <a:cubicBezTo>
                  <a:pt x="21687" y="28573"/>
                  <a:pt x="23488" y="29394"/>
                  <a:pt x="25108" y="30374"/>
                </a:cubicBezTo>
                <a:cubicBezTo>
                  <a:pt x="25688" y="31262"/>
                  <a:pt x="26332" y="32135"/>
                  <a:pt x="27017" y="32979"/>
                </a:cubicBezTo>
                <a:cubicBezTo>
                  <a:pt x="26949" y="32942"/>
                  <a:pt x="26873" y="32899"/>
                  <a:pt x="26801" y="32859"/>
                </a:cubicBezTo>
                <a:cubicBezTo>
                  <a:pt x="24384" y="31514"/>
                  <a:pt x="21199" y="30130"/>
                  <a:pt x="17918" y="29322"/>
                </a:cubicBezTo>
                <a:cubicBezTo>
                  <a:pt x="18086" y="29073"/>
                  <a:pt x="18338" y="28885"/>
                  <a:pt x="18683" y="28774"/>
                </a:cubicBezTo>
                <a:cubicBezTo>
                  <a:pt x="19115" y="28634"/>
                  <a:pt x="19562" y="28573"/>
                  <a:pt x="20022" y="28573"/>
                </a:cubicBezTo>
                <a:close/>
                <a:moveTo>
                  <a:pt x="20775" y="36552"/>
                </a:moveTo>
                <a:cubicBezTo>
                  <a:pt x="21299" y="36800"/>
                  <a:pt x="21799" y="37048"/>
                  <a:pt x="22263" y="37288"/>
                </a:cubicBezTo>
                <a:cubicBezTo>
                  <a:pt x="22183" y="37572"/>
                  <a:pt x="22119" y="37856"/>
                  <a:pt x="22063" y="38140"/>
                </a:cubicBezTo>
                <a:cubicBezTo>
                  <a:pt x="21603" y="37604"/>
                  <a:pt x="21175" y="37076"/>
                  <a:pt x="20775" y="36552"/>
                </a:cubicBezTo>
                <a:close/>
                <a:moveTo>
                  <a:pt x="29277" y="41930"/>
                </a:moveTo>
                <a:lnTo>
                  <a:pt x="29277" y="41930"/>
                </a:lnTo>
                <a:cubicBezTo>
                  <a:pt x="30378" y="42705"/>
                  <a:pt x="31414" y="43542"/>
                  <a:pt x="32386" y="44430"/>
                </a:cubicBezTo>
                <a:cubicBezTo>
                  <a:pt x="31710" y="44526"/>
                  <a:pt x="31070" y="44766"/>
                  <a:pt x="30526" y="45106"/>
                </a:cubicBezTo>
                <a:cubicBezTo>
                  <a:pt x="29946" y="44066"/>
                  <a:pt x="29505" y="43001"/>
                  <a:pt x="29277" y="41930"/>
                </a:cubicBezTo>
                <a:close/>
                <a:moveTo>
                  <a:pt x="11292" y="34587"/>
                </a:moveTo>
                <a:cubicBezTo>
                  <a:pt x="12905" y="38401"/>
                  <a:pt x="16042" y="42149"/>
                  <a:pt x="18174" y="44350"/>
                </a:cubicBezTo>
                <a:cubicBezTo>
                  <a:pt x="18270" y="44450"/>
                  <a:pt x="18374" y="44554"/>
                  <a:pt x="18474" y="44658"/>
                </a:cubicBezTo>
                <a:cubicBezTo>
                  <a:pt x="17710" y="44942"/>
                  <a:pt x="17078" y="45466"/>
                  <a:pt x="16733" y="46166"/>
                </a:cubicBezTo>
                <a:cubicBezTo>
                  <a:pt x="16077" y="45618"/>
                  <a:pt x="15337" y="45387"/>
                  <a:pt x="14621" y="45387"/>
                </a:cubicBezTo>
                <a:cubicBezTo>
                  <a:pt x="12788" y="45387"/>
                  <a:pt x="11112" y="46911"/>
                  <a:pt x="11361" y="48635"/>
                </a:cubicBezTo>
                <a:cubicBezTo>
                  <a:pt x="9872" y="45282"/>
                  <a:pt x="9040" y="41753"/>
                  <a:pt x="9195" y="38072"/>
                </a:cubicBezTo>
                <a:cubicBezTo>
                  <a:pt x="9280" y="36111"/>
                  <a:pt x="10088" y="35051"/>
                  <a:pt x="11292" y="34587"/>
                </a:cubicBezTo>
                <a:close/>
                <a:moveTo>
                  <a:pt x="71694" y="42469"/>
                </a:moveTo>
                <a:lnTo>
                  <a:pt x="71694" y="42469"/>
                </a:lnTo>
                <a:cubicBezTo>
                  <a:pt x="72497" y="42633"/>
                  <a:pt x="73310" y="42781"/>
                  <a:pt x="74122" y="42918"/>
                </a:cubicBezTo>
                <a:cubicBezTo>
                  <a:pt x="77167" y="44783"/>
                  <a:pt x="80104" y="46766"/>
                  <a:pt x="82957" y="48859"/>
                </a:cubicBezTo>
                <a:cubicBezTo>
                  <a:pt x="82728" y="48831"/>
                  <a:pt x="82497" y="48807"/>
                  <a:pt x="82272" y="48775"/>
                </a:cubicBezTo>
                <a:cubicBezTo>
                  <a:pt x="81516" y="48679"/>
                  <a:pt x="80760" y="48555"/>
                  <a:pt x="80008" y="48427"/>
                </a:cubicBezTo>
                <a:cubicBezTo>
                  <a:pt x="78911" y="47831"/>
                  <a:pt x="77823" y="47223"/>
                  <a:pt x="76739" y="46611"/>
                </a:cubicBezTo>
                <a:cubicBezTo>
                  <a:pt x="75075" y="45219"/>
                  <a:pt x="73394" y="43834"/>
                  <a:pt x="71694" y="42469"/>
                </a:cubicBezTo>
                <a:close/>
                <a:moveTo>
                  <a:pt x="98873" y="50120"/>
                </a:moveTo>
                <a:cubicBezTo>
                  <a:pt x="99269" y="51124"/>
                  <a:pt x="99529" y="52140"/>
                  <a:pt x="99617" y="53156"/>
                </a:cubicBezTo>
                <a:cubicBezTo>
                  <a:pt x="99053" y="52153"/>
                  <a:pt x="98397" y="51164"/>
                  <a:pt x="97673" y="50192"/>
                </a:cubicBezTo>
                <a:lnTo>
                  <a:pt x="97673" y="50192"/>
                </a:lnTo>
                <a:cubicBezTo>
                  <a:pt x="97780" y="50199"/>
                  <a:pt x="97889" y="50203"/>
                  <a:pt x="97996" y="50203"/>
                </a:cubicBezTo>
                <a:cubicBezTo>
                  <a:pt x="98297" y="50203"/>
                  <a:pt x="98589" y="50175"/>
                  <a:pt x="98873" y="50120"/>
                </a:cubicBezTo>
                <a:close/>
                <a:moveTo>
                  <a:pt x="40269" y="55789"/>
                </a:moveTo>
                <a:cubicBezTo>
                  <a:pt x="41144" y="56349"/>
                  <a:pt x="42025" y="56906"/>
                  <a:pt x="42906" y="57466"/>
                </a:cubicBezTo>
                <a:cubicBezTo>
                  <a:pt x="43946" y="58962"/>
                  <a:pt x="44994" y="60439"/>
                  <a:pt x="46074" y="61859"/>
                </a:cubicBezTo>
                <a:cubicBezTo>
                  <a:pt x="44001" y="59867"/>
                  <a:pt x="41981" y="57830"/>
                  <a:pt x="39957" y="55797"/>
                </a:cubicBezTo>
                <a:cubicBezTo>
                  <a:pt x="40060" y="55797"/>
                  <a:pt x="40164" y="55793"/>
                  <a:pt x="40269" y="55789"/>
                </a:cubicBezTo>
                <a:close/>
                <a:moveTo>
                  <a:pt x="57753" y="48007"/>
                </a:moveTo>
                <a:lnTo>
                  <a:pt x="57753" y="48007"/>
                </a:lnTo>
                <a:cubicBezTo>
                  <a:pt x="59162" y="48567"/>
                  <a:pt x="60602" y="49111"/>
                  <a:pt x="62054" y="49640"/>
                </a:cubicBezTo>
                <a:cubicBezTo>
                  <a:pt x="66556" y="52604"/>
                  <a:pt x="71165" y="55429"/>
                  <a:pt x="75699" y="58046"/>
                </a:cubicBezTo>
                <a:cubicBezTo>
                  <a:pt x="76783" y="58670"/>
                  <a:pt x="78611" y="59623"/>
                  <a:pt x="80784" y="60587"/>
                </a:cubicBezTo>
                <a:cubicBezTo>
                  <a:pt x="82449" y="62083"/>
                  <a:pt x="84265" y="63804"/>
                  <a:pt x="85125" y="65744"/>
                </a:cubicBezTo>
                <a:cubicBezTo>
                  <a:pt x="83757" y="65556"/>
                  <a:pt x="82416" y="65168"/>
                  <a:pt x="81100" y="64672"/>
                </a:cubicBezTo>
                <a:cubicBezTo>
                  <a:pt x="74370" y="60947"/>
                  <a:pt x="68156" y="56474"/>
                  <a:pt x="61879" y="52076"/>
                </a:cubicBezTo>
                <a:cubicBezTo>
                  <a:pt x="60594" y="50676"/>
                  <a:pt x="59206" y="49324"/>
                  <a:pt x="57753" y="48007"/>
                </a:cubicBezTo>
                <a:close/>
                <a:moveTo>
                  <a:pt x="58690" y="67497"/>
                </a:moveTo>
                <a:cubicBezTo>
                  <a:pt x="62311" y="69802"/>
                  <a:pt x="65919" y="72114"/>
                  <a:pt x="69505" y="74455"/>
                </a:cubicBezTo>
                <a:cubicBezTo>
                  <a:pt x="69521" y="74479"/>
                  <a:pt x="69533" y="74503"/>
                  <a:pt x="69548" y="74527"/>
                </a:cubicBezTo>
                <a:cubicBezTo>
                  <a:pt x="68076" y="73630"/>
                  <a:pt x="66648" y="72775"/>
                  <a:pt x="65284" y="72010"/>
                </a:cubicBezTo>
                <a:cubicBezTo>
                  <a:pt x="63587" y="71062"/>
                  <a:pt x="61827" y="70193"/>
                  <a:pt x="60038" y="69353"/>
                </a:cubicBezTo>
                <a:cubicBezTo>
                  <a:pt x="59594" y="68721"/>
                  <a:pt x="59142" y="68101"/>
                  <a:pt x="58690" y="67497"/>
                </a:cubicBezTo>
                <a:close/>
                <a:moveTo>
                  <a:pt x="30729" y="77800"/>
                </a:moveTo>
                <a:cubicBezTo>
                  <a:pt x="34134" y="80208"/>
                  <a:pt x="37656" y="82513"/>
                  <a:pt x="41240" y="84742"/>
                </a:cubicBezTo>
                <a:cubicBezTo>
                  <a:pt x="37235" y="83349"/>
                  <a:pt x="33743" y="80681"/>
                  <a:pt x="30729" y="77800"/>
                </a:cubicBezTo>
                <a:close/>
                <a:moveTo>
                  <a:pt x="50300" y="1"/>
                </a:moveTo>
                <a:cubicBezTo>
                  <a:pt x="47687" y="1"/>
                  <a:pt x="45246" y="557"/>
                  <a:pt x="43441" y="2138"/>
                </a:cubicBezTo>
                <a:cubicBezTo>
                  <a:pt x="40832" y="4418"/>
                  <a:pt x="41004" y="6967"/>
                  <a:pt x="42425" y="9319"/>
                </a:cubicBezTo>
                <a:cubicBezTo>
                  <a:pt x="39384" y="7820"/>
                  <a:pt x="36391" y="6263"/>
                  <a:pt x="33506" y="4590"/>
                </a:cubicBezTo>
                <a:cubicBezTo>
                  <a:pt x="32866" y="4218"/>
                  <a:pt x="32222" y="4058"/>
                  <a:pt x="31614" y="4058"/>
                </a:cubicBezTo>
                <a:cubicBezTo>
                  <a:pt x="28862" y="4058"/>
                  <a:pt x="26849" y="7367"/>
                  <a:pt x="29065" y="9364"/>
                </a:cubicBezTo>
                <a:cubicBezTo>
                  <a:pt x="30686" y="10824"/>
                  <a:pt x="32394" y="12172"/>
                  <a:pt x="34162" y="13445"/>
                </a:cubicBezTo>
                <a:cubicBezTo>
                  <a:pt x="32682" y="14130"/>
                  <a:pt x="32122" y="15482"/>
                  <a:pt x="32394" y="16918"/>
                </a:cubicBezTo>
                <a:cubicBezTo>
                  <a:pt x="32410" y="17002"/>
                  <a:pt x="32439" y="17082"/>
                  <a:pt x="32454" y="17166"/>
                </a:cubicBezTo>
                <a:cubicBezTo>
                  <a:pt x="31482" y="16970"/>
                  <a:pt x="30498" y="16854"/>
                  <a:pt x="29510" y="16854"/>
                </a:cubicBezTo>
                <a:cubicBezTo>
                  <a:pt x="29438" y="16854"/>
                  <a:pt x="29366" y="16854"/>
                  <a:pt x="29294" y="16858"/>
                </a:cubicBezTo>
                <a:cubicBezTo>
                  <a:pt x="25996" y="16914"/>
                  <a:pt x="23900" y="18715"/>
                  <a:pt x="23032" y="20975"/>
                </a:cubicBezTo>
                <a:cubicBezTo>
                  <a:pt x="22347" y="21391"/>
                  <a:pt x="21855" y="21995"/>
                  <a:pt x="21747" y="22736"/>
                </a:cubicBezTo>
                <a:cubicBezTo>
                  <a:pt x="21095" y="22643"/>
                  <a:pt x="20443" y="22595"/>
                  <a:pt x="19795" y="22591"/>
                </a:cubicBezTo>
                <a:cubicBezTo>
                  <a:pt x="17458" y="22591"/>
                  <a:pt x="15154" y="23244"/>
                  <a:pt x="12988" y="24833"/>
                </a:cubicBezTo>
                <a:cubicBezTo>
                  <a:pt x="11472" y="25945"/>
                  <a:pt x="10668" y="27297"/>
                  <a:pt x="10380" y="28781"/>
                </a:cubicBezTo>
                <a:cubicBezTo>
                  <a:pt x="7627" y="29210"/>
                  <a:pt x="5226" y="30518"/>
                  <a:pt x="3690" y="33182"/>
                </a:cubicBezTo>
                <a:cubicBezTo>
                  <a:pt x="0" y="39588"/>
                  <a:pt x="2541" y="47491"/>
                  <a:pt x="6759" y="54305"/>
                </a:cubicBezTo>
                <a:cubicBezTo>
                  <a:pt x="5222" y="54873"/>
                  <a:pt x="4118" y="56369"/>
                  <a:pt x="4711" y="57758"/>
                </a:cubicBezTo>
                <a:cubicBezTo>
                  <a:pt x="7111" y="63375"/>
                  <a:pt x="13573" y="67237"/>
                  <a:pt x="19562" y="70585"/>
                </a:cubicBezTo>
                <a:cubicBezTo>
                  <a:pt x="20967" y="72446"/>
                  <a:pt x="22456" y="74247"/>
                  <a:pt x="23952" y="75963"/>
                </a:cubicBezTo>
                <a:cubicBezTo>
                  <a:pt x="28561" y="81249"/>
                  <a:pt x="34843" y="87395"/>
                  <a:pt x="42877" y="88943"/>
                </a:cubicBezTo>
                <a:cubicBezTo>
                  <a:pt x="43045" y="88975"/>
                  <a:pt x="43221" y="88991"/>
                  <a:pt x="43397" y="88991"/>
                </a:cubicBezTo>
                <a:cubicBezTo>
                  <a:pt x="44354" y="88991"/>
                  <a:pt x="45322" y="88518"/>
                  <a:pt x="45538" y="87687"/>
                </a:cubicBezTo>
                <a:cubicBezTo>
                  <a:pt x="45562" y="87595"/>
                  <a:pt x="45570" y="87499"/>
                  <a:pt x="45589" y="87406"/>
                </a:cubicBezTo>
                <a:cubicBezTo>
                  <a:pt x="47862" y="88775"/>
                  <a:pt x="50143" y="90127"/>
                  <a:pt x="52428" y="91464"/>
                </a:cubicBezTo>
                <a:cubicBezTo>
                  <a:pt x="52980" y="91792"/>
                  <a:pt x="53556" y="91932"/>
                  <a:pt x="54117" y="91932"/>
                </a:cubicBezTo>
                <a:cubicBezTo>
                  <a:pt x="55657" y="91932"/>
                  <a:pt x="57065" y="90856"/>
                  <a:pt x="57513" y="89611"/>
                </a:cubicBezTo>
                <a:cubicBezTo>
                  <a:pt x="58854" y="89940"/>
                  <a:pt x="60242" y="90147"/>
                  <a:pt x="61679" y="90204"/>
                </a:cubicBezTo>
                <a:cubicBezTo>
                  <a:pt x="61718" y="90204"/>
                  <a:pt x="61759" y="90208"/>
                  <a:pt x="61799" y="90208"/>
                </a:cubicBezTo>
                <a:cubicBezTo>
                  <a:pt x="62939" y="90208"/>
                  <a:pt x="64307" y="89587"/>
                  <a:pt x="64795" y="88723"/>
                </a:cubicBezTo>
                <a:cubicBezTo>
                  <a:pt x="64959" y="88435"/>
                  <a:pt x="65099" y="88143"/>
                  <a:pt x="65232" y="87846"/>
                </a:cubicBezTo>
                <a:cubicBezTo>
                  <a:pt x="69225" y="89599"/>
                  <a:pt x="73402" y="91015"/>
                  <a:pt x="77895" y="91800"/>
                </a:cubicBezTo>
                <a:cubicBezTo>
                  <a:pt x="78135" y="91844"/>
                  <a:pt x="78375" y="91864"/>
                  <a:pt x="78615" y="91864"/>
                </a:cubicBezTo>
                <a:cubicBezTo>
                  <a:pt x="80928" y="91864"/>
                  <a:pt x="83093" y="90007"/>
                  <a:pt x="82233" y="88115"/>
                </a:cubicBezTo>
                <a:lnTo>
                  <a:pt x="82233" y="88115"/>
                </a:lnTo>
                <a:cubicBezTo>
                  <a:pt x="86297" y="89748"/>
                  <a:pt x="90527" y="90887"/>
                  <a:pt x="94912" y="91048"/>
                </a:cubicBezTo>
                <a:cubicBezTo>
                  <a:pt x="94960" y="91048"/>
                  <a:pt x="95008" y="91052"/>
                  <a:pt x="95056" y="91052"/>
                </a:cubicBezTo>
                <a:cubicBezTo>
                  <a:pt x="97985" y="91052"/>
                  <a:pt x="99697" y="87678"/>
                  <a:pt x="97425" y="86014"/>
                </a:cubicBezTo>
                <a:cubicBezTo>
                  <a:pt x="95289" y="84450"/>
                  <a:pt x="93123" y="82909"/>
                  <a:pt x="90947" y="81381"/>
                </a:cubicBezTo>
                <a:cubicBezTo>
                  <a:pt x="93392" y="81273"/>
                  <a:pt x="95080" y="78456"/>
                  <a:pt x="93684" y="76716"/>
                </a:cubicBezTo>
                <a:lnTo>
                  <a:pt x="93684" y="76716"/>
                </a:lnTo>
                <a:cubicBezTo>
                  <a:pt x="94824" y="77059"/>
                  <a:pt x="95980" y="77379"/>
                  <a:pt x="97165" y="77667"/>
                </a:cubicBezTo>
                <a:cubicBezTo>
                  <a:pt x="97444" y="77732"/>
                  <a:pt x="97732" y="77763"/>
                  <a:pt x="98020" y="77763"/>
                </a:cubicBezTo>
                <a:cubicBezTo>
                  <a:pt x="100249" y="77763"/>
                  <a:pt x="102582" y="75896"/>
                  <a:pt x="101626" y="73966"/>
                </a:cubicBezTo>
                <a:cubicBezTo>
                  <a:pt x="99845" y="70374"/>
                  <a:pt x="97464" y="67148"/>
                  <a:pt x="94720" y="64151"/>
                </a:cubicBezTo>
                <a:lnTo>
                  <a:pt x="94720" y="64151"/>
                </a:lnTo>
                <a:cubicBezTo>
                  <a:pt x="95841" y="64312"/>
                  <a:pt x="96973" y="64432"/>
                  <a:pt x="98129" y="64476"/>
                </a:cubicBezTo>
                <a:lnTo>
                  <a:pt x="98277" y="64476"/>
                </a:lnTo>
                <a:cubicBezTo>
                  <a:pt x="100277" y="64476"/>
                  <a:pt x="101694" y="62995"/>
                  <a:pt x="101794" y="61435"/>
                </a:cubicBezTo>
                <a:cubicBezTo>
                  <a:pt x="101798" y="61407"/>
                  <a:pt x="101794" y="61383"/>
                  <a:pt x="101798" y="61359"/>
                </a:cubicBezTo>
                <a:cubicBezTo>
                  <a:pt x="103911" y="60707"/>
                  <a:pt x="105659" y="59434"/>
                  <a:pt x="106548" y="57285"/>
                </a:cubicBezTo>
                <a:cubicBezTo>
                  <a:pt x="109000" y="51364"/>
                  <a:pt x="104955" y="45071"/>
                  <a:pt x="100469" y="40009"/>
                </a:cubicBezTo>
                <a:cubicBezTo>
                  <a:pt x="99994" y="39173"/>
                  <a:pt x="99422" y="38373"/>
                  <a:pt x="98761" y="37612"/>
                </a:cubicBezTo>
                <a:lnTo>
                  <a:pt x="98761" y="37612"/>
                </a:lnTo>
                <a:cubicBezTo>
                  <a:pt x="99954" y="37744"/>
                  <a:pt x="101174" y="37828"/>
                  <a:pt x="102419" y="37856"/>
                </a:cubicBezTo>
                <a:cubicBezTo>
                  <a:pt x="102450" y="37856"/>
                  <a:pt x="102478" y="37860"/>
                  <a:pt x="102510" y="37860"/>
                </a:cubicBezTo>
                <a:cubicBezTo>
                  <a:pt x="104327" y="37860"/>
                  <a:pt x="105863" y="36608"/>
                  <a:pt x="106119" y="35175"/>
                </a:cubicBezTo>
                <a:cubicBezTo>
                  <a:pt x="108752" y="33999"/>
                  <a:pt x="110792" y="31699"/>
                  <a:pt x="110400" y="29210"/>
                </a:cubicBezTo>
                <a:cubicBezTo>
                  <a:pt x="109824" y="25540"/>
                  <a:pt x="106020" y="22864"/>
                  <a:pt x="102755" y="20667"/>
                </a:cubicBezTo>
                <a:cubicBezTo>
                  <a:pt x="97269" y="16970"/>
                  <a:pt x="91327" y="13781"/>
                  <a:pt x="85081" y="11068"/>
                </a:cubicBezTo>
                <a:cubicBezTo>
                  <a:pt x="77523" y="7783"/>
                  <a:pt x="69817" y="4678"/>
                  <a:pt x="61794" y="2246"/>
                </a:cubicBezTo>
                <a:cubicBezTo>
                  <a:pt x="58666" y="1293"/>
                  <a:pt x="54280" y="1"/>
                  <a:pt x="50300" y="1"/>
                </a:cubicBezTo>
                <a:close/>
              </a:path>
            </a:pathLst>
          </a:custGeom>
          <a:solidFill>
            <a:srgbClr val="FFFFFF">
              <a:alpha val="16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7" name="Google Shape;2617;p58"/>
          <p:cNvSpPr txBox="1"/>
          <p:nvPr/>
        </p:nvSpPr>
        <p:spPr>
          <a:xfrm>
            <a:off x="4778713" y="1340413"/>
            <a:ext cx="882600" cy="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9FC5E8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01</a:t>
            </a:r>
            <a:endParaRPr sz="4000" dirty="0">
              <a:solidFill>
                <a:srgbClr val="9FC5E8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2618" name="Google Shape;2618;p58"/>
          <p:cNvSpPr txBox="1"/>
          <p:nvPr/>
        </p:nvSpPr>
        <p:spPr>
          <a:xfrm>
            <a:off x="4778713" y="2611550"/>
            <a:ext cx="882600" cy="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B6D7A8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02</a:t>
            </a:r>
            <a:endParaRPr sz="4000" dirty="0">
              <a:solidFill>
                <a:srgbClr val="B6D7A8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2619" name="Google Shape;2619;p58"/>
          <p:cNvSpPr txBox="1"/>
          <p:nvPr/>
        </p:nvSpPr>
        <p:spPr>
          <a:xfrm>
            <a:off x="3461363" y="2611550"/>
            <a:ext cx="882600" cy="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B4A7D6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03</a:t>
            </a:r>
            <a:endParaRPr sz="4000">
              <a:solidFill>
                <a:srgbClr val="B4A7D6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2620" name="Google Shape;2620;p58"/>
          <p:cNvSpPr txBox="1"/>
          <p:nvPr/>
        </p:nvSpPr>
        <p:spPr>
          <a:xfrm>
            <a:off x="3461363" y="3821275"/>
            <a:ext cx="882600" cy="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E599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04</a:t>
            </a:r>
            <a:endParaRPr sz="4000" dirty="0">
              <a:solidFill>
                <a:srgbClr val="FFE599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2621" name="Google Shape;2621;p58"/>
          <p:cNvSpPr txBox="1"/>
          <p:nvPr/>
        </p:nvSpPr>
        <p:spPr>
          <a:xfrm>
            <a:off x="5960733" y="1538626"/>
            <a:ext cx="12297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rgbClr val="EA9999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START</a:t>
            </a:r>
            <a:endParaRPr sz="2600" dirty="0">
              <a:solidFill>
                <a:srgbClr val="EA9999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2622" name="Google Shape;2622;p58"/>
          <p:cNvSpPr txBox="1"/>
          <p:nvPr/>
        </p:nvSpPr>
        <p:spPr>
          <a:xfrm>
            <a:off x="1896229" y="4000550"/>
            <a:ext cx="12297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rgbClr val="EA9999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FINISH</a:t>
            </a:r>
            <a:endParaRPr sz="2600">
              <a:solidFill>
                <a:srgbClr val="EA9999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7867" y="-137570"/>
            <a:ext cx="807438" cy="8074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29" grpId="0"/>
      <p:bldP spid="2599" grpId="0" animBg="1"/>
      <p:bldP spid="2600" grpId="0" animBg="1"/>
      <p:bldP spid="2601" grpId="0" animBg="1"/>
      <p:bldP spid="2602" grpId="0" animBg="1"/>
      <p:bldP spid="2605" grpId="0"/>
      <p:bldP spid="2606" grpId="0"/>
      <p:bldP spid="2607" grpId="0"/>
      <p:bldP spid="2608" grpId="0"/>
      <p:bldP spid="2609" grpId="0"/>
      <p:bldP spid="2610" grpId="0"/>
      <p:bldP spid="2611" grpId="0"/>
      <p:bldP spid="261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39"/>
          <p:cNvSpPr txBox="1"/>
          <p:nvPr/>
        </p:nvSpPr>
        <p:spPr>
          <a:xfrm>
            <a:off x="-2103684" y="1720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BINARY LOGISTIC REGRESSION 1</a:t>
            </a:r>
            <a:endParaRPr sz="2500" dirty="0">
              <a:solidFill>
                <a:srgbClr val="FFFFFF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1061" name="Google Shape;1061;p39"/>
          <p:cNvSpPr/>
          <p:nvPr/>
        </p:nvSpPr>
        <p:spPr>
          <a:xfrm>
            <a:off x="44508" y="2748862"/>
            <a:ext cx="8992340" cy="344465"/>
          </a:xfrm>
          <a:custGeom>
            <a:avLst/>
            <a:gdLst/>
            <a:ahLst/>
            <a:cxnLst/>
            <a:rect l="l" t="t" r="r" b="b"/>
            <a:pathLst>
              <a:path w="256869" h="10925" extrusionOk="0">
                <a:moveTo>
                  <a:pt x="252543" y="1669"/>
                </a:moveTo>
                <a:cubicBezTo>
                  <a:pt x="252570" y="1669"/>
                  <a:pt x="252597" y="1670"/>
                  <a:pt x="252625" y="1671"/>
                </a:cubicBezTo>
                <a:cubicBezTo>
                  <a:pt x="253987" y="1734"/>
                  <a:pt x="254905" y="2589"/>
                  <a:pt x="254873" y="3824"/>
                </a:cubicBezTo>
                <a:cubicBezTo>
                  <a:pt x="254842" y="5324"/>
                  <a:pt x="253824" y="6485"/>
                  <a:pt x="252550" y="6485"/>
                </a:cubicBezTo>
                <a:cubicBezTo>
                  <a:pt x="252533" y="6485"/>
                  <a:pt x="252515" y="6485"/>
                  <a:pt x="252498" y="6484"/>
                </a:cubicBezTo>
                <a:cubicBezTo>
                  <a:pt x="251295" y="6421"/>
                  <a:pt x="250218" y="5344"/>
                  <a:pt x="250186" y="4268"/>
                </a:cubicBezTo>
                <a:cubicBezTo>
                  <a:pt x="250155" y="3571"/>
                  <a:pt x="250091" y="2969"/>
                  <a:pt x="250756" y="2462"/>
                </a:cubicBezTo>
                <a:cubicBezTo>
                  <a:pt x="251336" y="2066"/>
                  <a:pt x="251828" y="1669"/>
                  <a:pt x="252543" y="1669"/>
                </a:cubicBezTo>
                <a:close/>
                <a:moveTo>
                  <a:pt x="5267" y="3593"/>
                </a:moveTo>
                <a:cubicBezTo>
                  <a:pt x="5733" y="3593"/>
                  <a:pt x="6213" y="3702"/>
                  <a:pt x="6683" y="3951"/>
                </a:cubicBezTo>
                <a:cubicBezTo>
                  <a:pt x="7000" y="4109"/>
                  <a:pt x="7348" y="4299"/>
                  <a:pt x="7665" y="4458"/>
                </a:cubicBezTo>
                <a:cubicBezTo>
                  <a:pt x="7411" y="5376"/>
                  <a:pt x="7411" y="5376"/>
                  <a:pt x="8361" y="5851"/>
                </a:cubicBezTo>
                <a:cubicBezTo>
                  <a:pt x="8393" y="6579"/>
                  <a:pt x="8108" y="7244"/>
                  <a:pt x="7570" y="7783"/>
                </a:cubicBezTo>
                <a:cubicBezTo>
                  <a:pt x="6841" y="8543"/>
                  <a:pt x="5986" y="8986"/>
                  <a:pt x="4941" y="9145"/>
                </a:cubicBezTo>
                <a:cubicBezTo>
                  <a:pt x="4723" y="9179"/>
                  <a:pt x="4512" y="9198"/>
                  <a:pt x="4310" y="9198"/>
                </a:cubicBezTo>
                <a:cubicBezTo>
                  <a:pt x="3571" y="9198"/>
                  <a:pt x="2943" y="8940"/>
                  <a:pt x="2471" y="8194"/>
                </a:cubicBezTo>
                <a:cubicBezTo>
                  <a:pt x="1869" y="7213"/>
                  <a:pt x="1774" y="6231"/>
                  <a:pt x="2376" y="5249"/>
                </a:cubicBezTo>
                <a:cubicBezTo>
                  <a:pt x="2969" y="4315"/>
                  <a:pt x="4070" y="3593"/>
                  <a:pt x="5267" y="3593"/>
                </a:cubicBezTo>
                <a:close/>
                <a:moveTo>
                  <a:pt x="252541" y="0"/>
                </a:moveTo>
                <a:cubicBezTo>
                  <a:pt x="251467" y="0"/>
                  <a:pt x="250520" y="395"/>
                  <a:pt x="249743" y="1227"/>
                </a:cubicBezTo>
                <a:cubicBezTo>
                  <a:pt x="249521" y="1481"/>
                  <a:pt x="249236" y="1734"/>
                  <a:pt x="249078" y="2019"/>
                </a:cubicBezTo>
                <a:cubicBezTo>
                  <a:pt x="248603" y="3159"/>
                  <a:pt x="247685" y="3254"/>
                  <a:pt x="246608" y="3254"/>
                </a:cubicBezTo>
                <a:cubicBezTo>
                  <a:pt x="238532" y="3254"/>
                  <a:pt x="218232" y="3254"/>
                  <a:pt x="210188" y="3286"/>
                </a:cubicBezTo>
                <a:cubicBezTo>
                  <a:pt x="202049" y="3317"/>
                  <a:pt x="193942" y="3349"/>
                  <a:pt x="185803" y="3412"/>
                </a:cubicBezTo>
                <a:cubicBezTo>
                  <a:pt x="172787" y="3476"/>
                  <a:pt x="159771" y="3539"/>
                  <a:pt x="146787" y="3634"/>
                </a:cubicBezTo>
                <a:cubicBezTo>
                  <a:pt x="137349" y="3666"/>
                  <a:pt x="127912" y="3729"/>
                  <a:pt x="118506" y="3761"/>
                </a:cubicBezTo>
                <a:cubicBezTo>
                  <a:pt x="106155" y="3824"/>
                  <a:pt x="93805" y="3888"/>
                  <a:pt x="81454" y="3951"/>
                </a:cubicBezTo>
                <a:cubicBezTo>
                  <a:pt x="72618" y="4014"/>
                  <a:pt x="63751" y="4078"/>
                  <a:pt x="54915" y="4141"/>
                </a:cubicBezTo>
                <a:cubicBezTo>
                  <a:pt x="41392" y="4236"/>
                  <a:pt x="24354" y="4331"/>
                  <a:pt x="10832" y="4458"/>
                </a:cubicBezTo>
                <a:cubicBezTo>
                  <a:pt x="10515" y="4458"/>
                  <a:pt x="10230" y="4426"/>
                  <a:pt x="9976" y="4426"/>
                </a:cubicBezTo>
                <a:cubicBezTo>
                  <a:pt x="9850" y="4268"/>
                  <a:pt x="9818" y="4204"/>
                  <a:pt x="9755" y="4109"/>
                </a:cubicBezTo>
                <a:cubicBezTo>
                  <a:pt x="9403" y="3405"/>
                  <a:pt x="8969" y="2864"/>
                  <a:pt x="8126" y="2864"/>
                </a:cubicBezTo>
                <a:cubicBezTo>
                  <a:pt x="8059" y="2864"/>
                  <a:pt x="7990" y="2867"/>
                  <a:pt x="7918" y="2874"/>
                </a:cubicBezTo>
                <a:cubicBezTo>
                  <a:pt x="7696" y="2874"/>
                  <a:pt x="7443" y="2716"/>
                  <a:pt x="7253" y="2589"/>
                </a:cubicBezTo>
                <a:cubicBezTo>
                  <a:pt x="6579" y="2232"/>
                  <a:pt x="5892" y="2061"/>
                  <a:pt x="5193" y="2061"/>
                </a:cubicBezTo>
                <a:cubicBezTo>
                  <a:pt x="4776" y="2061"/>
                  <a:pt x="4354" y="2122"/>
                  <a:pt x="3928" y="2241"/>
                </a:cubicBezTo>
                <a:cubicBezTo>
                  <a:pt x="1553" y="2874"/>
                  <a:pt x="1" y="5091"/>
                  <a:pt x="349" y="7371"/>
                </a:cubicBezTo>
                <a:cubicBezTo>
                  <a:pt x="634" y="9240"/>
                  <a:pt x="1964" y="10633"/>
                  <a:pt x="3738" y="10886"/>
                </a:cubicBezTo>
                <a:cubicBezTo>
                  <a:pt x="3942" y="10912"/>
                  <a:pt x="4149" y="10925"/>
                  <a:pt x="4358" y="10925"/>
                </a:cubicBezTo>
                <a:cubicBezTo>
                  <a:pt x="6965" y="10925"/>
                  <a:pt x="9808" y="8960"/>
                  <a:pt x="10071" y="6263"/>
                </a:cubicBezTo>
                <a:cubicBezTo>
                  <a:pt x="10103" y="6104"/>
                  <a:pt x="10135" y="5946"/>
                  <a:pt x="10166" y="5788"/>
                </a:cubicBezTo>
                <a:cubicBezTo>
                  <a:pt x="10420" y="5788"/>
                  <a:pt x="10610" y="5756"/>
                  <a:pt x="10800" y="5756"/>
                </a:cubicBezTo>
                <a:lnTo>
                  <a:pt x="37434" y="5756"/>
                </a:lnTo>
                <a:cubicBezTo>
                  <a:pt x="43894" y="5724"/>
                  <a:pt x="50323" y="5724"/>
                  <a:pt x="56783" y="5693"/>
                </a:cubicBezTo>
                <a:cubicBezTo>
                  <a:pt x="68659" y="5661"/>
                  <a:pt x="80567" y="5598"/>
                  <a:pt x="92474" y="5534"/>
                </a:cubicBezTo>
                <a:cubicBezTo>
                  <a:pt x="97858" y="5503"/>
                  <a:pt x="103242" y="5503"/>
                  <a:pt x="108657" y="5471"/>
                </a:cubicBezTo>
                <a:cubicBezTo>
                  <a:pt x="119868" y="5408"/>
                  <a:pt x="131047" y="5344"/>
                  <a:pt x="142258" y="5281"/>
                </a:cubicBezTo>
                <a:cubicBezTo>
                  <a:pt x="147674" y="5249"/>
                  <a:pt x="153121" y="5218"/>
                  <a:pt x="158536" y="5186"/>
                </a:cubicBezTo>
                <a:cubicBezTo>
                  <a:pt x="170032" y="5123"/>
                  <a:pt x="181496" y="5059"/>
                  <a:pt x="192992" y="5028"/>
                </a:cubicBezTo>
                <a:cubicBezTo>
                  <a:pt x="198471" y="4996"/>
                  <a:pt x="203981" y="4964"/>
                  <a:pt x="209460" y="4933"/>
                </a:cubicBezTo>
                <a:cubicBezTo>
                  <a:pt x="218137" y="4869"/>
                  <a:pt x="239039" y="4901"/>
                  <a:pt x="247685" y="4869"/>
                </a:cubicBezTo>
                <a:cubicBezTo>
                  <a:pt x="247801" y="4859"/>
                  <a:pt x="247917" y="4855"/>
                  <a:pt x="248034" y="4855"/>
                </a:cubicBezTo>
                <a:cubicBezTo>
                  <a:pt x="248269" y="4855"/>
                  <a:pt x="248508" y="4869"/>
                  <a:pt x="248761" y="4869"/>
                </a:cubicBezTo>
                <a:cubicBezTo>
                  <a:pt x="248856" y="5123"/>
                  <a:pt x="248920" y="5344"/>
                  <a:pt x="248983" y="5534"/>
                </a:cubicBezTo>
                <a:cubicBezTo>
                  <a:pt x="249521" y="6864"/>
                  <a:pt x="250503" y="7719"/>
                  <a:pt x="251897" y="8004"/>
                </a:cubicBezTo>
                <a:cubicBezTo>
                  <a:pt x="252144" y="8054"/>
                  <a:pt x="252389" y="8078"/>
                  <a:pt x="252630" y="8078"/>
                </a:cubicBezTo>
                <a:cubicBezTo>
                  <a:pt x="254551" y="8078"/>
                  <a:pt x="256211" y="6564"/>
                  <a:pt x="256520" y="4426"/>
                </a:cubicBezTo>
                <a:cubicBezTo>
                  <a:pt x="256869" y="2082"/>
                  <a:pt x="255412" y="246"/>
                  <a:pt x="253005" y="24"/>
                </a:cubicBezTo>
                <a:cubicBezTo>
                  <a:pt x="252848" y="8"/>
                  <a:pt x="252693" y="0"/>
                  <a:pt x="25254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4" name="Google Shape;1064;p39"/>
          <p:cNvSpPr/>
          <p:nvPr/>
        </p:nvSpPr>
        <p:spPr>
          <a:xfrm>
            <a:off x="1135161" y="2923163"/>
            <a:ext cx="45719" cy="900532"/>
          </a:xfrm>
          <a:custGeom>
            <a:avLst/>
            <a:gdLst/>
            <a:ahLst/>
            <a:cxnLst/>
            <a:rect l="l" t="t" r="r" b="b"/>
            <a:pathLst>
              <a:path w="1901" h="23692" extrusionOk="0">
                <a:moveTo>
                  <a:pt x="697" y="1"/>
                </a:moveTo>
                <a:cubicBezTo>
                  <a:pt x="539" y="1"/>
                  <a:pt x="317" y="159"/>
                  <a:pt x="254" y="317"/>
                </a:cubicBezTo>
                <a:cubicBezTo>
                  <a:pt x="159" y="539"/>
                  <a:pt x="159" y="824"/>
                  <a:pt x="159" y="1077"/>
                </a:cubicBezTo>
                <a:cubicBezTo>
                  <a:pt x="159" y="2154"/>
                  <a:pt x="190" y="3199"/>
                  <a:pt x="159" y="4244"/>
                </a:cubicBezTo>
                <a:cubicBezTo>
                  <a:pt x="0" y="10166"/>
                  <a:pt x="380" y="20395"/>
                  <a:pt x="412" y="22992"/>
                </a:cubicBezTo>
                <a:cubicBezTo>
                  <a:pt x="412" y="23119"/>
                  <a:pt x="412" y="23246"/>
                  <a:pt x="475" y="23372"/>
                </a:cubicBezTo>
                <a:cubicBezTo>
                  <a:pt x="567" y="23575"/>
                  <a:pt x="756" y="23692"/>
                  <a:pt x="954" y="23692"/>
                </a:cubicBezTo>
                <a:cubicBezTo>
                  <a:pt x="1096" y="23692"/>
                  <a:pt x="1243" y="23631"/>
                  <a:pt x="1362" y="23499"/>
                </a:cubicBezTo>
                <a:cubicBezTo>
                  <a:pt x="1520" y="23309"/>
                  <a:pt x="1615" y="23056"/>
                  <a:pt x="1647" y="22834"/>
                </a:cubicBezTo>
                <a:cubicBezTo>
                  <a:pt x="1742" y="21757"/>
                  <a:pt x="1900" y="20680"/>
                  <a:pt x="1900" y="19604"/>
                </a:cubicBezTo>
                <a:cubicBezTo>
                  <a:pt x="1869" y="15962"/>
                  <a:pt x="1647" y="15423"/>
                  <a:pt x="1584" y="15423"/>
                </a:cubicBezTo>
                <a:cubicBezTo>
                  <a:pt x="1584" y="11623"/>
                  <a:pt x="1615" y="7823"/>
                  <a:pt x="1584" y="4023"/>
                </a:cubicBezTo>
                <a:cubicBezTo>
                  <a:pt x="1584" y="3041"/>
                  <a:pt x="1457" y="2027"/>
                  <a:pt x="1394" y="1046"/>
                </a:cubicBezTo>
                <a:cubicBezTo>
                  <a:pt x="1362" y="792"/>
                  <a:pt x="1330" y="507"/>
                  <a:pt x="1204" y="286"/>
                </a:cubicBezTo>
                <a:cubicBezTo>
                  <a:pt x="1109" y="127"/>
                  <a:pt x="855" y="1"/>
                  <a:pt x="69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5" name="Google Shape;1065;p39"/>
          <p:cNvSpPr/>
          <p:nvPr/>
        </p:nvSpPr>
        <p:spPr>
          <a:xfrm>
            <a:off x="943203" y="3781207"/>
            <a:ext cx="1326337" cy="897904"/>
          </a:xfrm>
          <a:custGeom>
            <a:avLst/>
            <a:gdLst/>
            <a:ahLst/>
            <a:cxnLst/>
            <a:rect l="l" t="t" r="r" b="b"/>
            <a:pathLst>
              <a:path w="63782" h="35256" extrusionOk="0">
                <a:moveTo>
                  <a:pt x="61882" y="1813"/>
                </a:moveTo>
                <a:cubicBezTo>
                  <a:pt x="62008" y="12359"/>
                  <a:pt x="61787" y="22841"/>
                  <a:pt x="61818" y="33450"/>
                </a:cubicBezTo>
                <a:cubicBezTo>
                  <a:pt x="59484" y="33462"/>
                  <a:pt x="57150" y="33466"/>
                  <a:pt x="54817" y="33466"/>
                </a:cubicBezTo>
                <a:cubicBezTo>
                  <a:pt x="45622" y="33466"/>
                  <a:pt x="36431" y="33396"/>
                  <a:pt x="27235" y="33396"/>
                </a:cubicBezTo>
                <a:cubicBezTo>
                  <a:pt x="19356" y="33396"/>
                  <a:pt x="11473" y="33448"/>
                  <a:pt x="3579" y="33640"/>
                </a:cubicBezTo>
                <a:cubicBezTo>
                  <a:pt x="2312" y="23696"/>
                  <a:pt x="1552" y="13626"/>
                  <a:pt x="1647" y="3460"/>
                </a:cubicBezTo>
                <a:cubicBezTo>
                  <a:pt x="2185" y="3428"/>
                  <a:pt x="2755" y="3428"/>
                  <a:pt x="3325" y="3365"/>
                </a:cubicBezTo>
                <a:cubicBezTo>
                  <a:pt x="6492" y="3143"/>
                  <a:pt x="9628" y="2827"/>
                  <a:pt x="12795" y="2700"/>
                </a:cubicBezTo>
                <a:cubicBezTo>
                  <a:pt x="19002" y="2478"/>
                  <a:pt x="25177" y="2288"/>
                  <a:pt x="31353" y="2193"/>
                </a:cubicBezTo>
                <a:cubicBezTo>
                  <a:pt x="40125" y="2067"/>
                  <a:pt x="48929" y="2067"/>
                  <a:pt x="57701" y="2003"/>
                </a:cubicBezTo>
                <a:cubicBezTo>
                  <a:pt x="59063" y="1972"/>
                  <a:pt x="60425" y="1877"/>
                  <a:pt x="61882" y="1813"/>
                </a:cubicBezTo>
                <a:close/>
                <a:moveTo>
                  <a:pt x="62739" y="0"/>
                </a:moveTo>
                <a:cubicBezTo>
                  <a:pt x="62595" y="0"/>
                  <a:pt x="62438" y="66"/>
                  <a:pt x="62293" y="198"/>
                </a:cubicBezTo>
                <a:cubicBezTo>
                  <a:pt x="62135" y="293"/>
                  <a:pt x="62072" y="483"/>
                  <a:pt x="62008" y="546"/>
                </a:cubicBezTo>
                <a:cubicBezTo>
                  <a:pt x="59158" y="515"/>
                  <a:pt x="56403" y="388"/>
                  <a:pt x="53648" y="388"/>
                </a:cubicBezTo>
                <a:cubicBezTo>
                  <a:pt x="41138" y="420"/>
                  <a:pt x="28597" y="293"/>
                  <a:pt x="16056" y="863"/>
                </a:cubicBezTo>
                <a:cubicBezTo>
                  <a:pt x="11274" y="1053"/>
                  <a:pt x="6524" y="1497"/>
                  <a:pt x="1774" y="2257"/>
                </a:cubicBezTo>
                <a:cubicBezTo>
                  <a:pt x="1584" y="2288"/>
                  <a:pt x="1394" y="2288"/>
                  <a:pt x="1235" y="2288"/>
                </a:cubicBezTo>
                <a:cubicBezTo>
                  <a:pt x="1073" y="2261"/>
                  <a:pt x="937" y="2246"/>
                  <a:pt x="822" y="2246"/>
                </a:cubicBezTo>
                <a:cubicBezTo>
                  <a:pt x="399" y="2246"/>
                  <a:pt x="265" y="2457"/>
                  <a:pt x="190" y="3080"/>
                </a:cubicBezTo>
                <a:cubicBezTo>
                  <a:pt x="127" y="3713"/>
                  <a:pt x="127" y="4347"/>
                  <a:pt x="127" y="4980"/>
                </a:cubicBezTo>
                <a:cubicBezTo>
                  <a:pt x="0" y="10586"/>
                  <a:pt x="95" y="16223"/>
                  <a:pt x="602" y="21796"/>
                </a:cubicBezTo>
                <a:cubicBezTo>
                  <a:pt x="950" y="25597"/>
                  <a:pt x="1425" y="29365"/>
                  <a:pt x="2280" y="33102"/>
                </a:cubicBezTo>
                <a:cubicBezTo>
                  <a:pt x="2407" y="33514"/>
                  <a:pt x="2502" y="33957"/>
                  <a:pt x="2692" y="34369"/>
                </a:cubicBezTo>
                <a:cubicBezTo>
                  <a:pt x="2787" y="34559"/>
                  <a:pt x="3072" y="34844"/>
                  <a:pt x="3294" y="34844"/>
                </a:cubicBezTo>
                <a:cubicBezTo>
                  <a:pt x="4117" y="34939"/>
                  <a:pt x="4941" y="34907"/>
                  <a:pt x="5764" y="34939"/>
                </a:cubicBezTo>
                <a:cubicBezTo>
                  <a:pt x="9216" y="35002"/>
                  <a:pt x="12668" y="35097"/>
                  <a:pt x="16120" y="35129"/>
                </a:cubicBezTo>
                <a:cubicBezTo>
                  <a:pt x="28344" y="35161"/>
                  <a:pt x="40568" y="35192"/>
                  <a:pt x="52761" y="35224"/>
                </a:cubicBezTo>
                <a:cubicBezTo>
                  <a:pt x="55643" y="35224"/>
                  <a:pt x="58556" y="35256"/>
                  <a:pt x="61438" y="35256"/>
                </a:cubicBezTo>
                <a:cubicBezTo>
                  <a:pt x="62578" y="35256"/>
                  <a:pt x="62800" y="35097"/>
                  <a:pt x="62927" y="33989"/>
                </a:cubicBezTo>
                <a:cubicBezTo>
                  <a:pt x="63117" y="32595"/>
                  <a:pt x="63307" y="31170"/>
                  <a:pt x="63338" y="29745"/>
                </a:cubicBezTo>
                <a:cubicBezTo>
                  <a:pt x="63497" y="25787"/>
                  <a:pt x="63623" y="21828"/>
                  <a:pt x="63687" y="17838"/>
                </a:cubicBezTo>
                <a:cubicBezTo>
                  <a:pt x="63782" y="12391"/>
                  <a:pt x="63750" y="6944"/>
                  <a:pt x="63433" y="1497"/>
                </a:cubicBezTo>
                <a:cubicBezTo>
                  <a:pt x="63402" y="1117"/>
                  <a:pt x="63338" y="737"/>
                  <a:pt x="63212" y="388"/>
                </a:cubicBezTo>
                <a:cubicBezTo>
                  <a:pt x="63119" y="130"/>
                  <a:pt x="62941" y="0"/>
                  <a:pt x="6273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6" name="Google Shape;1066;p39"/>
          <p:cNvSpPr/>
          <p:nvPr/>
        </p:nvSpPr>
        <p:spPr>
          <a:xfrm flipH="1">
            <a:off x="1300835" y="2054288"/>
            <a:ext cx="45719" cy="830710"/>
          </a:xfrm>
          <a:custGeom>
            <a:avLst/>
            <a:gdLst/>
            <a:ahLst/>
            <a:cxnLst/>
            <a:rect l="l" t="t" r="r" b="b"/>
            <a:pathLst>
              <a:path w="1932" h="23708" extrusionOk="0">
                <a:moveTo>
                  <a:pt x="964" y="0"/>
                </a:moveTo>
                <a:cubicBezTo>
                  <a:pt x="820" y="0"/>
                  <a:pt x="676" y="59"/>
                  <a:pt x="570" y="178"/>
                </a:cubicBezTo>
                <a:cubicBezTo>
                  <a:pt x="412" y="368"/>
                  <a:pt x="317" y="621"/>
                  <a:pt x="285" y="843"/>
                </a:cubicBezTo>
                <a:cubicBezTo>
                  <a:pt x="190" y="1919"/>
                  <a:pt x="0" y="2996"/>
                  <a:pt x="32" y="4073"/>
                </a:cubicBezTo>
                <a:cubicBezTo>
                  <a:pt x="64" y="7746"/>
                  <a:pt x="285" y="8285"/>
                  <a:pt x="349" y="8285"/>
                </a:cubicBezTo>
                <a:cubicBezTo>
                  <a:pt x="349" y="12085"/>
                  <a:pt x="317" y="15854"/>
                  <a:pt x="349" y="19654"/>
                </a:cubicBezTo>
                <a:cubicBezTo>
                  <a:pt x="349" y="20667"/>
                  <a:pt x="444" y="21649"/>
                  <a:pt x="539" y="22663"/>
                </a:cubicBezTo>
                <a:cubicBezTo>
                  <a:pt x="539" y="22916"/>
                  <a:pt x="602" y="23201"/>
                  <a:pt x="729" y="23423"/>
                </a:cubicBezTo>
                <a:cubicBezTo>
                  <a:pt x="792" y="23549"/>
                  <a:pt x="1045" y="23708"/>
                  <a:pt x="1235" y="23708"/>
                </a:cubicBezTo>
                <a:cubicBezTo>
                  <a:pt x="1394" y="23708"/>
                  <a:pt x="1615" y="23518"/>
                  <a:pt x="1679" y="23391"/>
                </a:cubicBezTo>
                <a:cubicBezTo>
                  <a:pt x="1774" y="23138"/>
                  <a:pt x="1774" y="22853"/>
                  <a:pt x="1774" y="22599"/>
                </a:cubicBezTo>
                <a:cubicBezTo>
                  <a:pt x="1774" y="21554"/>
                  <a:pt x="1742" y="20509"/>
                  <a:pt x="1774" y="19432"/>
                </a:cubicBezTo>
                <a:cubicBezTo>
                  <a:pt x="1932" y="13510"/>
                  <a:pt x="1552" y="3281"/>
                  <a:pt x="1520" y="716"/>
                </a:cubicBezTo>
                <a:cubicBezTo>
                  <a:pt x="1520" y="589"/>
                  <a:pt x="1489" y="431"/>
                  <a:pt x="1457" y="336"/>
                </a:cubicBezTo>
                <a:cubicBezTo>
                  <a:pt x="1365" y="114"/>
                  <a:pt x="1165" y="0"/>
                  <a:pt x="9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7" name="Google Shape;1067;p39"/>
          <p:cNvSpPr/>
          <p:nvPr/>
        </p:nvSpPr>
        <p:spPr>
          <a:xfrm>
            <a:off x="218083" y="1219164"/>
            <a:ext cx="2165505" cy="876374"/>
          </a:xfrm>
          <a:custGeom>
            <a:avLst/>
            <a:gdLst/>
            <a:ahLst/>
            <a:cxnLst/>
            <a:rect l="l" t="t" r="r" b="b"/>
            <a:pathLst>
              <a:path w="63751" h="35233" extrusionOk="0">
                <a:moveTo>
                  <a:pt x="60172" y="1616"/>
                </a:moveTo>
                <a:cubicBezTo>
                  <a:pt x="61470" y="11560"/>
                  <a:pt x="62230" y="21599"/>
                  <a:pt x="62135" y="31796"/>
                </a:cubicBezTo>
                <a:cubicBezTo>
                  <a:pt x="61565" y="31796"/>
                  <a:pt x="61027" y="31828"/>
                  <a:pt x="60457" y="31860"/>
                </a:cubicBezTo>
                <a:cubicBezTo>
                  <a:pt x="57290" y="32081"/>
                  <a:pt x="54123" y="32398"/>
                  <a:pt x="50956" y="32525"/>
                </a:cubicBezTo>
                <a:cubicBezTo>
                  <a:pt x="44781" y="32746"/>
                  <a:pt x="38605" y="32936"/>
                  <a:pt x="32430" y="33031"/>
                </a:cubicBezTo>
                <a:cubicBezTo>
                  <a:pt x="23626" y="33158"/>
                  <a:pt x="14853" y="33158"/>
                  <a:pt x="6049" y="33253"/>
                </a:cubicBezTo>
                <a:cubicBezTo>
                  <a:pt x="4688" y="33253"/>
                  <a:pt x="3326" y="33348"/>
                  <a:pt x="1901" y="33443"/>
                </a:cubicBezTo>
                <a:cubicBezTo>
                  <a:pt x="1742" y="22897"/>
                  <a:pt x="1996" y="12383"/>
                  <a:pt x="1964" y="1774"/>
                </a:cubicBezTo>
                <a:cubicBezTo>
                  <a:pt x="4284" y="1763"/>
                  <a:pt x="6604" y="1758"/>
                  <a:pt x="8924" y="1758"/>
                </a:cubicBezTo>
                <a:cubicBezTo>
                  <a:pt x="18485" y="1758"/>
                  <a:pt x="28039" y="1836"/>
                  <a:pt x="37596" y="1836"/>
                </a:cubicBezTo>
                <a:cubicBezTo>
                  <a:pt x="45119" y="1836"/>
                  <a:pt x="52643" y="1788"/>
                  <a:pt x="60172" y="1616"/>
                </a:cubicBezTo>
                <a:close/>
                <a:moveTo>
                  <a:pt x="2344" y="1"/>
                </a:moveTo>
                <a:cubicBezTo>
                  <a:pt x="1204" y="1"/>
                  <a:pt x="982" y="127"/>
                  <a:pt x="856" y="1236"/>
                </a:cubicBezTo>
                <a:cubicBezTo>
                  <a:pt x="666" y="2629"/>
                  <a:pt x="476" y="4054"/>
                  <a:pt x="444" y="5479"/>
                </a:cubicBezTo>
                <a:cubicBezTo>
                  <a:pt x="286" y="9438"/>
                  <a:pt x="159" y="13428"/>
                  <a:pt x="96" y="17387"/>
                </a:cubicBezTo>
                <a:cubicBezTo>
                  <a:pt x="1" y="22834"/>
                  <a:pt x="1" y="28281"/>
                  <a:pt x="349" y="33760"/>
                </a:cubicBezTo>
                <a:cubicBezTo>
                  <a:pt x="381" y="34108"/>
                  <a:pt x="412" y="34520"/>
                  <a:pt x="571" y="34868"/>
                </a:cubicBezTo>
                <a:cubicBezTo>
                  <a:pt x="664" y="35111"/>
                  <a:pt x="846" y="35233"/>
                  <a:pt x="1051" y="35233"/>
                </a:cubicBezTo>
                <a:cubicBezTo>
                  <a:pt x="1193" y="35233"/>
                  <a:pt x="1346" y="35175"/>
                  <a:pt x="1489" y="35058"/>
                </a:cubicBezTo>
                <a:cubicBezTo>
                  <a:pt x="1616" y="34931"/>
                  <a:pt x="1711" y="34773"/>
                  <a:pt x="1774" y="34678"/>
                </a:cubicBezTo>
                <a:cubicBezTo>
                  <a:pt x="4593" y="34741"/>
                  <a:pt x="7348" y="34836"/>
                  <a:pt x="10103" y="34836"/>
                </a:cubicBezTo>
                <a:cubicBezTo>
                  <a:pt x="13374" y="34836"/>
                  <a:pt x="16646" y="34843"/>
                  <a:pt x="19917" y="34843"/>
                </a:cubicBezTo>
                <a:cubicBezTo>
                  <a:pt x="29185" y="34843"/>
                  <a:pt x="38448" y="34791"/>
                  <a:pt x="47694" y="34393"/>
                </a:cubicBezTo>
                <a:cubicBezTo>
                  <a:pt x="52508" y="34171"/>
                  <a:pt x="57258" y="33760"/>
                  <a:pt x="62009" y="32968"/>
                </a:cubicBezTo>
                <a:cubicBezTo>
                  <a:pt x="62088" y="32952"/>
                  <a:pt x="62175" y="32944"/>
                  <a:pt x="62266" y="32944"/>
                </a:cubicBezTo>
                <a:cubicBezTo>
                  <a:pt x="62357" y="32944"/>
                  <a:pt x="62452" y="32952"/>
                  <a:pt x="62547" y="32968"/>
                </a:cubicBezTo>
                <a:cubicBezTo>
                  <a:pt x="62679" y="32985"/>
                  <a:pt x="62794" y="32995"/>
                  <a:pt x="62895" y="32995"/>
                </a:cubicBezTo>
                <a:cubicBezTo>
                  <a:pt x="63351" y="32995"/>
                  <a:pt x="63508" y="32793"/>
                  <a:pt x="63560" y="32145"/>
                </a:cubicBezTo>
                <a:cubicBezTo>
                  <a:pt x="63624" y="31543"/>
                  <a:pt x="63655" y="30878"/>
                  <a:pt x="63655" y="30244"/>
                </a:cubicBezTo>
                <a:cubicBezTo>
                  <a:pt x="63750" y="24639"/>
                  <a:pt x="63655" y="19034"/>
                  <a:pt x="63149" y="13428"/>
                </a:cubicBezTo>
                <a:cubicBezTo>
                  <a:pt x="62832" y="9628"/>
                  <a:pt x="62325" y="5859"/>
                  <a:pt x="61470" y="2154"/>
                </a:cubicBezTo>
                <a:cubicBezTo>
                  <a:pt x="61375" y="1711"/>
                  <a:pt x="61280" y="1267"/>
                  <a:pt x="61090" y="887"/>
                </a:cubicBezTo>
                <a:cubicBezTo>
                  <a:pt x="60963" y="666"/>
                  <a:pt x="60678" y="412"/>
                  <a:pt x="60457" y="381"/>
                </a:cubicBezTo>
                <a:cubicBezTo>
                  <a:pt x="59665" y="317"/>
                  <a:pt x="58842" y="317"/>
                  <a:pt x="58018" y="317"/>
                </a:cubicBezTo>
                <a:cubicBezTo>
                  <a:pt x="54566" y="222"/>
                  <a:pt x="51114" y="127"/>
                  <a:pt x="47662" y="127"/>
                </a:cubicBezTo>
                <a:cubicBezTo>
                  <a:pt x="35438" y="64"/>
                  <a:pt x="23214" y="32"/>
                  <a:pt x="109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8" name="Google Shape;1068;p39"/>
          <p:cNvSpPr/>
          <p:nvPr/>
        </p:nvSpPr>
        <p:spPr>
          <a:xfrm flipH="1">
            <a:off x="6944243" y="2610131"/>
            <a:ext cx="98398" cy="216229"/>
          </a:xfrm>
          <a:custGeom>
            <a:avLst/>
            <a:gdLst/>
            <a:ahLst/>
            <a:cxnLst/>
            <a:rect l="l" t="t" r="r" b="b"/>
            <a:pathLst>
              <a:path w="1901" h="23708" extrusionOk="0">
                <a:moveTo>
                  <a:pt x="952" y="0"/>
                </a:moveTo>
                <a:cubicBezTo>
                  <a:pt x="815" y="0"/>
                  <a:pt x="676" y="59"/>
                  <a:pt x="570" y="178"/>
                </a:cubicBezTo>
                <a:cubicBezTo>
                  <a:pt x="412" y="368"/>
                  <a:pt x="285" y="621"/>
                  <a:pt x="285" y="843"/>
                </a:cubicBezTo>
                <a:cubicBezTo>
                  <a:pt x="158" y="1919"/>
                  <a:pt x="0" y="2996"/>
                  <a:pt x="0" y="4073"/>
                </a:cubicBezTo>
                <a:cubicBezTo>
                  <a:pt x="32" y="7746"/>
                  <a:pt x="285" y="8285"/>
                  <a:pt x="317" y="8285"/>
                </a:cubicBezTo>
                <a:cubicBezTo>
                  <a:pt x="317" y="12085"/>
                  <a:pt x="317" y="15854"/>
                  <a:pt x="317" y="19654"/>
                </a:cubicBezTo>
                <a:cubicBezTo>
                  <a:pt x="348" y="20667"/>
                  <a:pt x="443" y="21649"/>
                  <a:pt x="507" y="22663"/>
                </a:cubicBezTo>
                <a:cubicBezTo>
                  <a:pt x="539" y="22916"/>
                  <a:pt x="602" y="23201"/>
                  <a:pt x="729" y="23423"/>
                </a:cubicBezTo>
                <a:cubicBezTo>
                  <a:pt x="792" y="23549"/>
                  <a:pt x="1045" y="23708"/>
                  <a:pt x="1204" y="23708"/>
                </a:cubicBezTo>
                <a:cubicBezTo>
                  <a:pt x="1362" y="23708"/>
                  <a:pt x="1615" y="23518"/>
                  <a:pt x="1647" y="23391"/>
                </a:cubicBezTo>
                <a:cubicBezTo>
                  <a:pt x="1742" y="23138"/>
                  <a:pt x="1742" y="22853"/>
                  <a:pt x="1742" y="22599"/>
                </a:cubicBezTo>
                <a:cubicBezTo>
                  <a:pt x="1774" y="21554"/>
                  <a:pt x="1742" y="20509"/>
                  <a:pt x="1742" y="19432"/>
                </a:cubicBezTo>
                <a:cubicBezTo>
                  <a:pt x="1900" y="13510"/>
                  <a:pt x="1520" y="3281"/>
                  <a:pt x="1489" y="716"/>
                </a:cubicBezTo>
                <a:cubicBezTo>
                  <a:pt x="1489" y="589"/>
                  <a:pt x="1489" y="431"/>
                  <a:pt x="1425" y="336"/>
                </a:cubicBezTo>
                <a:cubicBezTo>
                  <a:pt x="1333" y="114"/>
                  <a:pt x="1144" y="0"/>
                  <a:pt x="95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9" name="Google Shape;1069;p39"/>
          <p:cNvSpPr/>
          <p:nvPr/>
        </p:nvSpPr>
        <p:spPr>
          <a:xfrm>
            <a:off x="2575795" y="638006"/>
            <a:ext cx="2783825" cy="2110856"/>
          </a:xfrm>
          <a:custGeom>
            <a:avLst/>
            <a:gdLst/>
            <a:ahLst/>
            <a:cxnLst/>
            <a:rect l="l" t="t" r="r" b="b"/>
            <a:pathLst>
              <a:path w="63751" h="35233" extrusionOk="0">
                <a:moveTo>
                  <a:pt x="60172" y="1616"/>
                </a:moveTo>
                <a:cubicBezTo>
                  <a:pt x="61438" y="11560"/>
                  <a:pt x="62230" y="21599"/>
                  <a:pt x="62103" y="31796"/>
                </a:cubicBezTo>
                <a:cubicBezTo>
                  <a:pt x="61565" y="31796"/>
                  <a:pt x="60995" y="31828"/>
                  <a:pt x="60425" y="31860"/>
                </a:cubicBezTo>
                <a:cubicBezTo>
                  <a:pt x="57290" y="32081"/>
                  <a:pt x="54123" y="32398"/>
                  <a:pt x="50956" y="32525"/>
                </a:cubicBezTo>
                <a:cubicBezTo>
                  <a:pt x="44781" y="32746"/>
                  <a:pt x="38573" y="32936"/>
                  <a:pt x="32398" y="33031"/>
                </a:cubicBezTo>
                <a:cubicBezTo>
                  <a:pt x="23626" y="33158"/>
                  <a:pt x="14822" y="33158"/>
                  <a:pt x="6049" y="33253"/>
                </a:cubicBezTo>
                <a:cubicBezTo>
                  <a:pt x="4687" y="33253"/>
                  <a:pt x="3326" y="33348"/>
                  <a:pt x="1869" y="33443"/>
                </a:cubicBezTo>
                <a:cubicBezTo>
                  <a:pt x="1742" y="22897"/>
                  <a:pt x="1964" y="12383"/>
                  <a:pt x="1932" y="1774"/>
                </a:cubicBezTo>
                <a:cubicBezTo>
                  <a:pt x="4256" y="1763"/>
                  <a:pt x="6579" y="1758"/>
                  <a:pt x="8901" y="1758"/>
                </a:cubicBezTo>
                <a:cubicBezTo>
                  <a:pt x="18471" y="1758"/>
                  <a:pt x="28023" y="1836"/>
                  <a:pt x="37580" y="1836"/>
                </a:cubicBezTo>
                <a:cubicBezTo>
                  <a:pt x="45104" y="1836"/>
                  <a:pt x="52631" y="1788"/>
                  <a:pt x="60172" y="1616"/>
                </a:cubicBezTo>
                <a:close/>
                <a:moveTo>
                  <a:pt x="2344" y="1"/>
                </a:moveTo>
                <a:cubicBezTo>
                  <a:pt x="1172" y="1"/>
                  <a:pt x="982" y="127"/>
                  <a:pt x="824" y="1236"/>
                </a:cubicBezTo>
                <a:cubicBezTo>
                  <a:pt x="634" y="2629"/>
                  <a:pt x="475" y="4054"/>
                  <a:pt x="412" y="5479"/>
                </a:cubicBezTo>
                <a:cubicBezTo>
                  <a:pt x="285" y="9438"/>
                  <a:pt x="159" y="13428"/>
                  <a:pt x="95" y="17387"/>
                </a:cubicBezTo>
                <a:cubicBezTo>
                  <a:pt x="0" y="22834"/>
                  <a:pt x="0" y="28281"/>
                  <a:pt x="349" y="33760"/>
                </a:cubicBezTo>
                <a:cubicBezTo>
                  <a:pt x="349" y="34108"/>
                  <a:pt x="412" y="34520"/>
                  <a:pt x="539" y="34868"/>
                </a:cubicBezTo>
                <a:cubicBezTo>
                  <a:pt x="651" y="35111"/>
                  <a:pt x="830" y="35233"/>
                  <a:pt x="1029" y="35233"/>
                </a:cubicBezTo>
                <a:cubicBezTo>
                  <a:pt x="1167" y="35233"/>
                  <a:pt x="1315" y="35175"/>
                  <a:pt x="1457" y="35058"/>
                </a:cubicBezTo>
                <a:cubicBezTo>
                  <a:pt x="1616" y="34931"/>
                  <a:pt x="1711" y="34773"/>
                  <a:pt x="1774" y="34678"/>
                </a:cubicBezTo>
                <a:cubicBezTo>
                  <a:pt x="4592" y="34741"/>
                  <a:pt x="7348" y="34836"/>
                  <a:pt x="10103" y="34836"/>
                </a:cubicBezTo>
                <a:cubicBezTo>
                  <a:pt x="13374" y="34836"/>
                  <a:pt x="16646" y="34843"/>
                  <a:pt x="19917" y="34843"/>
                </a:cubicBezTo>
                <a:cubicBezTo>
                  <a:pt x="29185" y="34843"/>
                  <a:pt x="38448" y="34791"/>
                  <a:pt x="47694" y="34393"/>
                </a:cubicBezTo>
                <a:cubicBezTo>
                  <a:pt x="52476" y="34171"/>
                  <a:pt x="57258" y="33760"/>
                  <a:pt x="61977" y="32968"/>
                </a:cubicBezTo>
                <a:cubicBezTo>
                  <a:pt x="62072" y="32952"/>
                  <a:pt x="62167" y="32944"/>
                  <a:pt x="62262" y="32944"/>
                </a:cubicBezTo>
                <a:cubicBezTo>
                  <a:pt x="62357" y="32944"/>
                  <a:pt x="62452" y="32952"/>
                  <a:pt x="62547" y="32968"/>
                </a:cubicBezTo>
                <a:cubicBezTo>
                  <a:pt x="62679" y="32985"/>
                  <a:pt x="62794" y="32995"/>
                  <a:pt x="62895" y="32995"/>
                </a:cubicBezTo>
                <a:cubicBezTo>
                  <a:pt x="63350" y="32995"/>
                  <a:pt x="63508" y="32793"/>
                  <a:pt x="63560" y="32145"/>
                </a:cubicBezTo>
                <a:cubicBezTo>
                  <a:pt x="63624" y="31543"/>
                  <a:pt x="63624" y="30878"/>
                  <a:pt x="63655" y="30244"/>
                </a:cubicBezTo>
                <a:cubicBezTo>
                  <a:pt x="63750" y="24639"/>
                  <a:pt x="63655" y="19034"/>
                  <a:pt x="63149" y="13428"/>
                </a:cubicBezTo>
                <a:cubicBezTo>
                  <a:pt x="62800" y="9628"/>
                  <a:pt x="62325" y="5859"/>
                  <a:pt x="61470" y="2154"/>
                </a:cubicBezTo>
                <a:cubicBezTo>
                  <a:pt x="61375" y="1711"/>
                  <a:pt x="61248" y="1267"/>
                  <a:pt x="61058" y="887"/>
                </a:cubicBezTo>
                <a:cubicBezTo>
                  <a:pt x="60963" y="666"/>
                  <a:pt x="60678" y="412"/>
                  <a:pt x="60457" y="381"/>
                </a:cubicBezTo>
                <a:cubicBezTo>
                  <a:pt x="59665" y="317"/>
                  <a:pt x="58842" y="317"/>
                  <a:pt x="58018" y="317"/>
                </a:cubicBezTo>
                <a:cubicBezTo>
                  <a:pt x="54566" y="222"/>
                  <a:pt x="51114" y="127"/>
                  <a:pt x="47631" y="127"/>
                </a:cubicBezTo>
                <a:cubicBezTo>
                  <a:pt x="35438" y="64"/>
                  <a:pt x="23214" y="32"/>
                  <a:pt x="109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0" name="Google Shape;1070;p39"/>
          <p:cNvSpPr/>
          <p:nvPr/>
        </p:nvSpPr>
        <p:spPr>
          <a:xfrm>
            <a:off x="7628106" y="2880470"/>
            <a:ext cx="59939" cy="747009"/>
          </a:xfrm>
          <a:custGeom>
            <a:avLst/>
            <a:gdLst/>
            <a:ahLst/>
            <a:cxnLst/>
            <a:rect l="l" t="t" r="r" b="b"/>
            <a:pathLst>
              <a:path w="1901" h="23692" extrusionOk="0">
                <a:moveTo>
                  <a:pt x="697" y="1"/>
                </a:moveTo>
                <a:cubicBezTo>
                  <a:pt x="539" y="1"/>
                  <a:pt x="285" y="159"/>
                  <a:pt x="254" y="317"/>
                </a:cubicBezTo>
                <a:cubicBezTo>
                  <a:pt x="159" y="539"/>
                  <a:pt x="159" y="824"/>
                  <a:pt x="159" y="1077"/>
                </a:cubicBezTo>
                <a:cubicBezTo>
                  <a:pt x="127" y="2154"/>
                  <a:pt x="159" y="3199"/>
                  <a:pt x="127" y="4244"/>
                </a:cubicBezTo>
                <a:cubicBezTo>
                  <a:pt x="0" y="10166"/>
                  <a:pt x="380" y="20395"/>
                  <a:pt x="412" y="22992"/>
                </a:cubicBezTo>
                <a:cubicBezTo>
                  <a:pt x="412" y="23119"/>
                  <a:pt x="412" y="23246"/>
                  <a:pt x="475" y="23372"/>
                </a:cubicBezTo>
                <a:cubicBezTo>
                  <a:pt x="549" y="23575"/>
                  <a:pt x="740" y="23692"/>
                  <a:pt x="938" y="23692"/>
                </a:cubicBezTo>
                <a:cubicBezTo>
                  <a:pt x="1080" y="23692"/>
                  <a:pt x="1224" y="23631"/>
                  <a:pt x="1330" y="23499"/>
                </a:cubicBezTo>
                <a:cubicBezTo>
                  <a:pt x="1489" y="23309"/>
                  <a:pt x="1584" y="23056"/>
                  <a:pt x="1615" y="22834"/>
                </a:cubicBezTo>
                <a:cubicBezTo>
                  <a:pt x="1742" y="21757"/>
                  <a:pt x="1900" y="20680"/>
                  <a:pt x="1900" y="19604"/>
                </a:cubicBezTo>
                <a:cubicBezTo>
                  <a:pt x="1869" y="15962"/>
                  <a:pt x="1615" y="15423"/>
                  <a:pt x="1584" y="15423"/>
                </a:cubicBezTo>
                <a:cubicBezTo>
                  <a:pt x="1584" y="11623"/>
                  <a:pt x="1584" y="7823"/>
                  <a:pt x="1584" y="4023"/>
                </a:cubicBezTo>
                <a:cubicBezTo>
                  <a:pt x="1552" y="3041"/>
                  <a:pt x="1457" y="2027"/>
                  <a:pt x="1394" y="1046"/>
                </a:cubicBezTo>
                <a:cubicBezTo>
                  <a:pt x="1362" y="792"/>
                  <a:pt x="1299" y="507"/>
                  <a:pt x="1172" y="286"/>
                </a:cubicBezTo>
                <a:cubicBezTo>
                  <a:pt x="1109" y="127"/>
                  <a:pt x="855" y="1"/>
                  <a:pt x="69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1" name="Google Shape;1071;p39"/>
          <p:cNvSpPr/>
          <p:nvPr/>
        </p:nvSpPr>
        <p:spPr>
          <a:xfrm>
            <a:off x="7042237" y="3600443"/>
            <a:ext cx="1798022" cy="1111622"/>
          </a:xfrm>
          <a:custGeom>
            <a:avLst/>
            <a:gdLst/>
            <a:ahLst/>
            <a:cxnLst/>
            <a:rect l="l" t="t" r="r" b="b"/>
            <a:pathLst>
              <a:path w="63750" h="35256" extrusionOk="0">
                <a:moveTo>
                  <a:pt x="61882" y="1813"/>
                </a:moveTo>
                <a:lnTo>
                  <a:pt x="61882" y="1813"/>
                </a:lnTo>
                <a:cubicBezTo>
                  <a:pt x="62008" y="12359"/>
                  <a:pt x="61787" y="22841"/>
                  <a:pt x="61818" y="33450"/>
                </a:cubicBezTo>
                <a:cubicBezTo>
                  <a:pt x="59480" y="33462"/>
                  <a:pt x="57143" y="33466"/>
                  <a:pt x="54808" y="33466"/>
                </a:cubicBezTo>
                <a:cubicBezTo>
                  <a:pt x="45604" y="33466"/>
                  <a:pt x="36417" y="33396"/>
                  <a:pt x="27226" y="33396"/>
                </a:cubicBezTo>
                <a:cubicBezTo>
                  <a:pt x="19351" y="33396"/>
                  <a:pt x="11472" y="33448"/>
                  <a:pt x="3579" y="33640"/>
                </a:cubicBezTo>
                <a:cubicBezTo>
                  <a:pt x="2312" y="23696"/>
                  <a:pt x="1520" y="13626"/>
                  <a:pt x="1647" y="3460"/>
                </a:cubicBezTo>
                <a:cubicBezTo>
                  <a:pt x="2185" y="3428"/>
                  <a:pt x="2755" y="3428"/>
                  <a:pt x="3294" y="3365"/>
                </a:cubicBezTo>
                <a:cubicBezTo>
                  <a:pt x="6461" y="3143"/>
                  <a:pt x="9628" y="2827"/>
                  <a:pt x="12794" y="2700"/>
                </a:cubicBezTo>
                <a:cubicBezTo>
                  <a:pt x="18970" y="2478"/>
                  <a:pt x="25145" y="2288"/>
                  <a:pt x="31353" y="2193"/>
                </a:cubicBezTo>
                <a:cubicBezTo>
                  <a:pt x="40125" y="2067"/>
                  <a:pt x="48929" y="2067"/>
                  <a:pt x="57701" y="2003"/>
                </a:cubicBezTo>
                <a:cubicBezTo>
                  <a:pt x="59063" y="1972"/>
                  <a:pt x="60425" y="1877"/>
                  <a:pt x="61882" y="1813"/>
                </a:cubicBezTo>
                <a:close/>
                <a:moveTo>
                  <a:pt x="62729" y="0"/>
                </a:moveTo>
                <a:cubicBezTo>
                  <a:pt x="62589" y="0"/>
                  <a:pt x="62438" y="66"/>
                  <a:pt x="62293" y="198"/>
                </a:cubicBezTo>
                <a:cubicBezTo>
                  <a:pt x="62135" y="293"/>
                  <a:pt x="62040" y="483"/>
                  <a:pt x="61977" y="546"/>
                </a:cubicBezTo>
                <a:cubicBezTo>
                  <a:pt x="59158" y="515"/>
                  <a:pt x="56403" y="388"/>
                  <a:pt x="53648" y="388"/>
                </a:cubicBezTo>
                <a:cubicBezTo>
                  <a:pt x="41107" y="420"/>
                  <a:pt x="28566" y="293"/>
                  <a:pt x="16056" y="863"/>
                </a:cubicBezTo>
                <a:cubicBezTo>
                  <a:pt x="11274" y="1053"/>
                  <a:pt x="6492" y="1497"/>
                  <a:pt x="1774" y="2257"/>
                </a:cubicBezTo>
                <a:cubicBezTo>
                  <a:pt x="1584" y="2288"/>
                  <a:pt x="1394" y="2288"/>
                  <a:pt x="1204" y="2288"/>
                </a:cubicBezTo>
                <a:cubicBezTo>
                  <a:pt x="1048" y="2261"/>
                  <a:pt x="916" y="2246"/>
                  <a:pt x="804" y="2246"/>
                </a:cubicBezTo>
                <a:cubicBezTo>
                  <a:pt x="388" y="2246"/>
                  <a:pt x="240" y="2457"/>
                  <a:pt x="190" y="3080"/>
                </a:cubicBezTo>
                <a:cubicBezTo>
                  <a:pt x="127" y="3713"/>
                  <a:pt x="95" y="4347"/>
                  <a:pt x="95" y="4980"/>
                </a:cubicBezTo>
                <a:cubicBezTo>
                  <a:pt x="0" y="10586"/>
                  <a:pt x="95" y="16223"/>
                  <a:pt x="602" y="21796"/>
                </a:cubicBezTo>
                <a:cubicBezTo>
                  <a:pt x="950" y="25597"/>
                  <a:pt x="1425" y="29365"/>
                  <a:pt x="2280" y="33102"/>
                </a:cubicBezTo>
                <a:cubicBezTo>
                  <a:pt x="2375" y="33514"/>
                  <a:pt x="2470" y="33957"/>
                  <a:pt x="2692" y="34369"/>
                </a:cubicBezTo>
                <a:cubicBezTo>
                  <a:pt x="2787" y="34559"/>
                  <a:pt x="3072" y="34844"/>
                  <a:pt x="3294" y="34844"/>
                </a:cubicBezTo>
                <a:cubicBezTo>
                  <a:pt x="4085" y="34939"/>
                  <a:pt x="4909" y="34907"/>
                  <a:pt x="5732" y="34939"/>
                </a:cubicBezTo>
                <a:cubicBezTo>
                  <a:pt x="9184" y="35002"/>
                  <a:pt x="12636" y="35097"/>
                  <a:pt x="16120" y="35129"/>
                </a:cubicBezTo>
                <a:cubicBezTo>
                  <a:pt x="28312" y="35161"/>
                  <a:pt x="40537" y="35192"/>
                  <a:pt x="52761" y="35224"/>
                </a:cubicBezTo>
                <a:cubicBezTo>
                  <a:pt x="55643" y="35224"/>
                  <a:pt x="58525" y="35256"/>
                  <a:pt x="61406" y="35256"/>
                </a:cubicBezTo>
                <a:cubicBezTo>
                  <a:pt x="62547" y="35256"/>
                  <a:pt x="62768" y="35097"/>
                  <a:pt x="62927" y="33989"/>
                </a:cubicBezTo>
                <a:cubicBezTo>
                  <a:pt x="63117" y="32595"/>
                  <a:pt x="63275" y="31170"/>
                  <a:pt x="63338" y="29745"/>
                </a:cubicBezTo>
                <a:cubicBezTo>
                  <a:pt x="63465" y="25787"/>
                  <a:pt x="63592" y="21828"/>
                  <a:pt x="63655" y="17838"/>
                </a:cubicBezTo>
                <a:cubicBezTo>
                  <a:pt x="63750" y="12391"/>
                  <a:pt x="63750" y="6944"/>
                  <a:pt x="63402" y="1497"/>
                </a:cubicBezTo>
                <a:cubicBezTo>
                  <a:pt x="63402" y="1117"/>
                  <a:pt x="63338" y="737"/>
                  <a:pt x="63212" y="388"/>
                </a:cubicBezTo>
                <a:cubicBezTo>
                  <a:pt x="63101" y="130"/>
                  <a:pt x="62925" y="0"/>
                  <a:pt x="627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2" name="Google Shape;1072;p39"/>
          <p:cNvSpPr txBox="1"/>
          <p:nvPr/>
        </p:nvSpPr>
        <p:spPr>
          <a:xfrm>
            <a:off x="226922" y="1288403"/>
            <a:ext cx="2165505" cy="794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D5A6BD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DEPENDENT VARIABLE: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DID YOU SWTICH YOUR AMBITION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YES=1 	NO=0 </a:t>
            </a:r>
            <a:endParaRPr dirty="0">
              <a:solidFill>
                <a:schemeClr val="bg1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1078" name="Google Shape;1078;p39"/>
          <p:cNvSpPr txBox="1"/>
          <p:nvPr/>
        </p:nvSpPr>
        <p:spPr>
          <a:xfrm>
            <a:off x="7034543" y="3777738"/>
            <a:ext cx="15870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B4A7D6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TEST DATA</a:t>
            </a:r>
            <a:endParaRPr sz="1800" dirty="0">
              <a:solidFill>
                <a:srgbClr val="B4A7D6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1080" name="Google Shape;1080;p39"/>
          <p:cNvSpPr txBox="1"/>
          <p:nvPr/>
        </p:nvSpPr>
        <p:spPr>
          <a:xfrm>
            <a:off x="218083" y="3926408"/>
            <a:ext cx="2776581" cy="262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9CB9C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AKAIKE’S AIC</a:t>
            </a:r>
            <a:endParaRPr sz="1800" dirty="0">
              <a:solidFill>
                <a:srgbClr val="F9CB9C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1081" name="Google Shape;1081;p39"/>
          <p:cNvSpPr txBox="1"/>
          <p:nvPr/>
        </p:nvSpPr>
        <p:spPr>
          <a:xfrm>
            <a:off x="305511" y="4131835"/>
            <a:ext cx="2601723" cy="46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152.1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Accuracy=85.5%</a:t>
            </a:r>
            <a:endParaRPr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6763434"/>
              </p:ext>
            </p:extLst>
          </p:nvPr>
        </p:nvGraphicFramePr>
        <p:xfrm>
          <a:off x="5807195" y="119266"/>
          <a:ext cx="3117217" cy="244045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680096">
                  <a:extLst>
                    <a:ext uri="{9D8B030D-6E8A-4147-A177-3AD203B41FA5}">
                      <a16:colId xmlns:a16="http://schemas.microsoft.com/office/drawing/2014/main" val="1265304877"/>
                    </a:ext>
                  </a:extLst>
                </a:gridCol>
                <a:gridCol w="878513">
                  <a:extLst>
                    <a:ext uri="{9D8B030D-6E8A-4147-A177-3AD203B41FA5}">
                      <a16:colId xmlns:a16="http://schemas.microsoft.com/office/drawing/2014/main" val="1512277444"/>
                    </a:ext>
                  </a:extLst>
                </a:gridCol>
                <a:gridCol w="469084">
                  <a:extLst>
                    <a:ext uri="{9D8B030D-6E8A-4147-A177-3AD203B41FA5}">
                      <a16:colId xmlns:a16="http://schemas.microsoft.com/office/drawing/2014/main" val="1070381991"/>
                    </a:ext>
                  </a:extLst>
                </a:gridCol>
                <a:gridCol w="1089524">
                  <a:extLst>
                    <a:ext uri="{9D8B030D-6E8A-4147-A177-3AD203B41FA5}">
                      <a16:colId xmlns:a16="http://schemas.microsoft.com/office/drawing/2014/main" val="894266350"/>
                    </a:ext>
                  </a:extLst>
                </a:gridCol>
              </a:tblGrid>
              <a:tr h="61970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GVIF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DF</a:t>
                      </a:r>
                      <a:r>
                        <a:rPr lang="en-US" baseline="0" dirty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GVIF^(1/(2DF))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395027"/>
                  </a:ext>
                </a:extLst>
              </a:tr>
              <a:tr h="34850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/>
                        <a:t>O1</a:t>
                      </a:r>
                    </a:p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1.243691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/>
                        <a:t>1</a:t>
                      </a:r>
                    </a:p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1.115209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7760532"/>
                  </a:ext>
                </a:extLst>
              </a:tr>
              <a:tr h="348507">
                <a:tc>
                  <a:txBody>
                    <a:bodyPr/>
                    <a:lstStyle/>
                    <a:p>
                      <a:r>
                        <a:rPr lang="en-US" sz="1100" dirty="0"/>
                        <a:t>O2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1.130135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1.063078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340622"/>
                  </a:ext>
                </a:extLst>
              </a:tr>
              <a:tr h="348507">
                <a:tc>
                  <a:txBody>
                    <a:bodyPr/>
                    <a:lstStyle/>
                    <a:p>
                      <a:r>
                        <a:rPr lang="en-US" sz="1100" dirty="0"/>
                        <a:t>O9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1.653393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1.285843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253829"/>
                  </a:ext>
                </a:extLst>
              </a:tr>
              <a:tr h="348507">
                <a:tc>
                  <a:txBody>
                    <a:bodyPr/>
                    <a:lstStyle/>
                    <a:p>
                      <a:r>
                        <a:rPr lang="en-US" sz="1100" dirty="0"/>
                        <a:t>O10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1.617864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1.271953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8581634"/>
                  </a:ext>
                </a:extLst>
              </a:tr>
              <a:tr h="348507">
                <a:tc>
                  <a:txBody>
                    <a:bodyPr/>
                    <a:lstStyle/>
                    <a:p>
                      <a:r>
                        <a:rPr lang="en-US" sz="1100" dirty="0"/>
                        <a:t>JOB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1.121013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1.009565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3925659"/>
                  </a:ext>
                </a:extLst>
              </a:tr>
            </a:tbl>
          </a:graphicData>
        </a:graphic>
      </p:graphicFrame>
      <p:sp>
        <p:nvSpPr>
          <p:cNvPr id="23" name="Google Shape;1064;p39"/>
          <p:cNvSpPr/>
          <p:nvPr/>
        </p:nvSpPr>
        <p:spPr>
          <a:xfrm flipH="1">
            <a:off x="4049627" y="2468921"/>
            <a:ext cx="45719" cy="411549"/>
          </a:xfrm>
          <a:custGeom>
            <a:avLst/>
            <a:gdLst/>
            <a:ahLst/>
            <a:cxnLst/>
            <a:rect l="l" t="t" r="r" b="b"/>
            <a:pathLst>
              <a:path w="1901" h="23692" extrusionOk="0">
                <a:moveTo>
                  <a:pt x="697" y="1"/>
                </a:moveTo>
                <a:cubicBezTo>
                  <a:pt x="539" y="1"/>
                  <a:pt x="317" y="159"/>
                  <a:pt x="254" y="317"/>
                </a:cubicBezTo>
                <a:cubicBezTo>
                  <a:pt x="159" y="539"/>
                  <a:pt x="159" y="824"/>
                  <a:pt x="159" y="1077"/>
                </a:cubicBezTo>
                <a:cubicBezTo>
                  <a:pt x="159" y="2154"/>
                  <a:pt x="190" y="3199"/>
                  <a:pt x="159" y="4244"/>
                </a:cubicBezTo>
                <a:cubicBezTo>
                  <a:pt x="0" y="10166"/>
                  <a:pt x="380" y="20395"/>
                  <a:pt x="412" y="22992"/>
                </a:cubicBezTo>
                <a:cubicBezTo>
                  <a:pt x="412" y="23119"/>
                  <a:pt x="412" y="23246"/>
                  <a:pt x="475" y="23372"/>
                </a:cubicBezTo>
                <a:cubicBezTo>
                  <a:pt x="567" y="23575"/>
                  <a:pt x="756" y="23692"/>
                  <a:pt x="954" y="23692"/>
                </a:cubicBezTo>
                <a:cubicBezTo>
                  <a:pt x="1096" y="23692"/>
                  <a:pt x="1243" y="23631"/>
                  <a:pt x="1362" y="23499"/>
                </a:cubicBezTo>
                <a:cubicBezTo>
                  <a:pt x="1520" y="23309"/>
                  <a:pt x="1615" y="23056"/>
                  <a:pt x="1647" y="22834"/>
                </a:cubicBezTo>
                <a:cubicBezTo>
                  <a:pt x="1742" y="21757"/>
                  <a:pt x="1900" y="20680"/>
                  <a:pt x="1900" y="19604"/>
                </a:cubicBezTo>
                <a:cubicBezTo>
                  <a:pt x="1869" y="15962"/>
                  <a:pt x="1647" y="15423"/>
                  <a:pt x="1584" y="15423"/>
                </a:cubicBezTo>
                <a:cubicBezTo>
                  <a:pt x="1584" y="11623"/>
                  <a:pt x="1615" y="7823"/>
                  <a:pt x="1584" y="4023"/>
                </a:cubicBezTo>
                <a:cubicBezTo>
                  <a:pt x="1584" y="3041"/>
                  <a:pt x="1457" y="2027"/>
                  <a:pt x="1394" y="1046"/>
                </a:cubicBezTo>
                <a:cubicBezTo>
                  <a:pt x="1362" y="792"/>
                  <a:pt x="1330" y="507"/>
                  <a:pt x="1204" y="286"/>
                </a:cubicBezTo>
                <a:cubicBezTo>
                  <a:pt x="1109" y="127"/>
                  <a:pt x="855" y="1"/>
                  <a:pt x="69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1072;p39"/>
          <p:cNvSpPr txBox="1"/>
          <p:nvPr/>
        </p:nvSpPr>
        <p:spPr>
          <a:xfrm>
            <a:off x="2436544" y="944724"/>
            <a:ext cx="2923076" cy="16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D5A6BD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INDEPENDENT VARIABLE: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O1:Marks in </a:t>
            </a:r>
            <a:r>
              <a:rPr lang="en-US" sz="2000" dirty="0" err="1">
                <a:solidFill>
                  <a:schemeClr val="bg1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hsc</a:t>
            </a:r>
            <a:r>
              <a:rPr lang="en-US" sz="2000" dirty="0">
                <a:solidFill>
                  <a:schemeClr val="bg1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/</a:t>
            </a:r>
            <a:r>
              <a:rPr lang="en-US" sz="2000" dirty="0" err="1">
                <a:solidFill>
                  <a:schemeClr val="bg1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ssc</a:t>
            </a:r>
            <a:endParaRPr lang="en-US" sz="2000" dirty="0">
              <a:solidFill>
                <a:schemeClr val="bg1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O2:Loss/gain of interest in subject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O9:Media Platform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O10:Role model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JOB1: First job expectation </a:t>
            </a:r>
            <a:endParaRPr sz="2000" dirty="0">
              <a:solidFill>
                <a:schemeClr val="bg1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30" name="Google Shape;1081;p39"/>
          <p:cNvSpPr txBox="1"/>
          <p:nvPr/>
        </p:nvSpPr>
        <p:spPr>
          <a:xfrm>
            <a:off x="6561762" y="3895320"/>
            <a:ext cx="2758972" cy="618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Accuracy=74%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AUC=0.7311</a:t>
            </a:r>
            <a:endParaRPr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33" name="Google Shape;1069;p39"/>
          <p:cNvSpPr/>
          <p:nvPr/>
        </p:nvSpPr>
        <p:spPr>
          <a:xfrm>
            <a:off x="3380015" y="3028182"/>
            <a:ext cx="2783825" cy="2110856"/>
          </a:xfrm>
          <a:custGeom>
            <a:avLst/>
            <a:gdLst/>
            <a:ahLst/>
            <a:cxnLst/>
            <a:rect l="l" t="t" r="r" b="b"/>
            <a:pathLst>
              <a:path w="63751" h="35233" extrusionOk="0">
                <a:moveTo>
                  <a:pt x="60172" y="1616"/>
                </a:moveTo>
                <a:cubicBezTo>
                  <a:pt x="61438" y="11560"/>
                  <a:pt x="62230" y="21599"/>
                  <a:pt x="62103" y="31796"/>
                </a:cubicBezTo>
                <a:cubicBezTo>
                  <a:pt x="61565" y="31796"/>
                  <a:pt x="60995" y="31828"/>
                  <a:pt x="60425" y="31860"/>
                </a:cubicBezTo>
                <a:cubicBezTo>
                  <a:pt x="57290" y="32081"/>
                  <a:pt x="54123" y="32398"/>
                  <a:pt x="50956" y="32525"/>
                </a:cubicBezTo>
                <a:cubicBezTo>
                  <a:pt x="44781" y="32746"/>
                  <a:pt x="38573" y="32936"/>
                  <a:pt x="32398" y="33031"/>
                </a:cubicBezTo>
                <a:cubicBezTo>
                  <a:pt x="23626" y="33158"/>
                  <a:pt x="14822" y="33158"/>
                  <a:pt x="6049" y="33253"/>
                </a:cubicBezTo>
                <a:cubicBezTo>
                  <a:pt x="4687" y="33253"/>
                  <a:pt x="3326" y="33348"/>
                  <a:pt x="1869" y="33443"/>
                </a:cubicBezTo>
                <a:cubicBezTo>
                  <a:pt x="1742" y="22897"/>
                  <a:pt x="1964" y="12383"/>
                  <a:pt x="1932" y="1774"/>
                </a:cubicBezTo>
                <a:cubicBezTo>
                  <a:pt x="4256" y="1763"/>
                  <a:pt x="6579" y="1758"/>
                  <a:pt x="8901" y="1758"/>
                </a:cubicBezTo>
                <a:cubicBezTo>
                  <a:pt x="18471" y="1758"/>
                  <a:pt x="28023" y="1836"/>
                  <a:pt x="37580" y="1836"/>
                </a:cubicBezTo>
                <a:cubicBezTo>
                  <a:pt x="45104" y="1836"/>
                  <a:pt x="52631" y="1788"/>
                  <a:pt x="60172" y="1616"/>
                </a:cubicBezTo>
                <a:close/>
                <a:moveTo>
                  <a:pt x="2344" y="1"/>
                </a:moveTo>
                <a:cubicBezTo>
                  <a:pt x="1172" y="1"/>
                  <a:pt x="982" y="127"/>
                  <a:pt x="824" y="1236"/>
                </a:cubicBezTo>
                <a:cubicBezTo>
                  <a:pt x="634" y="2629"/>
                  <a:pt x="475" y="4054"/>
                  <a:pt x="412" y="5479"/>
                </a:cubicBezTo>
                <a:cubicBezTo>
                  <a:pt x="285" y="9438"/>
                  <a:pt x="159" y="13428"/>
                  <a:pt x="95" y="17387"/>
                </a:cubicBezTo>
                <a:cubicBezTo>
                  <a:pt x="0" y="22834"/>
                  <a:pt x="0" y="28281"/>
                  <a:pt x="349" y="33760"/>
                </a:cubicBezTo>
                <a:cubicBezTo>
                  <a:pt x="349" y="34108"/>
                  <a:pt x="412" y="34520"/>
                  <a:pt x="539" y="34868"/>
                </a:cubicBezTo>
                <a:cubicBezTo>
                  <a:pt x="651" y="35111"/>
                  <a:pt x="830" y="35233"/>
                  <a:pt x="1029" y="35233"/>
                </a:cubicBezTo>
                <a:cubicBezTo>
                  <a:pt x="1167" y="35233"/>
                  <a:pt x="1315" y="35175"/>
                  <a:pt x="1457" y="35058"/>
                </a:cubicBezTo>
                <a:cubicBezTo>
                  <a:pt x="1616" y="34931"/>
                  <a:pt x="1711" y="34773"/>
                  <a:pt x="1774" y="34678"/>
                </a:cubicBezTo>
                <a:cubicBezTo>
                  <a:pt x="4592" y="34741"/>
                  <a:pt x="7348" y="34836"/>
                  <a:pt x="10103" y="34836"/>
                </a:cubicBezTo>
                <a:cubicBezTo>
                  <a:pt x="13374" y="34836"/>
                  <a:pt x="16646" y="34843"/>
                  <a:pt x="19917" y="34843"/>
                </a:cubicBezTo>
                <a:cubicBezTo>
                  <a:pt x="29185" y="34843"/>
                  <a:pt x="38448" y="34791"/>
                  <a:pt x="47694" y="34393"/>
                </a:cubicBezTo>
                <a:cubicBezTo>
                  <a:pt x="52476" y="34171"/>
                  <a:pt x="57258" y="33760"/>
                  <a:pt x="61977" y="32968"/>
                </a:cubicBezTo>
                <a:cubicBezTo>
                  <a:pt x="62072" y="32952"/>
                  <a:pt x="62167" y="32944"/>
                  <a:pt x="62262" y="32944"/>
                </a:cubicBezTo>
                <a:cubicBezTo>
                  <a:pt x="62357" y="32944"/>
                  <a:pt x="62452" y="32952"/>
                  <a:pt x="62547" y="32968"/>
                </a:cubicBezTo>
                <a:cubicBezTo>
                  <a:pt x="62679" y="32985"/>
                  <a:pt x="62794" y="32995"/>
                  <a:pt x="62895" y="32995"/>
                </a:cubicBezTo>
                <a:cubicBezTo>
                  <a:pt x="63350" y="32995"/>
                  <a:pt x="63508" y="32793"/>
                  <a:pt x="63560" y="32145"/>
                </a:cubicBezTo>
                <a:cubicBezTo>
                  <a:pt x="63624" y="31543"/>
                  <a:pt x="63624" y="30878"/>
                  <a:pt x="63655" y="30244"/>
                </a:cubicBezTo>
                <a:cubicBezTo>
                  <a:pt x="63750" y="24639"/>
                  <a:pt x="63655" y="19034"/>
                  <a:pt x="63149" y="13428"/>
                </a:cubicBezTo>
                <a:cubicBezTo>
                  <a:pt x="62800" y="9628"/>
                  <a:pt x="62325" y="5859"/>
                  <a:pt x="61470" y="2154"/>
                </a:cubicBezTo>
                <a:cubicBezTo>
                  <a:pt x="61375" y="1711"/>
                  <a:pt x="61248" y="1267"/>
                  <a:pt x="61058" y="887"/>
                </a:cubicBezTo>
                <a:cubicBezTo>
                  <a:pt x="60963" y="666"/>
                  <a:pt x="60678" y="412"/>
                  <a:pt x="60457" y="381"/>
                </a:cubicBezTo>
                <a:cubicBezTo>
                  <a:pt x="59665" y="317"/>
                  <a:pt x="58842" y="317"/>
                  <a:pt x="58018" y="317"/>
                </a:cubicBezTo>
                <a:cubicBezTo>
                  <a:pt x="54566" y="222"/>
                  <a:pt x="51114" y="127"/>
                  <a:pt x="47631" y="127"/>
                </a:cubicBezTo>
                <a:cubicBezTo>
                  <a:pt x="35438" y="64"/>
                  <a:pt x="23214" y="32"/>
                  <a:pt x="109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8120211"/>
              </p:ext>
            </p:extLst>
          </p:nvPr>
        </p:nvGraphicFramePr>
        <p:xfrm>
          <a:off x="3508439" y="3189427"/>
          <a:ext cx="1276902" cy="91440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425634">
                  <a:extLst>
                    <a:ext uri="{9D8B030D-6E8A-4147-A177-3AD203B41FA5}">
                      <a16:colId xmlns:a16="http://schemas.microsoft.com/office/drawing/2014/main" val="1911184099"/>
                    </a:ext>
                  </a:extLst>
                </a:gridCol>
                <a:gridCol w="425634">
                  <a:extLst>
                    <a:ext uri="{9D8B030D-6E8A-4147-A177-3AD203B41FA5}">
                      <a16:colId xmlns:a16="http://schemas.microsoft.com/office/drawing/2014/main" val="2809127773"/>
                    </a:ext>
                  </a:extLst>
                </a:gridCol>
                <a:gridCol w="425634">
                  <a:extLst>
                    <a:ext uri="{9D8B030D-6E8A-4147-A177-3AD203B41FA5}">
                      <a16:colId xmlns:a16="http://schemas.microsoft.com/office/drawing/2014/main" val="4066894965"/>
                    </a:ext>
                  </a:extLst>
                </a:gridCol>
              </a:tblGrid>
              <a:tr h="2830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2675157"/>
                  </a:ext>
                </a:extLst>
              </a:tr>
              <a:tr h="283004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8642779"/>
                  </a:ext>
                </a:extLst>
              </a:tr>
              <a:tr h="283004"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9730004"/>
                  </a:ext>
                </a:extLst>
              </a:tr>
            </a:tbl>
          </a:graphicData>
        </a:graphic>
      </p:graphicFrame>
      <p:sp>
        <p:nvSpPr>
          <p:cNvPr id="35" name="Google Shape;1080;p39"/>
          <p:cNvSpPr txBox="1"/>
          <p:nvPr/>
        </p:nvSpPr>
        <p:spPr>
          <a:xfrm>
            <a:off x="4049627" y="3515207"/>
            <a:ext cx="2776581" cy="262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9CB9C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TRAIN DATA </a:t>
            </a:r>
            <a:endParaRPr sz="1800" dirty="0">
              <a:solidFill>
                <a:srgbClr val="F9CB9C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9890210"/>
              </p:ext>
            </p:extLst>
          </p:nvPr>
        </p:nvGraphicFramePr>
        <p:xfrm>
          <a:off x="4771570" y="4102768"/>
          <a:ext cx="1276902" cy="91440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425634">
                  <a:extLst>
                    <a:ext uri="{9D8B030D-6E8A-4147-A177-3AD203B41FA5}">
                      <a16:colId xmlns:a16="http://schemas.microsoft.com/office/drawing/2014/main" val="1093772144"/>
                    </a:ext>
                  </a:extLst>
                </a:gridCol>
                <a:gridCol w="425634">
                  <a:extLst>
                    <a:ext uri="{9D8B030D-6E8A-4147-A177-3AD203B41FA5}">
                      <a16:colId xmlns:a16="http://schemas.microsoft.com/office/drawing/2014/main" val="2519345081"/>
                    </a:ext>
                  </a:extLst>
                </a:gridCol>
                <a:gridCol w="425634">
                  <a:extLst>
                    <a:ext uri="{9D8B030D-6E8A-4147-A177-3AD203B41FA5}">
                      <a16:colId xmlns:a16="http://schemas.microsoft.com/office/drawing/2014/main" val="1959565540"/>
                    </a:ext>
                  </a:extLst>
                </a:gridCol>
              </a:tblGrid>
              <a:tr h="24249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358720"/>
                  </a:ext>
                </a:extLst>
              </a:tr>
              <a:tr h="283004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6465685"/>
                  </a:ext>
                </a:extLst>
              </a:tr>
              <a:tr h="283004"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8382661"/>
                  </a:ext>
                </a:extLst>
              </a:tr>
            </a:tbl>
          </a:graphicData>
        </a:graphic>
      </p:graphicFrame>
      <p:sp>
        <p:nvSpPr>
          <p:cNvPr id="37" name="Google Shape;1080;p39"/>
          <p:cNvSpPr txBox="1"/>
          <p:nvPr/>
        </p:nvSpPr>
        <p:spPr>
          <a:xfrm>
            <a:off x="2731102" y="4431416"/>
            <a:ext cx="2776581" cy="262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9CB9C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TEST DATA</a:t>
            </a:r>
            <a:endParaRPr sz="1800" dirty="0">
              <a:solidFill>
                <a:srgbClr val="F9CB9C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38" name="Google Shape;1078;p39"/>
          <p:cNvSpPr txBox="1"/>
          <p:nvPr/>
        </p:nvSpPr>
        <p:spPr>
          <a:xfrm>
            <a:off x="1393161" y="3052689"/>
            <a:ext cx="2509442" cy="23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B4A7D6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COFUSION MATRIX:</a:t>
            </a:r>
            <a:endParaRPr sz="1800" dirty="0">
              <a:solidFill>
                <a:srgbClr val="B4A7D6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195" y="35811"/>
            <a:ext cx="3336805" cy="2611998"/>
          </a:xfrm>
          <a:prstGeom prst="rect">
            <a:avLst/>
          </a:prstGeom>
        </p:spPr>
      </p:pic>
      <p:sp>
        <p:nvSpPr>
          <p:cNvPr id="45" name="Google Shape;1078;p39"/>
          <p:cNvSpPr txBox="1"/>
          <p:nvPr/>
        </p:nvSpPr>
        <p:spPr>
          <a:xfrm>
            <a:off x="4540678" y="166366"/>
            <a:ext cx="15870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B4A7D6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ROC CURVE</a:t>
            </a:r>
            <a:endParaRPr sz="1800" dirty="0">
              <a:solidFill>
                <a:srgbClr val="B4A7D6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46" name="Google Shape;910;p34"/>
          <p:cNvSpPr txBox="1"/>
          <p:nvPr/>
        </p:nvSpPr>
        <p:spPr>
          <a:xfrm>
            <a:off x="854073" y="4762814"/>
            <a:ext cx="1481959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SAMPLE SIZE</a:t>
            </a:r>
            <a:endParaRPr sz="2000" dirty="0">
              <a:solidFill>
                <a:srgbClr val="FFFFFF"/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47" name="Google Shape;910;p34"/>
          <p:cNvSpPr txBox="1"/>
          <p:nvPr/>
        </p:nvSpPr>
        <p:spPr>
          <a:xfrm>
            <a:off x="107839" y="4636027"/>
            <a:ext cx="945931" cy="618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tx1">
                    <a:lumMod val="85000"/>
                  </a:schemeClr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250</a:t>
            </a:r>
            <a:endParaRPr sz="3600" b="1" dirty="0">
              <a:solidFill>
                <a:schemeClr val="tx1">
                  <a:lumMod val="85000"/>
                </a:schemeClr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48" name="Google Shape;3435;p62"/>
          <p:cNvGrpSpPr/>
          <p:nvPr/>
        </p:nvGrpSpPr>
        <p:grpSpPr>
          <a:xfrm>
            <a:off x="181411" y="4616148"/>
            <a:ext cx="2039007" cy="539969"/>
            <a:chOff x="4411970" y="2426309"/>
            <a:chExt cx="747317" cy="167425"/>
          </a:xfrm>
        </p:grpSpPr>
        <p:sp>
          <p:nvSpPr>
            <p:cNvPr id="49" name="Google Shape;3436;p62"/>
            <p:cNvSpPr/>
            <p:nvPr/>
          </p:nvSpPr>
          <p:spPr>
            <a:xfrm>
              <a:off x="4411970" y="2426309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  <p:sp>
          <p:nvSpPr>
            <p:cNvPr id="50" name="Google Shape;3437;p62"/>
            <p:cNvSpPr/>
            <p:nvPr/>
          </p:nvSpPr>
          <p:spPr>
            <a:xfrm>
              <a:off x="4564629" y="2426309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sp>
        <p:nvSpPr>
          <p:cNvPr id="51" name="Google Shape;1420;p43"/>
          <p:cNvSpPr/>
          <p:nvPr/>
        </p:nvSpPr>
        <p:spPr>
          <a:xfrm>
            <a:off x="11353" y="4492151"/>
            <a:ext cx="785578" cy="783522"/>
          </a:xfrm>
          <a:custGeom>
            <a:avLst/>
            <a:gdLst/>
            <a:ahLst/>
            <a:cxnLst/>
            <a:rect l="l" t="t" r="r" b="b"/>
            <a:pathLst>
              <a:path w="24450" h="24386" fill="none" extrusionOk="0">
                <a:moveTo>
                  <a:pt x="24449" y="12098"/>
                </a:moveTo>
                <a:cubicBezTo>
                  <a:pt x="24449" y="14315"/>
                  <a:pt x="23563" y="16373"/>
                  <a:pt x="22518" y="18178"/>
                </a:cubicBezTo>
                <a:cubicBezTo>
                  <a:pt x="21441" y="20047"/>
                  <a:pt x="19731" y="21250"/>
                  <a:pt x="17862" y="22327"/>
                </a:cubicBezTo>
                <a:cubicBezTo>
                  <a:pt x="16057" y="23372"/>
                  <a:pt x="14189" y="24385"/>
                  <a:pt x="11940" y="24385"/>
                </a:cubicBezTo>
                <a:cubicBezTo>
                  <a:pt x="9723" y="24385"/>
                  <a:pt x="7601" y="23752"/>
                  <a:pt x="5828" y="22707"/>
                </a:cubicBezTo>
                <a:cubicBezTo>
                  <a:pt x="3959" y="21662"/>
                  <a:pt x="2534" y="20015"/>
                  <a:pt x="1458" y="18146"/>
                </a:cubicBezTo>
                <a:cubicBezTo>
                  <a:pt x="413" y="16373"/>
                  <a:pt x="1" y="14315"/>
                  <a:pt x="1" y="12098"/>
                </a:cubicBezTo>
                <a:cubicBezTo>
                  <a:pt x="1" y="9881"/>
                  <a:pt x="508" y="7886"/>
                  <a:pt x="1553" y="6081"/>
                </a:cubicBezTo>
                <a:cubicBezTo>
                  <a:pt x="2598" y="4212"/>
                  <a:pt x="4054" y="2692"/>
                  <a:pt x="5923" y="1615"/>
                </a:cubicBezTo>
                <a:cubicBezTo>
                  <a:pt x="7696" y="570"/>
                  <a:pt x="9723" y="0"/>
                  <a:pt x="11940" y="0"/>
                </a:cubicBezTo>
                <a:cubicBezTo>
                  <a:pt x="14189" y="0"/>
                  <a:pt x="16215" y="570"/>
                  <a:pt x="17989" y="1615"/>
                </a:cubicBezTo>
                <a:cubicBezTo>
                  <a:pt x="19857" y="2692"/>
                  <a:pt x="21346" y="4180"/>
                  <a:pt x="22423" y="6049"/>
                </a:cubicBezTo>
                <a:cubicBezTo>
                  <a:pt x="23468" y="7822"/>
                  <a:pt x="24449" y="9881"/>
                  <a:pt x="24449" y="12098"/>
                </a:cubicBezTo>
                <a:close/>
              </a:path>
            </a:pathLst>
          </a:custGeom>
          <a:noFill/>
          <a:ln w="198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10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0" grpId="0"/>
      <p:bldP spid="1064" grpId="0" animBg="1"/>
      <p:bldP spid="1065" grpId="0" animBg="1"/>
      <p:bldP spid="1066" grpId="0" animBg="1"/>
      <p:bldP spid="1067" grpId="0" animBg="1"/>
      <p:bldP spid="1068" grpId="0" animBg="1"/>
      <p:bldP spid="1068" grpId="1" animBg="1"/>
      <p:bldP spid="1069" grpId="0" animBg="1"/>
      <p:bldP spid="1070" grpId="0" animBg="1"/>
      <p:bldP spid="1071" grpId="0" animBg="1"/>
      <p:bldP spid="1072" grpId="0"/>
      <p:bldP spid="1078" grpId="0"/>
      <p:bldP spid="1080" grpId="0"/>
      <p:bldP spid="1081" grpId="0"/>
      <p:bldP spid="23" grpId="0" animBg="1"/>
      <p:bldP spid="24" grpId="0"/>
      <p:bldP spid="30" grpId="0"/>
      <p:bldP spid="33" grpId="0" animBg="1"/>
      <p:bldP spid="35" grpId="0"/>
      <p:bldP spid="37" grpId="0"/>
      <p:bldP spid="38" grpId="0"/>
      <p:bldP spid="4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39"/>
          <p:cNvSpPr txBox="1"/>
          <p:nvPr/>
        </p:nvSpPr>
        <p:spPr>
          <a:xfrm>
            <a:off x="-2103684" y="1720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BINARY </a:t>
            </a:r>
            <a:r>
              <a:rPr lang="en" sz="24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LOGISTIC</a:t>
            </a:r>
            <a:r>
              <a:rPr lang="en" sz="25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 REGRESSION 2</a:t>
            </a:r>
            <a:endParaRPr sz="2500" dirty="0">
              <a:solidFill>
                <a:srgbClr val="FFFFFF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1061" name="Google Shape;1061;p39"/>
          <p:cNvSpPr/>
          <p:nvPr/>
        </p:nvSpPr>
        <p:spPr>
          <a:xfrm>
            <a:off x="585512" y="2642714"/>
            <a:ext cx="8099080" cy="344465"/>
          </a:xfrm>
          <a:custGeom>
            <a:avLst/>
            <a:gdLst/>
            <a:ahLst/>
            <a:cxnLst/>
            <a:rect l="l" t="t" r="r" b="b"/>
            <a:pathLst>
              <a:path w="256869" h="10925" extrusionOk="0">
                <a:moveTo>
                  <a:pt x="252543" y="1669"/>
                </a:moveTo>
                <a:cubicBezTo>
                  <a:pt x="252570" y="1669"/>
                  <a:pt x="252597" y="1670"/>
                  <a:pt x="252625" y="1671"/>
                </a:cubicBezTo>
                <a:cubicBezTo>
                  <a:pt x="253987" y="1734"/>
                  <a:pt x="254905" y="2589"/>
                  <a:pt x="254873" y="3824"/>
                </a:cubicBezTo>
                <a:cubicBezTo>
                  <a:pt x="254842" y="5324"/>
                  <a:pt x="253824" y="6485"/>
                  <a:pt x="252550" y="6485"/>
                </a:cubicBezTo>
                <a:cubicBezTo>
                  <a:pt x="252533" y="6485"/>
                  <a:pt x="252515" y="6485"/>
                  <a:pt x="252498" y="6484"/>
                </a:cubicBezTo>
                <a:cubicBezTo>
                  <a:pt x="251295" y="6421"/>
                  <a:pt x="250218" y="5344"/>
                  <a:pt x="250186" y="4268"/>
                </a:cubicBezTo>
                <a:cubicBezTo>
                  <a:pt x="250155" y="3571"/>
                  <a:pt x="250091" y="2969"/>
                  <a:pt x="250756" y="2462"/>
                </a:cubicBezTo>
                <a:cubicBezTo>
                  <a:pt x="251336" y="2066"/>
                  <a:pt x="251828" y="1669"/>
                  <a:pt x="252543" y="1669"/>
                </a:cubicBezTo>
                <a:close/>
                <a:moveTo>
                  <a:pt x="5267" y="3593"/>
                </a:moveTo>
                <a:cubicBezTo>
                  <a:pt x="5733" y="3593"/>
                  <a:pt x="6213" y="3702"/>
                  <a:pt x="6683" y="3951"/>
                </a:cubicBezTo>
                <a:cubicBezTo>
                  <a:pt x="7000" y="4109"/>
                  <a:pt x="7348" y="4299"/>
                  <a:pt x="7665" y="4458"/>
                </a:cubicBezTo>
                <a:cubicBezTo>
                  <a:pt x="7411" y="5376"/>
                  <a:pt x="7411" y="5376"/>
                  <a:pt x="8361" y="5851"/>
                </a:cubicBezTo>
                <a:cubicBezTo>
                  <a:pt x="8393" y="6579"/>
                  <a:pt x="8108" y="7244"/>
                  <a:pt x="7570" y="7783"/>
                </a:cubicBezTo>
                <a:cubicBezTo>
                  <a:pt x="6841" y="8543"/>
                  <a:pt x="5986" y="8986"/>
                  <a:pt x="4941" y="9145"/>
                </a:cubicBezTo>
                <a:cubicBezTo>
                  <a:pt x="4723" y="9179"/>
                  <a:pt x="4512" y="9198"/>
                  <a:pt x="4310" y="9198"/>
                </a:cubicBezTo>
                <a:cubicBezTo>
                  <a:pt x="3571" y="9198"/>
                  <a:pt x="2943" y="8940"/>
                  <a:pt x="2471" y="8194"/>
                </a:cubicBezTo>
                <a:cubicBezTo>
                  <a:pt x="1869" y="7213"/>
                  <a:pt x="1774" y="6231"/>
                  <a:pt x="2376" y="5249"/>
                </a:cubicBezTo>
                <a:cubicBezTo>
                  <a:pt x="2969" y="4315"/>
                  <a:pt x="4070" y="3593"/>
                  <a:pt x="5267" y="3593"/>
                </a:cubicBezTo>
                <a:close/>
                <a:moveTo>
                  <a:pt x="252541" y="0"/>
                </a:moveTo>
                <a:cubicBezTo>
                  <a:pt x="251467" y="0"/>
                  <a:pt x="250520" y="395"/>
                  <a:pt x="249743" y="1227"/>
                </a:cubicBezTo>
                <a:cubicBezTo>
                  <a:pt x="249521" y="1481"/>
                  <a:pt x="249236" y="1734"/>
                  <a:pt x="249078" y="2019"/>
                </a:cubicBezTo>
                <a:cubicBezTo>
                  <a:pt x="248603" y="3159"/>
                  <a:pt x="247685" y="3254"/>
                  <a:pt x="246608" y="3254"/>
                </a:cubicBezTo>
                <a:cubicBezTo>
                  <a:pt x="238532" y="3254"/>
                  <a:pt x="218232" y="3254"/>
                  <a:pt x="210188" y="3286"/>
                </a:cubicBezTo>
                <a:cubicBezTo>
                  <a:pt x="202049" y="3317"/>
                  <a:pt x="193942" y="3349"/>
                  <a:pt x="185803" y="3412"/>
                </a:cubicBezTo>
                <a:cubicBezTo>
                  <a:pt x="172787" y="3476"/>
                  <a:pt x="159771" y="3539"/>
                  <a:pt x="146787" y="3634"/>
                </a:cubicBezTo>
                <a:cubicBezTo>
                  <a:pt x="137349" y="3666"/>
                  <a:pt x="127912" y="3729"/>
                  <a:pt x="118506" y="3761"/>
                </a:cubicBezTo>
                <a:cubicBezTo>
                  <a:pt x="106155" y="3824"/>
                  <a:pt x="93805" y="3888"/>
                  <a:pt x="81454" y="3951"/>
                </a:cubicBezTo>
                <a:cubicBezTo>
                  <a:pt x="72618" y="4014"/>
                  <a:pt x="63751" y="4078"/>
                  <a:pt x="54915" y="4141"/>
                </a:cubicBezTo>
                <a:cubicBezTo>
                  <a:pt x="41392" y="4236"/>
                  <a:pt x="24354" y="4331"/>
                  <a:pt x="10832" y="4458"/>
                </a:cubicBezTo>
                <a:cubicBezTo>
                  <a:pt x="10515" y="4458"/>
                  <a:pt x="10230" y="4426"/>
                  <a:pt x="9976" y="4426"/>
                </a:cubicBezTo>
                <a:cubicBezTo>
                  <a:pt x="9850" y="4268"/>
                  <a:pt x="9818" y="4204"/>
                  <a:pt x="9755" y="4109"/>
                </a:cubicBezTo>
                <a:cubicBezTo>
                  <a:pt x="9403" y="3405"/>
                  <a:pt x="8969" y="2864"/>
                  <a:pt x="8126" y="2864"/>
                </a:cubicBezTo>
                <a:cubicBezTo>
                  <a:pt x="8059" y="2864"/>
                  <a:pt x="7990" y="2867"/>
                  <a:pt x="7918" y="2874"/>
                </a:cubicBezTo>
                <a:cubicBezTo>
                  <a:pt x="7696" y="2874"/>
                  <a:pt x="7443" y="2716"/>
                  <a:pt x="7253" y="2589"/>
                </a:cubicBezTo>
                <a:cubicBezTo>
                  <a:pt x="6579" y="2232"/>
                  <a:pt x="5892" y="2061"/>
                  <a:pt x="5193" y="2061"/>
                </a:cubicBezTo>
                <a:cubicBezTo>
                  <a:pt x="4776" y="2061"/>
                  <a:pt x="4354" y="2122"/>
                  <a:pt x="3928" y="2241"/>
                </a:cubicBezTo>
                <a:cubicBezTo>
                  <a:pt x="1553" y="2874"/>
                  <a:pt x="1" y="5091"/>
                  <a:pt x="349" y="7371"/>
                </a:cubicBezTo>
                <a:cubicBezTo>
                  <a:pt x="634" y="9240"/>
                  <a:pt x="1964" y="10633"/>
                  <a:pt x="3738" y="10886"/>
                </a:cubicBezTo>
                <a:cubicBezTo>
                  <a:pt x="3942" y="10912"/>
                  <a:pt x="4149" y="10925"/>
                  <a:pt x="4358" y="10925"/>
                </a:cubicBezTo>
                <a:cubicBezTo>
                  <a:pt x="6965" y="10925"/>
                  <a:pt x="9808" y="8960"/>
                  <a:pt x="10071" y="6263"/>
                </a:cubicBezTo>
                <a:cubicBezTo>
                  <a:pt x="10103" y="6104"/>
                  <a:pt x="10135" y="5946"/>
                  <a:pt x="10166" y="5788"/>
                </a:cubicBezTo>
                <a:cubicBezTo>
                  <a:pt x="10420" y="5788"/>
                  <a:pt x="10610" y="5756"/>
                  <a:pt x="10800" y="5756"/>
                </a:cubicBezTo>
                <a:lnTo>
                  <a:pt x="37434" y="5756"/>
                </a:lnTo>
                <a:cubicBezTo>
                  <a:pt x="43894" y="5724"/>
                  <a:pt x="50323" y="5724"/>
                  <a:pt x="56783" y="5693"/>
                </a:cubicBezTo>
                <a:cubicBezTo>
                  <a:pt x="68659" y="5661"/>
                  <a:pt x="80567" y="5598"/>
                  <a:pt x="92474" y="5534"/>
                </a:cubicBezTo>
                <a:cubicBezTo>
                  <a:pt x="97858" y="5503"/>
                  <a:pt x="103242" y="5503"/>
                  <a:pt x="108657" y="5471"/>
                </a:cubicBezTo>
                <a:cubicBezTo>
                  <a:pt x="119868" y="5408"/>
                  <a:pt x="131047" y="5344"/>
                  <a:pt x="142258" y="5281"/>
                </a:cubicBezTo>
                <a:cubicBezTo>
                  <a:pt x="147674" y="5249"/>
                  <a:pt x="153121" y="5218"/>
                  <a:pt x="158536" y="5186"/>
                </a:cubicBezTo>
                <a:cubicBezTo>
                  <a:pt x="170032" y="5123"/>
                  <a:pt x="181496" y="5059"/>
                  <a:pt x="192992" y="5028"/>
                </a:cubicBezTo>
                <a:cubicBezTo>
                  <a:pt x="198471" y="4996"/>
                  <a:pt x="203981" y="4964"/>
                  <a:pt x="209460" y="4933"/>
                </a:cubicBezTo>
                <a:cubicBezTo>
                  <a:pt x="218137" y="4869"/>
                  <a:pt x="239039" y="4901"/>
                  <a:pt x="247685" y="4869"/>
                </a:cubicBezTo>
                <a:cubicBezTo>
                  <a:pt x="247801" y="4859"/>
                  <a:pt x="247917" y="4855"/>
                  <a:pt x="248034" y="4855"/>
                </a:cubicBezTo>
                <a:cubicBezTo>
                  <a:pt x="248269" y="4855"/>
                  <a:pt x="248508" y="4869"/>
                  <a:pt x="248761" y="4869"/>
                </a:cubicBezTo>
                <a:cubicBezTo>
                  <a:pt x="248856" y="5123"/>
                  <a:pt x="248920" y="5344"/>
                  <a:pt x="248983" y="5534"/>
                </a:cubicBezTo>
                <a:cubicBezTo>
                  <a:pt x="249521" y="6864"/>
                  <a:pt x="250503" y="7719"/>
                  <a:pt x="251897" y="8004"/>
                </a:cubicBezTo>
                <a:cubicBezTo>
                  <a:pt x="252144" y="8054"/>
                  <a:pt x="252389" y="8078"/>
                  <a:pt x="252630" y="8078"/>
                </a:cubicBezTo>
                <a:cubicBezTo>
                  <a:pt x="254551" y="8078"/>
                  <a:pt x="256211" y="6564"/>
                  <a:pt x="256520" y="4426"/>
                </a:cubicBezTo>
                <a:cubicBezTo>
                  <a:pt x="256869" y="2082"/>
                  <a:pt x="255412" y="246"/>
                  <a:pt x="253005" y="24"/>
                </a:cubicBezTo>
                <a:cubicBezTo>
                  <a:pt x="252848" y="8"/>
                  <a:pt x="252693" y="0"/>
                  <a:pt x="25254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4" name="Google Shape;1064;p39"/>
          <p:cNvSpPr/>
          <p:nvPr/>
        </p:nvSpPr>
        <p:spPr>
          <a:xfrm>
            <a:off x="1300835" y="2831628"/>
            <a:ext cx="82665" cy="747009"/>
          </a:xfrm>
          <a:custGeom>
            <a:avLst/>
            <a:gdLst/>
            <a:ahLst/>
            <a:cxnLst/>
            <a:rect l="l" t="t" r="r" b="b"/>
            <a:pathLst>
              <a:path w="1901" h="23692" extrusionOk="0">
                <a:moveTo>
                  <a:pt x="697" y="1"/>
                </a:moveTo>
                <a:cubicBezTo>
                  <a:pt x="539" y="1"/>
                  <a:pt x="317" y="159"/>
                  <a:pt x="254" y="317"/>
                </a:cubicBezTo>
                <a:cubicBezTo>
                  <a:pt x="159" y="539"/>
                  <a:pt x="159" y="824"/>
                  <a:pt x="159" y="1077"/>
                </a:cubicBezTo>
                <a:cubicBezTo>
                  <a:pt x="159" y="2154"/>
                  <a:pt x="190" y="3199"/>
                  <a:pt x="159" y="4244"/>
                </a:cubicBezTo>
                <a:cubicBezTo>
                  <a:pt x="0" y="10166"/>
                  <a:pt x="380" y="20395"/>
                  <a:pt x="412" y="22992"/>
                </a:cubicBezTo>
                <a:cubicBezTo>
                  <a:pt x="412" y="23119"/>
                  <a:pt x="412" y="23246"/>
                  <a:pt x="475" y="23372"/>
                </a:cubicBezTo>
                <a:cubicBezTo>
                  <a:pt x="567" y="23575"/>
                  <a:pt x="756" y="23692"/>
                  <a:pt x="954" y="23692"/>
                </a:cubicBezTo>
                <a:cubicBezTo>
                  <a:pt x="1096" y="23692"/>
                  <a:pt x="1243" y="23631"/>
                  <a:pt x="1362" y="23499"/>
                </a:cubicBezTo>
                <a:cubicBezTo>
                  <a:pt x="1520" y="23309"/>
                  <a:pt x="1615" y="23056"/>
                  <a:pt x="1647" y="22834"/>
                </a:cubicBezTo>
                <a:cubicBezTo>
                  <a:pt x="1742" y="21757"/>
                  <a:pt x="1900" y="20680"/>
                  <a:pt x="1900" y="19604"/>
                </a:cubicBezTo>
                <a:cubicBezTo>
                  <a:pt x="1869" y="15962"/>
                  <a:pt x="1647" y="15423"/>
                  <a:pt x="1584" y="15423"/>
                </a:cubicBezTo>
                <a:cubicBezTo>
                  <a:pt x="1584" y="11623"/>
                  <a:pt x="1615" y="7823"/>
                  <a:pt x="1584" y="4023"/>
                </a:cubicBezTo>
                <a:cubicBezTo>
                  <a:pt x="1584" y="3041"/>
                  <a:pt x="1457" y="2027"/>
                  <a:pt x="1394" y="1046"/>
                </a:cubicBezTo>
                <a:cubicBezTo>
                  <a:pt x="1362" y="792"/>
                  <a:pt x="1330" y="507"/>
                  <a:pt x="1204" y="286"/>
                </a:cubicBezTo>
                <a:cubicBezTo>
                  <a:pt x="1109" y="127"/>
                  <a:pt x="855" y="1"/>
                  <a:pt x="69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5" name="Google Shape;1065;p39"/>
          <p:cNvSpPr/>
          <p:nvPr/>
        </p:nvSpPr>
        <p:spPr>
          <a:xfrm>
            <a:off x="762193" y="3571863"/>
            <a:ext cx="1326337" cy="893172"/>
          </a:xfrm>
          <a:custGeom>
            <a:avLst/>
            <a:gdLst/>
            <a:ahLst/>
            <a:cxnLst/>
            <a:rect l="l" t="t" r="r" b="b"/>
            <a:pathLst>
              <a:path w="63782" h="35256" extrusionOk="0">
                <a:moveTo>
                  <a:pt x="61882" y="1813"/>
                </a:moveTo>
                <a:cubicBezTo>
                  <a:pt x="62008" y="12359"/>
                  <a:pt x="61787" y="22841"/>
                  <a:pt x="61818" y="33450"/>
                </a:cubicBezTo>
                <a:cubicBezTo>
                  <a:pt x="59484" y="33462"/>
                  <a:pt x="57150" y="33466"/>
                  <a:pt x="54817" y="33466"/>
                </a:cubicBezTo>
                <a:cubicBezTo>
                  <a:pt x="45622" y="33466"/>
                  <a:pt x="36431" y="33396"/>
                  <a:pt x="27235" y="33396"/>
                </a:cubicBezTo>
                <a:cubicBezTo>
                  <a:pt x="19356" y="33396"/>
                  <a:pt x="11473" y="33448"/>
                  <a:pt x="3579" y="33640"/>
                </a:cubicBezTo>
                <a:cubicBezTo>
                  <a:pt x="2312" y="23696"/>
                  <a:pt x="1552" y="13626"/>
                  <a:pt x="1647" y="3460"/>
                </a:cubicBezTo>
                <a:cubicBezTo>
                  <a:pt x="2185" y="3428"/>
                  <a:pt x="2755" y="3428"/>
                  <a:pt x="3325" y="3365"/>
                </a:cubicBezTo>
                <a:cubicBezTo>
                  <a:pt x="6492" y="3143"/>
                  <a:pt x="9628" y="2827"/>
                  <a:pt x="12795" y="2700"/>
                </a:cubicBezTo>
                <a:cubicBezTo>
                  <a:pt x="19002" y="2478"/>
                  <a:pt x="25177" y="2288"/>
                  <a:pt x="31353" y="2193"/>
                </a:cubicBezTo>
                <a:cubicBezTo>
                  <a:pt x="40125" y="2067"/>
                  <a:pt x="48929" y="2067"/>
                  <a:pt x="57701" y="2003"/>
                </a:cubicBezTo>
                <a:cubicBezTo>
                  <a:pt x="59063" y="1972"/>
                  <a:pt x="60425" y="1877"/>
                  <a:pt x="61882" y="1813"/>
                </a:cubicBezTo>
                <a:close/>
                <a:moveTo>
                  <a:pt x="62739" y="0"/>
                </a:moveTo>
                <a:cubicBezTo>
                  <a:pt x="62595" y="0"/>
                  <a:pt x="62438" y="66"/>
                  <a:pt x="62293" y="198"/>
                </a:cubicBezTo>
                <a:cubicBezTo>
                  <a:pt x="62135" y="293"/>
                  <a:pt x="62072" y="483"/>
                  <a:pt x="62008" y="546"/>
                </a:cubicBezTo>
                <a:cubicBezTo>
                  <a:pt x="59158" y="515"/>
                  <a:pt x="56403" y="388"/>
                  <a:pt x="53648" y="388"/>
                </a:cubicBezTo>
                <a:cubicBezTo>
                  <a:pt x="41138" y="420"/>
                  <a:pt x="28597" y="293"/>
                  <a:pt x="16056" y="863"/>
                </a:cubicBezTo>
                <a:cubicBezTo>
                  <a:pt x="11274" y="1053"/>
                  <a:pt x="6524" y="1497"/>
                  <a:pt x="1774" y="2257"/>
                </a:cubicBezTo>
                <a:cubicBezTo>
                  <a:pt x="1584" y="2288"/>
                  <a:pt x="1394" y="2288"/>
                  <a:pt x="1235" y="2288"/>
                </a:cubicBezTo>
                <a:cubicBezTo>
                  <a:pt x="1073" y="2261"/>
                  <a:pt x="937" y="2246"/>
                  <a:pt x="822" y="2246"/>
                </a:cubicBezTo>
                <a:cubicBezTo>
                  <a:pt x="399" y="2246"/>
                  <a:pt x="265" y="2457"/>
                  <a:pt x="190" y="3080"/>
                </a:cubicBezTo>
                <a:cubicBezTo>
                  <a:pt x="127" y="3713"/>
                  <a:pt x="127" y="4347"/>
                  <a:pt x="127" y="4980"/>
                </a:cubicBezTo>
                <a:cubicBezTo>
                  <a:pt x="0" y="10586"/>
                  <a:pt x="95" y="16223"/>
                  <a:pt x="602" y="21796"/>
                </a:cubicBezTo>
                <a:cubicBezTo>
                  <a:pt x="950" y="25597"/>
                  <a:pt x="1425" y="29365"/>
                  <a:pt x="2280" y="33102"/>
                </a:cubicBezTo>
                <a:cubicBezTo>
                  <a:pt x="2407" y="33514"/>
                  <a:pt x="2502" y="33957"/>
                  <a:pt x="2692" y="34369"/>
                </a:cubicBezTo>
                <a:cubicBezTo>
                  <a:pt x="2787" y="34559"/>
                  <a:pt x="3072" y="34844"/>
                  <a:pt x="3294" y="34844"/>
                </a:cubicBezTo>
                <a:cubicBezTo>
                  <a:pt x="4117" y="34939"/>
                  <a:pt x="4941" y="34907"/>
                  <a:pt x="5764" y="34939"/>
                </a:cubicBezTo>
                <a:cubicBezTo>
                  <a:pt x="9216" y="35002"/>
                  <a:pt x="12668" y="35097"/>
                  <a:pt x="16120" y="35129"/>
                </a:cubicBezTo>
                <a:cubicBezTo>
                  <a:pt x="28344" y="35161"/>
                  <a:pt x="40568" y="35192"/>
                  <a:pt x="52761" y="35224"/>
                </a:cubicBezTo>
                <a:cubicBezTo>
                  <a:pt x="55643" y="35224"/>
                  <a:pt x="58556" y="35256"/>
                  <a:pt x="61438" y="35256"/>
                </a:cubicBezTo>
                <a:cubicBezTo>
                  <a:pt x="62578" y="35256"/>
                  <a:pt x="62800" y="35097"/>
                  <a:pt x="62927" y="33989"/>
                </a:cubicBezTo>
                <a:cubicBezTo>
                  <a:pt x="63117" y="32595"/>
                  <a:pt x="63307" y="31170"/>
                  <a:pt x="63338" y="29745"/>
                </a:cubicBezTo>
                <a:cubicBezTo>
                  <a:pt x="63497" y="25787"/>
                  <a:pt x="63623" y="21828"/>
                  <a:pt x="63687" y="17838"/>
                </a:cubicBezTo>
                <a:cubicBezTo>
                  <a:pt x="63782" y="12391"/>
                  <a:pt x="63750" y="6944"/>
                  <a:pt x="63433" y="1497"/>
                </a:cubicBezTo>
                <a:cubicBezTo>
                  <a:pt x="63402" y="1117"/>
                  <a:pt x="63338" y="737"/>
                  <a:pt x="63212" y="388"/>
                </a:cubicBezTo>
                <a:cubicBezTo>
                  <a:pt x="63119" y="130"/>
                  <a:pt x="62941" y="0"/>
                  <a:pt x="6273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6" name="Google Shape;1066;p39"/>
          <p:cNvSpPr/>
          <p:nvPr/>
        </p:nvSpPr>
        <p:spPr>
          <a:xfrm>
            <a:off x="1094798" y="2087087"/>
            <a:ext cx="45719" cy="665345"/>
          </a:xfrm>
          <a:custGeom>
            <a:avLst/>
            <a:gdLst/>
            <a:ahLst/>
            <a:cxnLst/>
            <a:rect l="l" t="t" r="r" b="b"/>
            <a:pathLst>
              <a:path w="1932" h="23708" extrusionOk="0">
                <a:moveTo>
                  <a:pt x="964" y="0"/>
                </a:moveTo>
                <a:cubicBezTo>
                  <a:pt x="820" y="0"/>
                  <a:pt x="676" y="59"/>
                  <a:pt x="570" y="178"/>
                </a:cubicBezTo>
                <a:cubicBezTo>
                  <a:pt x="412" y="368"/>
                  <a:pt x="317" y="621"/>
                  <a:pt x="285" y="843"/>
                </a:cubicBezTo>
                <a:cubicBezTo>
                  <a:pt x="190" y="1919"/>
                  <a:pt x="0" y="2996"/>
                  <a:pt x="32" y="4073"/>
                </a:cubicBezTo>
                <a:cubicBezTo>
                  <a:pt x="64" y="7746"/>
                  <a:pt x="285" y="8285"/>
                  <a:pt x="349" y="8285"/>
                </a:cubicBezTo>
                <a:cubicBezTo>
                  <a:pt x="349" y="12085"/>
                  <a:pt x="317" y="15854"/>
                  <a:pt x="349" y="19654"/>
                </a:cubicBezTo>
                <a:cubicBezTo>
                  <a:pt x="349" y="20667"/>
                  <a:pt x="444" y="21649"/>
                  <a:pt x="539" y="22663"/>
                </a:cubicBezTo>
                <a:cubicBezTo>
                  <a:pt x="539" y="22916"/>
                  <a:pt x="602" y="23201"/>
                  <a:pt x="729" y="23423"/>
                </a:cubicBezTo>
                <a:cubicBezTo>
                  <a:pt x="792" y="23549"/>
                  <a:pt x="1045" y="23708"/>
                  <a:pt x="1235" y="23708"/>
                </a:cubicBezTo>
                <a:cubicBezTo>
                  <a:pt x="1394" y="23708"/>
                  <a:pt x="1615" y="23518"/>
                  <a:pt x="1679" y="23391"/>
                </a:cubicBezTo>
                <a:cubicBezTo>
                  <a:pt x="1774" y="23138"/>
                  <a:pt x="1774" y="22853"/>
                  <a:pt x="1774" y="22599"/>
                </a:cubicBezTo>
                <a:cubicBezTo>
                  <a:pt x="1774" y="21554"/>
                  <a:pt x="1742" y="20509"/>
                  <a:pt x="1774" y="19432"/>
                </a:cubicBezTo>
                <a:cubicBezTo>
                  <a:pt x="1932" y="13510"/>
                  <a:pt x="1552" y="3281"/>
                  <a:pt x="1520" y="716"/>
                </a:cubicBezTo>
                <a:cubicBezTo>
                  <a:pt x="1520" y="589"/>
                  <a:pt x="1489" y="431"/>
                  <a:pt x="1457" y="336"/>
                </a:cubicBezTo>
                <a:cubicBezTo>
                  <a:pt x="1365" y="114"/>
                  <a:pt x="1165" y="0"/>
                  <a:pt x="9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7" name="Google Shape;1067;p39"/>
          <p:cNvSpPr/>
          <p:nvPr/>
        </p:nvSpPr>
        <p:spPr>
          <a:xfrm>
            <a:off x="218083" y="866406"/>
            <a:ext cx="2165505" cy="1229132"/>
          </a:xfrm>
          <a:custGeom>
            <a:avLst/>
            <a:gdLst/>
            <a:ahLst/>
            <a:cxnLst/>
            <a:rect l="l" t="t" r="r" b="b"/>
            <a:pathLst>
              <a:path w="63751" h="35233" extrusionOk="0">
                <a:moveTo>
                  <a:pt x="60172" y="1616"/>
                </a:moveTo>
                <a:cubicBezTo>
                  <a:pt x="61470" y="11560"/>
                  <a:pt x="62230" y="21599"/>
                  <a:pt x="62135" y="31796"/>
                </a:cubicBezTo>
                <a:cubicBezTo>
                  <a:pt x="61565" y="31796"/>
                  <a:pt x="61027" y="31828"/>
                  <a:pt x="60457" y="31860"/>
                </a:cubicBezTo>
                <a:cubicBezTo>
                  <a:pt x="57290" y="32081"/>
                  <a:pt x="54123" y="32398"/>
                  <a:pt x="50956" y="32525"/>
                </a:cubicBezTo>
                <a:cubicBezTo>
                  <a:pt x="44781" y="32746"/>
                  <a:pt x="38605" y="32936"/>
                  <a:pt x="32430" y="33031"/>
                </a:cubicBezTo>
                <a:cubicBezTo>
                  <a:pt x="23626" y="33158"/>
                  <a:pt x="14853" y="33158"/>
                  <a:pt x="6049" y="33253"/>
                </a:cubicBezTo>
                <a:cubicBezTo>
                  <a:pt x="4688" y="33253"/>
                  <a:pt x="3326" y="33348"/>
                  <a:pt x="1901" y="33443"/>
                </a:cubicBezTo>
                <a:cubicBezTo>
                  <a:pt x="1742" y="22897"/>
                  <a:pt x="1996" y="12383"/>
                  <a:pt x="1964" y="1774"/>
                </a:cubicBezTo>
                <a:cubicBezTo>
                  <a:pt x="4284" y="1763"/>
                  <a:pt x="6604" y="1758"/>
                  <a:pt x="8924" y="1758"/>
                </a:cubicBezTo>
                <a:cubicBezTo>
                  <a:pt x="18485" y="1758"/>
                  <a:pt x="28039" y="1836"/>
                  <a:pt x="37596" y="1836"/>
                </a:cubicBezTo>
                <a:cubicBezTo>
                  <a:pt x="45119" y="1836"/>
                  <a:pt x="52643" y="1788"/>
                  <a:pt x="60172" y="1616"/>
                </a:cubicBezTo>
                <a:close/>
                <a:moveTo>
                  <a:pt x="2344" y="1"/>
                </a:moveTo>
                <a:cubicBezTo>
                  <a:pt x="1204" y="1"/>
                  <a:pt x="982" y="127"/>
                  <a:pt x="856" y="1236"/>
                </a:cubicBezTo>
                <a:cubicBezTo>
                  <a:pt x="666" y="2629"/>
                  <a:pt x="476" y="4054"/>
                  <a:pt x="444" y="5479"/>
                </a:cubicBezTo>
                <a:cubicBezTo>
                  <a:pt x="286" y="9438"/>
                  <a:pt x="159" y="13428"/>
                  <a:pt x="96" y="17387"/>
                </a:cubicBezTo>
                <a:cubicBezTo>
                  <a:pt x="1" y="22834"/>
                  <a:pt x="1" y="28281"/>
                  <a:pt x="349" y="33760"/>
                </a:cubicBezTo>
                <a:cubicBezTo>
                  <a:pt x="381" y="34108"/>
                  <a:pt x="412" y="34520"/>
                  <a:pt x="571" y="34868"/>
                </a:cubicBezTo>
                <a:cubicBezTo>
                  <a:pt x="664" y="35111"/>
                  <a:pt x="846" y="35233"/>
                  <a:pt x="1051" y="35233"/>
                </a:cubicBezTo>
                <a:cubicBezTo>
                  <a:pt x="1193" y="35233"/>
                  <a:pt x="1346" y="35175"/>
                  <a:pt x="1489" y="35058"/>
                </a:cubicBezTo>
                <a:cubicBezTo>
                  <a:pt x="1616" y="34931"/>
                  <a:pt x="1711" y="34773"/>
                  <a:pt x="1774" y="34678"/>
                </a:cubicBezTo>
                <a:cubicBezTo>
                  <a:pt x="4593" y="34741"/>
                  <a:pt x="7348" y="34836"/>
                  <a:pt x="10103" y="34836"/>
                </a:cubicBezTo>
                <a:cubicBezTo>
                  <a:pt x="13374" y="34836"/>
                  <a:pt x="16646" y="34843"/>
                  <a:pt x="19917" y="34843"/>
                </a:cubicBezTo>
                <a:cubicBezTo>
                  <a:pt x="29185" y="34843"/>
                  <a:pt x="38448" y="34791"/>
                  <a:pt x="47694" y="34393"/>
                </a:cubicBezTo>
                <a:cubicBezTo>
                  <a:pt x="52508" y="34171"/>
                  <a:pt x="57258" y="33760"/>
                  <a:pt x="62009" y="32968"/>
                </a:cubicBezTo>
                <a:cubicBezTo>
                  <a:pt x="62088" y="32952"/>
                  <a:pt x="62175" y="32944"/>
                  <a:pt x="62266" y="32944"/>
                </a:cubicBezTo>
                <a:cubicBezTo>
                  <a:pt x="62357" y="32944"/>
                  <a:pt x="62452" y="32952"/>
                  <a:pt x="62547" y="32968"/>
                </a:cubicBezTo>
                <a:cubicBezTo>
                  <a:pt x="62679" y="32985"/>
                  <a:pt x="62794" y="32995"/>
                  <a:pt x="62895" y="32995"/>
                </a:cubicBezTo>
                <a:cubicBezTo>
                  <a:pt x="63351" y="32995"/>
                  <a:pt x="63508" y="32793"/>
                  <a:pt x="63560" y="32145"/>
                </a:cubicBezTo>
                <a:cubicBezTo>
                  <a:pt x="63624" y="31543"/>
                  <a:pt x="63655" y="30878"/>
                  <a:pt x="63655" y="30244"/>
                </a:cubicBezTo>
                <a:cubicBezTo>
                  <a:pt x="63750" y="24639"/>
                  <a:pt x="63655" y="19034"/>
                  <a:pt x="63149" y="13428"/>
                </a:cubicBezTo>
                <a:cubicBezTo>
                  <a:pt x="62832" y="9628"/>
                  <a:pt x="62325" y="5859"/>
                  <a:pt x="61470" y="2154"/>
                </a:cubicBezTo>
                <a:cubicBezTo>
                  <a:pt x="61375" y="1711"/>
                  <a:pt x="61280" y="1267"/>
                  <a:pt x="61090" y="887"/>
                </a:cubicBezTo>
                <a:cubicBezTo>
                  <a:pt x="60963" y="666"/>
                  <a:pt x="60678" y="412"/>
                  <a:pt x="60457" y="381"/>
                </a:cubicBezTo>
                <a:cubicBezTo>
                  <a:pt x="59665" y="317"/>
                  <a:pt x="58842" y="317"/>
                  <a:pt x="58018" y="317"/>
                </a:cubicBezTo>
                <a:cubicBezTo>
                  <a:pt x="54566" y="222"/>
                  <a:pt x="51114" y="127"/>
                  <a:pt x="47662" y="127"/>
                </a:cubicBezTo>
                <a:cubicBezTo>
                  <a:pt x="35438" y="64"/>
                  <a:pt x="23214" y="32"/>
                  <a:pt x="109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8" name="Google Shape;1068;p39"/>
          <p:cNvSpPr/>
          <p:nvPr/>
        </p:nvSpPr>
        <p:spPr>
          <a:xfrm flipH="1">
            <a:off x="6607889" y="2590122"/>
            <a:ext cx="45719" cy="200145"/>
          </a:xfrm>
          <a:custGeom>
            <a:avLst/>
            <a:gdLst/>
            <a:ahLst/>
            <a:cxnLst/>
            <a:rect l="l" t="t" r="r" b="b"/>
            <a:pathLst>
              <a:path w="1901" h="23708" extrusionOk="0">
                <a:moveTo>
                  <a:pt x="952" y="0"/>
                </a:moveTo>
                <a:cubicBezTo>
                  <a:pt x="815" y="0"/>
                  <a:pt x="676" y="59"/>
                  <a:pt x="570" y="178"/>
                </a:cubicBezTo>
                <a:cubicBezTo>
                  <a:pt x="412" y="368"/>
                  <a:pt x="285" y="621"/>
                  <a:pt x="285" y="843"/>
                </a:cubicBezTo>
                <a:cubicBezTo>
                  <a:pt x="158" y="1919"/>
                  <a:pt x="0" y="2996"/>
                  <a:pt x="0" y="4073"/>
                </a:cubicBezTo>
                <a:cubicBezTo>
                  <a:pt x="32" y="7746"/>
                  <a:pt x="285" y="8285"/>
                  <a:pt x="317" y="8285"/>
                </a:cubicBezTo>
                <a:cubicBezTo>
                  <a:pt x="317" y="12085"/>
                  <a:pt x="317" y="15854"/>
                  <a:pt x="317" y="19654"/>
                </a:cubicBezTo>
                <a:cubicBezTo>
                  <a:pt x="348" y="20667"/>
                  <a:pt x="443" y="21649"/>
                  <a:pt x="507" y="22663"/>
                </a:cubicBezTo>
                <a:cubicBezTo>
                  <a:pt x="539" y="22916"/>
                  <a:pt x="602" y="23201"/>
                  <a:pt x="729" y="23423"/>
                </a:cubicBezTo>
                <a:cubicBezTo>
                  <a:pt x="792" y="23549"/>
                  <a:pt x="1045" y="23708"/>
                  <a:pt x="1204" y="23708"/>
                </a:cubicBezTo>
                <a:cubicBezTo>
                  <a:pt x="1362" y="23708"/>
                  <a:pt x="1615" y="23518"/>
                  <a:pt x="1647" y="23391"/>
                </a:cubicBezTo>
                <a:cubicBezTo>
                  <a:pt x="1742" y="23138"/>
                  <a:pt x="1742" y="22853"/>
                  <a:pt x="1742" y="22599"/>
                </a:cubicBezTo>
                <a:cubicBezTo>
                  <a:pt x="1774" y="21554"/>
                  <a:pt x="1742" y="20509"/>
                  <a:pt x="1742" y="19432"/>
                </a:cubicBezTo>
                <a:cubicBezTo>
                  <a:pt x="1900" y="13510"/>
                  <a:pt x="1520" y="3281"/>
                  <a:pt x="1489" y="716"/>
                </a:cubicBezTo>
                <a:cubicBezTo>
                  <a:pt x="1489" y="589"/>
                  <a:pt x="1489" y="431"/>
                  <a:pt x="1425" y="336"/>
                </a:cubicBezTo>
                <a:cubicBezTo>
                  <a:pt x="1333" y="114"/>
                  <a:pt x="1144" y="0"/>
                  <a:pt x="95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9" name="Google Shape;1069;p39"/>
          <p:cNvSpPr/>
          <p:nvPr/>
        </p:nvSpPr>
        <p:spPr>
          <a:xfrm>
            <a:off x="2574841" y="579101"/>
            <a:ext cx="2783825" cy="1983800"/>
          </a:xfrm>
          <a:custGeom>
            <a:avLst/>
            <a:gdLst/>
            <a:ahLst/>
            <a:cxnLst/>
            <a:rect l="l" t="t" r="r" b="b"/>
            <a:pathLst>
              <a:path w="63751" h="35233" extrusionOk="0">
                <a:moveTo>
                  <a:pt x="60172" y="1616"/>
                </a:moveTo>
                <a:cubicBezTo>
                  <a:pt x="61438" y="11560"/>
                  <a:pt x="62230" y="21599"/>
                  <a:pt x="62103" y="31796"/>
                </a:cubicBezTo>
                <a:cubicBezTo>
                  <a:pt x="61565" y="31796"/>
                  <a:pt x="60995" y="31828"/>
                  <a:pt x="60425" y="31860"/>
                </a:cubicBezTo>
                <a:cubicBezTo>
                  <a:pt x="57290" y="32081"/>
                  <a:pt x="54123" y="32398"/>
                  <a:pt x="50956" y="32525"/>
                </a:cubicBezTo>
                <a:cubicBezTo>
                  <a:pt x="44781" y="32746"/>
                  <a:pt x="38573" y="32936"/>
                  <a:pt x="32398" y="33031"/>
                </a:cubicBezTo>
                <a:cubicBezTo>
                  <a:pt x="23626" y="33158"/>
                  <a:pt x="14822" y="33158"/>
                  <a:pt x="6049" y="33253"/>
                </a:cubicBezTo>
                <a:cubicBezTo>
                  <a:pt x="4687" y="33253"/>
                  <a:pt x="3326" y="33348"/>
                  <a:pt x="1869" y="33443"/>
                </a:cubicBezTo>
                <a:cubicBezTo>
                  <a:pt x="1742" y="22897"/>
                  <a:pt x="1964" y="12383"/>
                  <a:pt x="1932" y="1774"/>
                </a:cubicBezTo>
                <a:cubicBezTo>
                  <a:pt x="4256" y="1763"/>
                  <a:pt x="6579" y="1758"/>
                  <a:pt x="8901" y="1758"/>
                </a:cubicBezTo>
                <a:cubicBezTo>
                  <a:pt x="18471" y="1758"/>
                  <a:pt x="28023" y="1836"/>
                  <a:pt x="37580" y="1836"/>
                </a:cubicBezTo>
                <a:cubicBezTo>
                  <a:pt x="45104" y="1836"/>
                  <a:pt x="52631" y="1788"/>
                  <a:pt x="60172" y="1616"/>
                </a:cubicBezTo>
                <a:close/>
                <a:moveTo>
                  <a:pt x="2344" y="1"/>
                </a:moveTo>
                <a:cubicBezTo>
                  <a:pt x="1172" y="1"/>
                  <a:pt x="982" y="127"/>
                  <a:pt x="824" y="1236"/>
                </a:cubicBezTo>
                <a:cubicBezTo>
                  <a:pt x="634" y="2629"/>
                  <a:pt x="475" y="4054"/>
                  <a:pt x="412" y="5479"/>
                </a:cubicBezTo>
                <a:cubicBezTo>
                  <a:pt x="285" y="9438"/>
                  <a:pt x="159" y="13428"/>
                  <a:pt x="95" y="17387"/>
                </a:cubicBezTo>
                <a:cubicBezTo>
                  <a:pt x="0" y="22834"/>
                  <a:pt x="0" y="28281"/>
                  <a:pt x="349" y="33760"/>
                </a:cubicBezTo>
                <a:cubicBezTo>
                  <a:pt x="349" y="34108"/>
                  <a:pt x="412" y="34520"/>
                  <a:pt x="539" y="34868"/>
                </a:cubicBezTo>
                <a:cubicBezTo>
                  <a:pt x="651" y="35111"/>
                  <a:pt x="830" y="35233"/>
                  <a:pt x="1029" y="35233"/>
                </a:cubicBezTo>
                <a:cubicBezTo>
                  <a:pt x="1167" y="35233"/>
                  <a:pt x="1315" y="35175"/>
                  <a:pt x="1457" y="35058"/>
                </a:cubicBezTo>
                <a:cubicBezTo>
                  <a:pt x="1616" y="34931"/>
                  <a:pt x="1711" y="34773"/>
                  <a:pt x="1774" y="34678"/>
                </a:cubicBezTo>
                <a:cubicBezTo>
                  <a:pt x="4592" y="34741"/>
                  <a:pt x="7348" y="34836"/>
                  <a:pt x="10103" y="34836"/>
                </a:cubicBezTo>
                <a:cubicBezTo>
                  <a:pt x="13374" y="34836"/>
                  <a:pt x="16646" y="34843"/>
                  <a:pt x="19917" y="34843"/>
                </a:cubicBezTo>
                <a:cubicBezTo>
                  <a:pt x="29185" y="34843"/>
                  <a:pt x="38448" y="34791"/>
                  <a:pt x="47694" y="34393"/>
                </a:cubicBezTo>
                <a:cubicBezTo>
                  <a:pt x="52476" y="34171"/>
                  <a:pt x="57258" y="33760"/>
                  <a:pt x="61977" y="32968"/>
                </a:cubicBezTo>
                <a:cubicBezTo>
                  <a:pt x="62072" y="32952"/>
                  <a:pt x="62167" y="32944"/>
                  <a:pt x="62262" y="32944"/>
                </a:cubicBezTo>
                <a:cubicBezTo>
                  <a:pt x="62357" y="32944"/>
                  <a:pt x="62452" y="32952"/>
                  <a:pt x="62547" y="32968"/>
                </a:cubicBezTo>
                <a:cubicBezTo>
                  <a:pt x="62679" y="32985"/>
                  <a:pt x="62794" y="32995"/>
                  <a:pt x="62895" y="32995"/>
                </a:cubicBezTo>
                <a:cubicBezTo>
                  <a:pt x="63350" y="32995"/>
                  <a:pt x="63508" y="32793"/>
                  <a:pt x="63560" y="32145"/>
                </a:cubicBezTo>
                <a:cubicBezTo>
                  <a:pt x="63624" y="31543"/>
                  <a:pt x="63624" y="30878"/>
                  <a:pt x="63655" y="30244"/>
                </a:cubicBezTo>
                <a:cubicBezTo>
                  <a:pt x="63750" y="24639"/>
                  <a:pt x="63655" y="19034"/>
                  <a:pt x="63149" y="13428"/>
                </a:cubicBezTo>
                <a:cubicBezTo>
                  <a:pt x="62800" y="9628"/>
                  <a:pt x="62325" y="5859"/>
                  <a:pt x="61470" y="2154"/>
                </a:cubicBezTo>
                <a:cubicBezTo>
                  <a:pt x="61375" y="1711"/>
                  <a:pt x="61248" y="1267"/>
                  <a:pt x="61058" y="887"/>
                </a:cubicBezTo>
                <a:cubicBezTo>
                  <a:pt x="60963" y="666"/>
                  <a:pt x="60678" y="412"/>
                  <a:pt x="60457" y="381"/>
                </a:cubicBezTo>
                <a:cubicBezTo>
                  <a:pt x="59665" y="317"/>
                  <a:pt x="58842" y="317"/>
                  <a:pt x="58018" y="317"/>
                </a:cubicBezTo>
                <a:cubicBezTo>
                  <a:pt x="54566" y="222"/>
                  <a:pt x="51114" y="127"/>
                  <a:pt x="47631" y="127"/>
                </a:cubicBezTo>
                <a:cubicBezTo>
                  <a:pt x="35438" y="64"/>
                  <a:pt x="23214" y="32"/>
                  <a:pt x="109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0" name="Google Shape;1070;p39"/>
          <p:cNvSpPr/>
          <p:nvPr/>
        </p:nvSpPr>
        <p:spPr>
          <a:xfrm>
            <a:off x="7765428" y="2787611"/>
            <a:ext cx="59939" cy="747009"/>
          </a:xfrm>
          <a:custGeom>
            <a:avLst/>
            <a:gdLst/>
            <a:ahLst/>
            <a:cxnLst/>
            <a:rect l="l" t="t" r="r" b="b"/>
            <a:pathLst>
              <a:path w="1901" h="23692" extrusionOk="0">
                <a:moveTo>
                  <a:pt x="697" y="1"/>
                </a:moveTo>
                <a:cubicBezTo>
                  <a:pt x="539" y="1"/>
                  <a:pt x="285" y="159"/>
                  <a:pt x="254" y="317"/>
                </a:cubicBezTo>
                <a:cubicBezTo>
                  <a:pt x="159" y="539"/>
                  <a:pt x="159" y="824"/>
                  <a:pt x="159" y="1077"/>
                </a:cubicBezTo>
                <a:cubicBezTo>
                  <a:pt x="127" y="2154"/>
                  <a:pt x="159" y="3199"/>
                  <a:pt x="127" y="4244"/>
                </a:cubicBezTo>
                <a:cubicBezTo>
                  <a:pt x="0" y="10166"/>
                  <a:pt x="380" y="20395"/>
                  <a:pt x="412" y="22992"/>
                </a:cubicBezTo>
                <a:cubicBezTo>
                  <a:pt x="412" y="23119"/>
                  <a:pt x="412" y="23246"/>
                  <a:pt x="475" y="23372"/>
                </a:cubicBezTo>
                <a:cubicBezTo>
                  <a:pt x="549" y="23575"/>
                  <a:pt x="740" y="23692"/>
                  <a:pt x="938" y="23692"/>
                </a:cubicBezTo>
                <a:cubicBezTo>
                  <a:pt x="1080" y="23692"/>
                  <a:pt x="1224" y="23631"/>
                  <a:pt x="1330" y="23499"/>
                </a:cubicBezTo>
                <a:cubicBezTo>
                  <a:pt x="1489" y="23309"/>
                  <a:pt x="1584" y="23056"/>
                  <a:pt x="1615" y="22834"/>
                </a:cubicBezTo>
                <a:cubicBezTo>
                  <a:pt x="1742" y="21757"/>
                  <a:pt x="1900" y="20680"/>
                  <a:pt x="1900" y="19604"/>
                </a:cubicBezTo>
                <a:cubicBezTo>
                  <a:pt x="1869" y="15962"/>
                  <a:pt x="1615" y="15423"/>
                  <a:pt x="1584" y="15423"/>
                </a:cubicBezTo>
                <a:cubicBezTo>
                  <a:pt x="1584" y="11623"/>
                  <a:pt x="1584" y="7823"/>
                  <a:pt x="1584" y="4023"/>
                </a:cubicBezTo>
                <a:cubicBezTo>
                  <a:pt x="1552" y="3041"/>
                  <a:pt x="1457" y="2027"/>
                  <a:pt x="1394" y="1046"/>
                </a:cubicBezTo>
                <a:cubicBezTo>
                  <a:pt x="1362" y="792"/>
                  <a:pt x="1299" y="507"/>
                  <a:pt x="1172" y="286"/>
                </a:cubicBezTo>
                <a:cubicBezTo>
                  <a:pt x="1109" y="127"/>
                  <a:pt x="855" y="1"/>
                  <a:pt x="69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1" name="Google Shape;1071;p39"/>
          <p:cNvSpPr/>
          <p:nvPr/>
        </p:nvSpPr>
        <p:spPr>
          <a:xfrm>
            <a:off x="7026917" y="3447251"/>
            <a:ext cx="1798022" cy="1111622"/>
          </a:xfrm>
          <a:custGeom>
            <a:avLst/>
            <a:gdLst/>
            <a:ahLst/>
            <a:cxnLst/>
            <a:rect l="l" t="t" r="r" b="b"/>
            <a:pathLst>
              <a:path w="63750" h="35256" extrusionOk="0">
                <a:moveTo>
                  <a:pt x="61882" y="1813"/>
                </a:moveTo>
                <a:lnTo>
                  <a:pt x="61882" y="1813"/>
                </a:lnTo>
                <a:cubicBezTo>
                  <a:pt x="62008" y="12359"/>
                  <a:pt x="61787" y="22841"/>
                  <a:pt x="61818" y="33450"/>
                </a:cubicBezTo>
                <a:cubicBezTo>
                  <a:pt x="59480" y="33462"/>
                  <a:pt x="57143" y="33466"/>
                  <a:pt x="54808" y="33466"/>
                </a:cubicBezTo>
                <a:cubicBezTo>
                  <a:pt x="45604" y="33466"/>
                  <a:pt x="36417" y="33396"/>
                  <a:pt x="27226" y="33396"/>
                </a:cubicBezTo>
                <a:cubicBezTo>
                  <a:pt x="19351" y="33396"/>
                  <a:pt x="11472" y="33448"/>
                  <a:pt x="3579" y="33640"/>
                </a:cubicBezTo>
                <a:cubicBezTo>
                  <a:pt x="2312" y="23696"/>
                  <a:pt x="1520" y="13626"/>
                  <a:pt x="1647" y="3460"/>
                </a:cubicBezTo>
                <a:cubicBezTo>
                  <a:pt x="2185" y="3428"/>
                  <a:pt x="2755" y="3428"/>
                  <a:pt x="3294" y="3365"/>
                </a:cubicBezTo>
                <a:cubicBezTo>
                  <a:pt x="6461" y="3143"/>
                  <a:pt x="9628" y="2827"/>
                  <a:pt x="12794" y="2700"/>
                </a:cubicBezTo>
                <a:cubicBezTo>
                  <a:pt x="18970" y="2478"/>
                  <a:pt x="25145" y="2288"/>
                  <a:pt x="31353" y="2193"/>
                </a:cubicBezTo>
                <a:cubicBezTo>
                  <a:pt x="40125" y="2067"/>
                  <a:pt x="48929" y="2067"/>
                  <a:pt x="57701" y="2003"/>
                </a:cubicBezTo>
                <a:cubicBezTo>
                  <a:pt x="59063" y="1972"/>
                  <a:pt x="60425" y="1877"/>
                  <a:pt x="61882" y="1813"/>
                </a:cubicBezTo>
                <a:close/>
                <a:moveTo>
                  <a:pt x="62729" y="0"/>
                </a:moveTo>
                <a:cubicBezTo>
                  <a:pt x="62589" y="0"/>
                  <a:pt x="62438" y="66"/>
                  <a:pt x="62293" y="198"/>
                </a:cubicBezTo>
                <a:cubicBezTo>
                  <a:pt x="62135" y="293"/>
                  <a:pt x="62040" y="483"/>
                  <a:pt x="61977" y="546"/>
                </a:cubicBezTo>
                <a:cubicBezTo>
                  <a:pt x="59158" y="515"/>
                  <a:pt x="56403" y="388"/>
                  <a:pt x="53648" y="388"/>
                </a:cubicBezTo>
                <a:cubicBezTo>
                  <a:pt x="41107" y="420"/>
                  <a:pt x="28566" y="293"/>
                  <a:pt x="16056" y="863"/>
                </a:cubicBezTo>
                <a:cubicBezTo>
                  <a:pt x="11274" y="1053"/>
                  <a:pt x="6492" y="1497"/>
                  <a:pt x="1774" y="2257"/>
                </a:cubicBezTo>
                <a:cubicBezTo>
                  <a:pt x="1584" y="2288"/>
                  <a:pt x="1394" y="2288"/>
                  <a:pt x="1204" y="2288"/>
                </a:cubicBezTo>
                <a:cubicBezTo>
                  <a:pt x="1048" y="2261"/>
                  <a:pt x="916" y="2246"/>
                  <a:pt x="804" y="2246"/>
                </a:cubicBezTo>
                <a:cubicBezTo>
                  <a:pt x="388" y="2246"/>
                  <a:pt x="240" y="2457"/>
                  <a:pt x="190" y="3080"/>
                </a:cubicBezTo>
                <a:cubicBezTo>
                  <a:pt x="127" y="3713"/>
                  <a:pt x="95" y="4347"/>
                  <a:pt x="95" y="4980"/>
                </a:cubicBezTo>
                <a:cubicBezTo>
                  <a:pt x="0" y="10586"/>
                  <a:pt x="95" y="16223"/>
                  <a:pt x="602" y="21796"/>
                </a:cubicBezTo>
                <a:cubicBezTo>
                  <a:pt x="950" y="25597"/>
                  <a:pt x="1425" y="29365"/>
                  <a:pt x="2280" y="33102"/>
                </a:cubicBezTo>
                <a:cubicBezTo>
                  <a:pt x="2375" y="33514"/>
                  <a:pt x="2470" y="33957"/>
                  <a:pt x="2692" y="34369"/>
                </a:cubicBezTo>
                <a:cubicBezTo>
                  <a:pt x="2787" y="34559"/>
                  <a:pt x="3072" y="34844"/>
                  <a:pt x="3294" y="34844"/>
                </a:cubicBezTo>
                <a:cubicBezTo>
                  <a:pt x="4085" y="34939"/>
                  <a:pt x="4909" y="34907"/>
                  <a:pt x="5732" y="34939"/>
                </a:cubicBezTo>
                <a:cubicBezTo>
                  <a:pt x="9184" y="35002"/>
                  <a:pt x="12636" y="35097"/>
                  <a:pt x="16120" y="35129"/>
                </a:cubicBezTo>
                <a:cubicBezTo>
                  <a:pt x="28312" y="35161"/>
                  <a:pt x="40537" y="35192"/>
                  <a:pt x="52761" y="35224"/>
                </a:cubicBezTo>
                <a:cubicBezTo>
                  <a:pt x="55643" y="35224"/>
                  <a:pt x="58525" y="35256"/>
                  <a:pt x="61406" y="35256"/>
                </a:cubicBezTo>
                <a:cubicBezTo>
                  <a:pt x="62547" y="35256"/>
                  <a:pt x="62768" y="35097"/>
                  <a:pt x="62927" y="33989"/>
                </a:cubicBezTo>
                <a:cubicBezTo>
                  <a:pt x="63117" y="32595"/>
                  <a:pt x="63275" y="31170"/>
                  <a:pt x="63338" y="29745"/>
                </a:cubicBezTo>
                <a:cubicBezTo>
                  <a:pt x="63465" y="25787"/>
                  <a:pt x="63592" y="21828"/>
                  <a:pt x="63655" y="17838"/>
                </a:cubicBezTo>
                <a:cubicBezTo>
                  <a:pt x="63750" y="12391"/>
                  <a:pt x="63750" y="6944"/>
                  <a:pt x="63402" y="1497"/>
                </a:cubicBezTo>
                <a:cubicBezTo>
                  <a:pt x="63402" y="1117"/>
                  <a:pt x="63338" y="737"/>
                  <a:pt x="63212" y="388"/>
                </a:cubicBezTo>
                <a:cubicBezTo>
                  <a:pt x="63101" y="130"/>
                  <a:pt x="62925" y="0"/>
                  <a:pt x="627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2" name="Google Shape;1072;p39"/>
          <p:cNvSpPr txBox="1"/>
          <p:nvPr/>
        </p:nvSpPr>
        <p:spPr>
          <a:xfrm>
            <a:off x="218007" y="1113376"/>
            <a:ext cx="2151214" cy="77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bg1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DEPENDENT VARIABLE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D5A6BD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ARE YOU PLANING FOR FURTHUR CAREER SWITCH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D5A6BD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YES=1	NO=0</a:t>
            </a:r>
          </a:p>
        </p:txBody>
      </p:sp>
      <p:sp>
        <p:nvSpPr>
          <p:cNvPr id="1078" name="Google Shape;1078;p39"/>
          <p:cNvSpPr txBox="1"/>
          <p:nvPr/>
        </p:nvSpPr>
        <p:spPr>
          <a:xfrm>
            <a:off x="7097592" y="3843590"/>
            <a:ext cx="15870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B4A7D6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1080" name="Google Shape;1080;p39"/>
          <p:cNvSpPr txBox="1"/>
          <p:nvPr/>
        </p:nvSpPr>
        <p:spPr>
          <a:xfrm>
            <a:off x="0" y="3742362"/>
            <a:ext cx="2776581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9CB9C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AKAIKE’S AIC</a:t>
            </a:r>
            <a:endParaRPr sz="1800" dirty="0">
              <a:solidFill>
                <a:srgbClr val="F9CB9C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1081" name="Google Shape;1081;p39"/>
          <p:cNvSpPr txBox="1"/>
          <p:nvPr/>
        </p:nvSpPr>
        <p:spPr>
          <a:xfrm>
            <a:off x="174858" y="3915249"/>
            <a:ext cx="2601723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201.61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Accuracy=78.11%</a:t>
            </a:r>
            <a:endParaRPr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5734867"/>
              </p:ext>
            </p:extLst>
          </p:nvPr>
        </p:nvGraphicFramePr>
        <p:xfrm>
          <a:off x="5819042" y="811684"/>
          <a:ext cx="3117217" cy="1743436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680096">
                  <a:extLst>
                    <a:ext uri="{9D8B030D-6E8A-4147-A177-3AD203B41FA5}">
                      <a16:colId xmlns:a16="http://schemas.microsoft.com/office/drawing/2014/main" val="1265304877"/>
                    </a:ext>
                  </a:extLst>
                </a:gridCol>
                <a:gridCol w="878513">
                  <a:extLst>
                    <a:ext uri="{9D8B030D-6E8A-4147-A177-3AD203B41FA5}">
                      <a16:colId xmlns:a16="http://schemas.microsoft.com/office/drawing/2014/main" val="1512277444"/>
                    </a:ext>
                  </a:extLst>
                </a:gridCol>
                <a:gridCol w="469084">
                  <a:extLst>
                    <a:ext uri="{9D8B030D-6E8A-4147-A177-3AD203B41FA5}">
                      <a16:colId xmlns:a16="http://schemas.microsoft.com/office/drawing/2014/main" val="1070381991"/>
                    </a:ext>
                  </a:extLst>
                </a:gridCol>
                <a:gridCol w="1089524">
                  <a:extLst>
                    <a:ext uri="{9D8B030D-6E8A-4147-A177-3AD203B41FA5}">
                      <a16:colId xmlns:a16="http://schemas.microsoft.com/office/drawing/2014/main" val="894266350"/>
                    </a:ext>
                  </a:extLst>
                </a:gridCol>
              </a:tblGrid>
              <a:tr h="61970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GVIF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DF</a:t>
                      </a:r>
                      <a:r>
                        <a:rPr lang="en-US" baseline="0" dirty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GVIF^(1/(2DF))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395027"/>
                  </a:ext>
                </a:extLst>
              </a:tr>
              <a:tr h="34850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/>
                        <a:t>SSC</a:t>
                      </a:r>
                    </a:p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1.229746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/>
                        <a:t>1</a:t>
                      </a:r>
                    </a:p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1.108939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7760532"/>
                  </a:ext>
                </a:extLst>
              </a:tr>
              <a:tr h="348507">
                <a:tc>
                  <a:txBody>
                    <a:bodyPr/>
                    <a:lstStyle/>
                    <a:p>
                      <a:r>
                        <a:rPr lang="en-US" sz="1100" dirty="0"/>
                        <a:t>SR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1.236206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1.111848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340622"/>
                  </a:ext>
                </a:extLst>
              </a:tr>
              <a:tr h="348507">
                <a:tc>
                  <a:txBody>
                    <a:bodyPr/>
                    <a:lstStyle/>
                    <a:p>
                      <a:r>
                        <a:rPr lang="en-US" sz="1100" dirty="0"/>
                        <a:t>FEQ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1.362416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1.031409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253829"/>
                  </a:ext>
                </a:extLst>
              </a:tr>
            </a:tbl>
          </a:graphicData>
        </a:graphic>
      </p:graphicFrame>
      <p:sp>
        <p:nvSpPr>
          <p:cNvPr id="23" name="Google Shape;1064;p39"/>
          <p:cNvSpPr/>
          <p:nvPr/>
        </p:nvSpPr>
        <p:spPr>
          <a:xfrm flipH="1">
            <a:off x="4037705" y="2468922"/>
            <a:ext cx="57642" cy="261608"/>
          </a:xfrm>
          <a:custGeom>
            <a:avLst/>
            <a:gdLst/>
            <a:ahLst/>
            <a:cxnLst/>
            <a:rect l="l" t="t" r="r" b="b"/>
            <a:pathLst>
              <a:path w="1901" h="23692" extrusionOk="0">
                <a:moveTo>
                  <a:pt x="697" y="1"/>
                </a:moveTo>
                <a:cubicBezTo>
                  <a:pt x="539" y="1"/>
                  <a:pt x="317" y="159"/>
                  <a:pt x="254" y="317"/>
                </a:cubicBezTo>
                <a:cubicBezTo>
                  <a:pt x="159" y="539"/>
                  <a:pt x="159" y="824"/>
                  <a:pt x="159" y="1077"/>
                </a:cubicBezTo>
                <a:cubicBezTo>
                  <a:pt x="159" y="2154"/>
                  <a:pt x="190" y="3199"/>
                  <a:pt x="159" y="4244"/>
                </a:cubicBezTo>
                <a:cubicBezTo>
                  <a:pt x="0" y="10166"/>
                  <a:pt x="380" y="20395"/>
                  <a:pt x="412" y="22992"/>
                </a:cubicBezTo>
                <a:cubicBezTo>
                  <a:pt x="412" y="23119"/>
                  <a:pt x="412" y="23246"/>
                  <a:pt x="475" y="23372"/>
                </a:cubicBezTo>
                <a:cubicBezTo>
                  <a:pt x="567" y="23575"/>
                  <a:pt x="756" y="23692"/>
                  <a:pt x="954" y="23692"/>
                </a:cubicBezTo>
                <a:cubicBezTo>
                  <a:pt x="1096" y="23692"/>
                  <a:pt x="1243" y="23631"/>
                  <a:pt x="1362" y="23499"/>
                </a:cubicBezTo>
                <a:cubicBezTo>
                  <a:pt x="1520" y="23309"/>
                  <a:pt x="1615" y="23056"/>
                  <a:pt x="1647" y="22834"/>
                </a:cubicBezTo>
                <a:cubicBezTo>
                  <a:pt x="1742" y="21757"/>
                  <a:pt x="1900" y="20680"/>
                  <a:pt x="1900" y="19604"/>
                </a:cubicBezTo>
                <a:cubicBezTo>
                  <a:pt x="1869" y="15962"/>
                  <a:pt x="1647" y="15423"/>
                  <a:pt x="1584" y="15423"/>
                </a:cubicBezTo>
                <a:cubicBezTo>
                  <a:pt x="1584" y="11623"/>
                  <a:pt x="1615" y="7823"/>
                  <a:pt x="1584" y="4023"/>
                </a:cubicBezTo>
                <a:cubicBezTo>
                  <a:pt x="1584" y="3041"/>
                  <a:pt x="1457" y="2027"/>
                  <a:pt x="1394" y="1046"/>
                </a:cubicBezTo>
                <a:cubicBezTo>
                  <a:pt x="1362" y="792"/>
                  <a:pt x="1330" y="507"/>
                  <a:pt x="1204" y="286"/>
                </a:cubicBezTo>
                <a:cubicBezTo>
                  <a:pt x="1109" y="127"/>
                  <a:pt x="855" y="1"/>
                  <a:pt x="69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1072;p39"/>
          <p:cNvSpPr txBox="1"/>
          <p:nvPr/>
        </p:nvSpPr>
        <p:spPr>
          <a:xfrm>
            <a:off x="2505215" y="866406"/>
            <a:ext cx="2923076" cy="140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bg1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INDEPENDENT VARIABLE: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rgbClr val="D5A6BD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D5A6BD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PERCENTAGE IN SSC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D5A6BD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SATISFACTION RATE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D5A6BD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FATHERS EDUCATIONAL QUALIFICATION </a:t>
            </a:r>
          </a:p>
        </p:txBody>
      </p:sp>
      <p:sp>
        <p:nvSpPr>
          <p:cNvPr id="21" name="Google Shape;1081;p39"/>
          <p:cNvSpPr txBox="1"/>
          <p:nvPr/>
        </p:nvSpPr>
        <p:spPr>
          <a:xfrm>
            <a:off x="6625066" y="3622214"/>
            <a:ext cx="2601723" cy="744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dirty="0">
                <a:solidFill>
                  <a:srgbClr val="B4A7D6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TEST DATA</a:t>
            </a:r>
            <a:endParaRPr lang="en-US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Accuracy=73.47%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AUC=0.732</a:t>
            </a:r>
          </a:p>
        </p:txBody>
      </p:sp>
      <p:sp>
        <p:nvSpPr>
          <p:cNvPr id="25" name="Google Shape;1069;p39"/>
          <p:cNvSpPr/>
          <p:nvPr/>
        </p:nvSpPr>
        <p:spPr>
          <a:xfrm>
            <a:off x="3197863" y="2963021"/>
            <a:ext cx="2783825" cy="2110856"/>
          </a:xfrm>
          <a:custGeom>
            <a:avLst/>
            <a:gdLst/>
            <a:ahLst/>
            <a:cxnLst/>
            <a:rect l="l" t="t" r="r" b="b"/>
            <a:pathLst>
              <a:path w="63751" h="35233" extrusionOk="0">
                <a:moveTo>
                  <a:pt x="60172" y="1616"/>
                </a:moveTo>
                <a:cubicBezTo>
                  <a:pt x="61438" y="11560"/>
                  <a:pt x="62230" y="21599"/>
                  <a:pt x="62103" y="31796"/>
                </a:cubicBezTo>
                <a:cubicBezTo>
                  <a:pt x="61565" y="31796"/>
                  <a:pt x="60995" y="31828"/>
                  <a:pt x="60425" y="31860"/>
                </a:cubicBezTo>
                <a:cubicBezTo>
                  <a:pt x="57290" y="32081"/>
                  <a:pt x="54123" y="32398"/>
                  <a:pt x="50956" y="32525"/>
                </a:cubicBezTo>
                <a:cubicBezTo>
                  <a:pt x="44781" y="32746"/>
                  <a:pt x="38573" y="32936"/>
                  <a:pt x="32398" y="33031"/>
                </a:cubicBezTo>
                <a:cubicBezTo>
                  <a:pt x="23626" y="33158"/>
                  <a:pt x="14822" y="33158"/>
                  <a:pt x="6049" y="33253"/>
                </a:cubicBezTo>
                <a:cubicBezTo>
                  <a:pt x="4687" y="33253"/>
                  <a:pt x="3326" y="33348"/>
                  <a:pt x="1869" y="33443"/>
                </a:cubicBezTo>
                <a:cubicBezTo>
                  <a:pt x="1742" y="22897"/>
                  <a:pt x="1964" y="12383"/>
                  <a:pt x="1932" y="1774"/>
                </a:cubicBezTo>
                <a:cubicBezTo>
                  <a:pt x="4256" y="1763"/>
                  <a:pt x="6579" y="1758"/>
                  <a:pt x="8901" y="1758"/>
                </a:cubicBezTo>
                <a:cubicBezTo>
                  <a:pt x="18471" y="1758"/>
                  <a:pt x="28023" y="1836"/>
                  <a:pt x="37580" y="1836"/>
                </a:cubicBezTo>
                <a:cubicBezTo>
                  <a:pt x="45104" y="1836"/>
                  <a:pt x="52631" y="1788"/>
                  <a:pt x="60172" y="1616"/>
                </a:cubicBezTo>
                <a:close/>
                <a:moveTo>
                  <a:pt x="2344" y="1"/>
                </a:moveTo>
                <a:cubicBezTo>
                  <a:pt x="1172" y="1"/>
                  <a:pt x="982" y="127"/>
                  <a:pt x="824" y="1236"/>
                </a:cubicBezTo>
                <a:cubicBezTo>
                  <a:pt x="634" y="2629"/>
                  <a:pt x="475" y="4054"/>
                  <a:pt x="412" y="5479"/>
                </a:cubicBezTo>
                <a:cubicBezTo>
                  <a:pt x="285" y="9438"/>
                  <a:pt x="159" y="13428"/>
                  <a:pt x="95" y="17387"/>
                </a:cubicBezTo>
                <a:cubicBezTo>
                  <a:pt x="0" y="22834"/>
                  <a:pt x="0" y="28281"/>
                  <a:pt x="349" y="33760"/>
                </a:cubicBezTo>
                <a:cubicBezTo>
                  <a:pt x="349" y="34108"/>
                  <a:pt x="412" y="34520"/>
                  <a:pt x="539" y="34868"/>
                </a:cubicBezTo>
                <a:cubicBezTo>
                  <a:pt x="651" y="35111"/>
                  <a:pt x="830" y="35233"/>
                  <a:pt x="1029" y="35233"/>
                </a:cubicBezTo>
                <a:cubicBezTo>
                  <a:pt x="1167" y="35233"/>
                  <a:pt x="1315" y="35175"/>
                  <a:pt x="1457" y="35058"/>
                </a:cubicBezTo>
                <a:cubicBezTo>
                  <a:pt x="1616" y="34931"/>
                  <a:pt x="1711" y="34773"/>
                  <a:pt x="1774" y="34678"/>
                </a:cubicBezTo>
                <a:cubicBezTo>
                  <a:pt x="4592" y="34741"/>
                  <a:pt x="7348" y="34836"/>
                  <a:pt x="10103" y="34836"/>
                </a:cubicBezTo>
                <a:cubicBezTo>
                  <a:pt x="13374" y="34836"/>
                  <a:pt x="16646" y="34843"/>
                  <a:pt x="19917" y="34843"/>
                </a:cubicBezTo>
                <a:cubicBezTo>
                  <a:pt x="29185" y="34843"/>
                  <a:pt x="38448" y="34791"/>
                  <a:pt x="47694" y="34393"/>
                </a:cubicBezTo>
                <a:cubicBezTo>
                  <a:pt x="52476" y="34171"/>
                  <a:pt x="57258" y="33760"/>
                  <a:pt x="61977" y="32968"/>
                </a:cubicBezTo>
                <a:cubicBezTo>
                  <a:pt x="62072" y="32952"/>
                  <a:pt x="62167" y="32944"/>
                  <a:pt x="62262" y="32944"/>
                </a:cubicBezTo>
                <a:cubicBezTo>
                  <a:pt x="62357" y="32944"/>
                  <a:pt x="62452" y="32952"/>
                  <a:pt x="62547" y="32968"/>
                </a:cubicBezTo>
                <a:cubicBezTo>
                  <a:pt x="62679" y="32985"/>
                  <a:pt x="62794" y="32995"/>
                  <a:pt x="62895" y="32995"/>
                </a:cubicBezTo>
                <a:cubicBezTo>
                  <a:pt x="63350" y="32995"/>
                  <a:pt x="63508" y="32793"/>
                  <a:pt x="63560" y="32145"/>
                </a:cubicBezTo>
                <a:cubicBezTo>
                  <a:pt x="63624" y="31543"/>
                  <a:pt x="63624" y="30878"/>
                  <a:pt x="63655" y="30244"/>
                </a:cubicBezTo>
                <a:cubicBezTo>
                  <a:pt x="63750" y="24639"/>
                  <a:pt x="63655" y="19034"/>
                  <a:pt x="63149" y="13428"/>
                </a:cubicBezTo>
                <a:cubicBezTo>
                  <a:pt x="62800" y="9628"/>
                  <a:pt x="62325" y="5859"/>
                  <a:pt x="61470" y="2154"/>
                </a:cubicBezTo>
                <a:cubicBezTo>
                  <a:pt x="61375" y="1711"/>
                  <a:pt x="61248" y="1267"/>
                  <a:pt x="61058" y="887"/>
                </a:cubicBezTo>
                <a:cubicBezTo>
                  <a:pt x="60963" y="666"/>
                  <a:pt x="60678" y="412"/>
                  <a:pt x="60457" y="381"/>
                </a:cubicBezTo>
                <a:cubicBezTo>
                  <a:pt x="59665" y="317"/>
                  <a:pt x="58842" y="317"/>
                  <a:pt x="58018" y="317"/>
                </a:cubicBezTo>
                <a:cubicBezTo>
                  <a:pt x="54566" y="222"/>
                  <a:pt x="51114" y="127"/>
                  <a:pt x="47631" y="127"/>
                </a:cubicBezTo>
                <a:cubicBezTo>
                  <a:pt x="35438" y="64"/>
                  <a:pt x="23214" y="32"/>
                  <a:pt x="109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3296232"/>
              </p:ext>
            </p:extLst>
          </p:nvPr>
        </p:nvGraphicFramePr>
        <p:xfrm>
          <a:off x="3328302" y="3108347"/>
          <a:ext cx="1276902" cy="91440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329298">
                  <a:extLst>
                    <a:ext uri="{9D8B030D-6E8A-4147-A177-3AD203B41FA5}">
                      <a16:colId xmlns:a16="http://schemas.microsoft.com/office/drawing/2014/main" val="1911184099"/>
                    </a:ext>
                  </a:extLst>
                </a:gridCol>
                <a:gridCol w="521970">
                  <a:extLst>
                    <a:ext uri="{9D8B030D-6E8A-4147-A177-3AD203B41FA5}">
                      <a16:colId xmlns:a16="http://schemas.microsoft.com/office/drawing/2014/main" val="2809127773"/>
                    </a:ext>
                  </a:extLst>
                </a:gridCol>
                <a:gridCol w="425634">
                  <a:extLst>
                    <a:ext uri="{9D8B030D-6E8A-4147-A177-3AD203B41FA5}">
                      <a16:colId xmlns:a16="http://schemas.microsoft.com/office/drawing/2014/main" val="4066894965"/>
                    </a:ext>
                  </a:extLst>
                </a:gridCol>
              </a:tblGrid>
              <a:tr h="2830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2675157"/>
                  </a:ext>
                </a:extLst>
              </a:tr>
              <a:tr h="283004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8642779"/>
                  </a:ext>
                </a:extLst>
              </a:tr>
              <a:tr h="283004"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9730004"/>
                  </a:ext>
                </a:extLst>
              </a:tr>
            </a:tbl>
          </a:graphicData>
        </a:graphic>
      </p:graphicFrame>
      <p:sp>
        <p:nvSpPr>
          <p:cNvPr id="27" name="Google Shape;1080;p39"/>
          <p:cNvSpPr txBox="1"/>
          <p:nvPr/>
        </p:nvSpPr>
        <p:spPr>
          <a:xfrm>
            <a:off x="3872270" y="3365564"/>
            <a:ext cx="2776581" cy="262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9CB9C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TRAIN DATA </a:t>
            </a:r>
            <a:endParaRPr sz="1800" dirty="0">
              <a:solidFill>
                <a:srgbClr val="F9CB9C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470508"/>
              </p:ext>
            </p:extLst>
          </p:nvPr>
        </p:nvGraphicFramePr>
        <p:xfrm>
          <a:off x="4622109" y="4003062"/>
          <a:ext cx="1276902" cy="91440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425634">
                  <a:extLst>
                    <a:ext uri="{9D8B030D-6E8A-4147-A177-3AD203B41FA5}">
                      <a16:colId xmlns:a16="http://schemas.microsoft.com/office/drawing/2014/main" val="1093772144"/>
                    </a:ext>
                  </a:extLst>
                </a:gridCol>
                <a:gridCol w="425634">
                  <a:extLst>
                    <a:ext uri="{9D8B030D-6E8A-4147-A177-3AD203B41FA5}">
                      <a16:colId xmlns:a16="http://schemas.microsoft.com/office/drawing/2014/main" val="2519345081"/>
                    </a:ext>
                  </a:extLst>
                </a:gridCol>
                <a:gridCol w="425634">
                  <a:extLst>
                    <a:ext uri="{9D8B030D-6E8A-4147-A177-3AD203B41FA5}">
                      <a16:colId xmlns:a16="http://schemas.microsoft.com/office/drawing/2014/main" val="1959565540"/>
                    </a:ext>
                  </a:extLst>
                </a:gridCol>
              </a:tblGrid>
              <a:tr h="24249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358720"/>
                  </a:ext>
                </a:extLst>
              </a:tr>
              <a:tr h="283004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6465685"/>
                  </a:ext>
                </a:extLst>
              </a:tr>
              <a:tr h="283004"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8382661"/>
                  </a:ext>
                </a:extLst>
              </a:tr>
            </a:tbl>
          </a:graphicData>
        </a:graphic>
      </p:graphicFrame>
      <p:sp>
        <p:nvSpPr>
          <p:cNvPr id="29" name="Google Shape;1080;p39"/>
          <p:cNvSpPr txBox="1"/>
          <p:nvPr/>
        </p:nvSpPr>
        <p:spPr>
          <a:xfrm>
            <a:off x="2549308" y="4390413"/>
            <a:ext cx="2776581" cy="262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9CB9C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TEST DATA</a:t>
            </a:r>
            <a:endParaRPr sz="1800" dirty="0">
              <a:solidFill>
                <a:srgbClr val="F9CB9C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35" name="Google Shape;1078;p39"/>
          <p:cNvSpPr txBox="1"/>
          <p:nvPr/>
        </p:nvSpPr>
        <p:spPr>
          <a:xfrm>
            <a:off x="1212699" y="3006249"/>
            <a:ext cx="2509442" cy="23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B4A7D6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COFUSION MATRIX:</a:t>
            </a:r>
            <a:endParaRPr sz="1800" dirty="0">
              <a:solidFill>
                <a:srgbClr val="B4A7D6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36" name="Google Shape;1078;p39"/>
          <p:cNvSpPr txBox="1"/>
          <p:nvPr/>
        </p:nvSpPr>
        <p:spPr>
          <a:xfrm>
            <a:off x="5188188" y="129209"/>
            <a:ext cx="15870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B4A7D6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ROC CURVE</a:t>
            </a:r>
            <a:endParaRPr sz="1800" dirty="0">
              <a:solidFill>
                <a:srgbClr val="B4A7D6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7917" y="336273"/>
            <a:ext cx="3579098" cy="2319387"/>
          </a:xfrm>
          <a:prstGeom prst="rect">
            <a:avLst/>
          </a:prstGeom>
        </p:spPr>
      </p:pic>
      <p:sp>
        <p:nvSpPr>
          <p:cNvPr id="53" name="Google Shape;910;p34"/>
          <p:cNvSpPr txBox="1"/>
          <p:nvPr/>
        </p:nvSpPr>
        <p:spPr>
          <a:xfrm>
            <a:off x="838415" y="4628383"/>
            <a:ext cx="1481959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SAMPLE SIZE</a:t>
            </a:r>
            <a:endParaRPr sz="2000" dirty="0">
              <a:solidFill>
                <a:srgbClr val="FFFFFF"/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4" name="Google Shape;910;p34"/>
          <p:cNvSpPr txBox="1"/>
          <p:nvPr/>
        </p:nvSpPr>
        <p:spPr>
          <a:xfrm>
            <a:off x="92181" y="4501596"/>
            <a:ext cx="945931" cy="618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tx1">
                    <a:lumMod val="85000"/>
                  </a:schemeClr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250</a:t>
            </a:r>
            <a:endParaRPr sz="3600" b="1" dirty="0">
              <a:solidFill>
                <a:schemeClr val="tx1">
                  <a:lumMod val="85000"/>
                </a:schemeClr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55" name="Google Shape;3435;p62"/>
          <p:cNvGrpSpPr/>
          <p:nvPr/>
        </p:nvGrpSpPr>
        <p:grpSpPr>
          <a:xfrm>
            <a:off x="165753" y="4481717"/>
            <a:ext cx="2039007" cy="539969"/>
            <a:chOff x="4411970" y="2426309"/>
            <a:chExt cx="747317" cy="167425"/>
          </a:xfrm>
        </p:grpSpPr>
        <p:sp>
          <p:nvSpPr>
            <p:cNvPr id="56" name="Google Shape;3436;p62"/>
            <p:cNvSpPr/>
            <p:nvPr/>
          </p:nvSpPr>
          <p:spPr>
            <a:xfrm>
              <a:off x="4411970" y="2426309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  <p:sp>
          <p:nvSpPr>
            <p:cNvPr id="57" name="Google Shape;3437;p62"/>
            <p:cNvSpPr/>
            <p:nvPr/>
          </p:nvSpPr>
          <p:spPr>
            <a:xfrm>
              <a:off x="4564629" y="2426309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sp>
        <p:nvSpPr>
          <p:cNvPr id="58" name="Google Shape;1420;p43"/>
          <p:cNvSpPr/>
          <p:nvPr/>
        </p:nvSpPr>
        <p:spPr>
          <a:xfrm>
            <a:off x="-4305" y="4357720"/>
            <a:ext cx="785578" cy="783522"/>
          </a:xfrm>
          <a:custGeom>
            <a:avLst/>
            <a:gdLst/>
            <a:ahLst/>
            <a:cxnLst/>
            <a:rect l="l" t="t" r="r" b="b"/>
            <a:pathLst>
              <a:path w="24450" h="24386" fill="none" extrusionOk="0">
                <a:moveTo>
                  <a:pt x="24449" y="12098"/>
                </a:moveTo>
                <a:cubicBezTo>
                  <a:pt x="24449" y="14315"/>
                  <a:pt x="23563" y="16373"/>
                  <a:pt x="22518" y="18178"/>
                </a:cubicBezTo>
                <a:cubicBezTo>
                  <a:pt x="21441" y="20047"/>
                  <a:pt x="19731" y="21250"/>
                  <a:pt x="17862" y="22327"/>
                </a:cubicBezTo>
                <a:cubicBezTo>
                  <a:pt x="16057" y="23372"/>
                  <a:pt x="14189" y="24385"/>
                  <a:pt x="11940" y="24385"/>
                </a:cubicBezTo>
                <a:cubicBezTo>
                  <a:pt x="9723" y="24385"/>
                  <a:pt x="7601" y="23752"/>
                  <a:pt x="5828" y="22707"/>
                </a:cubicBezTo>
                <a:cubicBezTo>
                  <a:pt x="3959" y="21662"/>
                  <a:pt x="2534" y="20015"/>
                  <a:pt x="1458" y="18146"/>
                </a:cubicBezTo>
                <a:cubicBezTo>
                  <a:pt x="413" y="16373"/>
                  <a:pt x="1" y="14315"/>
                  <a:pt x="1" y="12098"/>
                </a:cubicBezTo>
                <a:cubicBezTo>
                  <a:pt x="1" y="9881"/>
                  <a:pt x="508" y="7886"/>
                  <a:pt x="1553" y="6081"/>
                </a:cubicBezTo>
                <a:cubicBezTo>
                  <a:pt x="2598" y="4212"/>
                  <a:pt x="4054" y="2692"/>
                  <a:pt x="5923" y="1615"/>
                </a:cubicBezTo>
                <a:cubicBezTo>
                  <a:pt x="7696" y="570"/>
                  <a:pt x="9723" y="0"/>
                  <a:pt x="11940" y="0"/>
                </a:cubicBezTo>
                <a:cubicBezTo>
                  <a:pt x="14189" y="0"/>
                  <a:pt x="16215" y="570"/>
                  <a:pt x="17989" y="1615"/>
                </a:cubicBezTo>
                <a:cubicBezTo>
                  <a:pt x="19857" y="2692"/>
                  <a:pt x="21346" y="4180"/>
                  <a:pt x="22423" y="6049"/>
                </a:cubicBezTo>
                <a:cubicBezTo>
                  <a:pt x="23468" y="7822"/>
                  <a:pt x="24449" y="9881"/>
                  <a:pt x="24449" y="12098"/>
                </a:cubicBezTo>
                <a:close/>
              </a:path>
            </a:pathLst>
          </a:custGeom>
          <a:noFill/>
          <a:ln w="198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21615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10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0" grpId="0"/>
      <p:bldP spid="1064" grpId="0" animBg="1"/>
      <p:bldP spid="1065" grpId="0" animBg="1"/>
      <p:bldP spid="1066" grpId="0" animBg="1"/>
      <p:bldP spid="1067" grpId="0" animBg="1"/>
      <p:bldP spid="1068" grpId="0" animBg="1"/>
      <p:bldP spid="1068" grpId="1" animBg="1"/>
      <p:bldP spid="1069" grpId="0" animBg="1"/>
      <p:bldP spid="1070" grpId="0" animBg="1"/>
      <p:bldP spid="1071" grpId="0" animBg="1"/>
      <p:bldP spid="1072" grpId="0"/>
      <p:bldP spid="1080" grpId="0"/>
      <p:bldP spid="1081" grpId="0"/>
      <p:bldP spid="23" grpId="0" animBg="1"/>
      <p:bldP spid="24" grpId="0"/>
      <p:bldP spid="21" grpId="0"/>
      <p:bldP spid="25" grpId="0" animBg="1"/>
      <p:bldP spid="27" grpId="0"/>
      <p:bldP spid="29" grpId="0"/>
      <p:bldP spid="35" grpId="0"/>
      <p:bldP spid="3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34"/>
          <p:cNvSpPr txBox="1"/>
          <p:nvPr/>
        </p:nvSpPr>
        <p:spPr>
          <a:xfrm>
            <a:off x="575611" y="367753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GLOBAL TEST </a:t>
            </a:r>
            <a:endParaRPr sz="5400" dirty="0">
              <a:solidFill>
                <a:srgbClr val="FFFFFF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910" name="Google Shape;910;p34"/>
          <p:cNvSpPr txBox="1"/>
          <p:nvPr/>
        </p:nvSpPr>
        <p:spPr>
          <a:xfrm>
            <a:off x="5531818" y="1876759"/>
            <a:ext cx="2057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915" name="Google Shape;915;p34"/>
          <p:cNvSpPr txBox="1"/>
          <p:nvPr/>
        </p:nvSpPr>
        <p:spPr>
          <a:xfrm>
            <a:off x="378533" y="1345883"/>
            <a:ext cx="4178249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sz="2400" dirty="0">
                <a:solidFill>
                  <a:srgbClr val="F9CB9C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MODEL 1: SWITCH.1 ~ 1</a:t>
            </a:r>
          </a:p>
          <a:p>
            <a:pPr lvl="0"/>
            <a:r>
              <a:rPr lang="pt-BR" sz="2400" dirty="0">
                <a:solidFill>
                  <a:srgbClr val="F9CB9C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MODEL 2: SWITCH.1 </a:t>
            </a:r>
            <a:r>
              <a:rPr lang="pt-BR" sz="1600" dirty="0">
                <a:solidFill>
                  <a:srgbClr val="F9CB9C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~ O1 + O2 + O9 + O10 + JOB1</a:t>
            </a:r>
          </a:p>
        </p:txBody>
      </p:sp>
      <p:sp>
        <p:nvSpPr>
          <p:cNvPr id="22" name="Google Shape;1619;p46"/>
          <p:cNvSpPr/>
          <p:nvPr/>
        </p:nvSpPr>
        <p:spPr>
          <a:xfrm>
            <a:off x="-372979" y="943583"/>
            <a:ext cx="4981963" cy="4085617"/>
          </a:xfrm>
          <a:custGeom>
            <a:avLst/>
            <a:gdLst/>
            <a:ahLst/>
            <a:cxnLst/>
            <a:rect l="l" t="t" r="r" b="b"/>
            <a:pathLst>
              <a:path w="119647" h="41392" extrusionOk="0">
                <a:moveTo>
                  <a:pt x="11528" y="12066"/>
                </a:moveTo>
                <a:lnTo>
                  <a:pt x="11528" y="12066"/>
                </a:lnTo>
                <a:cubicBezTo>
                  <a:pt x="12194" y="12319"/>
                  <a:pt x="12827" y="12668"/>
                  <a:pt x="13429" y="13143"/>
                </a:cubicBezTo>
                <a:cubicBezTo>
                  <a:pt x="15107" y="14536"/>
                  <a:pt x="15835" y="16563"/>
                  <a:pt x="15550" y="18685"/>
                </a:cubicBezTo>
                <a:cubicBezTo>
                  <a:pt x="15265" y="20648"/>
                  <a:pt x="14284" y="22707"/>
                  <a:pt x="12605" y="23784"/>
                </a:cubicBezTo>
                <a:cubicBezTo>
                  <a:pt x="12067" y="24132"/>
                  <a:pt x="11497" y="24354"/>
                  <a:pt x="10895" y="24544"/>
                </a:cubicBezTo>
                <a:cubicBezTo>
                  <a:pt x="11180" y="24354"/>
                  <a:pt x="11433" y="24195"/>
                  <a:pt x="11718" y="24005"/>
                </a:cubicBezTo>
                <a:cubicBezTo>
                  <a:pt x="14315" y="21978"/>
                  <a:pt x="15170" y="18527"/>
                  <a:pt x="14030" y="15486"/>
                </a:cubicBezTo>
                <a:cubicBezTo>
                  <a:pt x="13587" y="14220"/>
                  <a:pt x="12890" y="13079"/>
                  <a:pt x="11813" y="12256"/>
                </a:cubicBezTo>
                <a:cubicBezTo>
                  <a:pt x="11718" y="12193"/>
                  <a:pt x="11623" y="12129"/>
                  <a:pt x="11528" y="12066"/>
                </a:cubicBezTo>
                <a:close/>
                <a:moveTo>
                  <a:pt x="7411" y="11654"/>
                </a:moveTo>
                <a:cubicBezTo>
                  <a:pt x="7443" y="11686"/>
                  <a:pt x="7506" y="11686"/>
                  <a:pt x="7570" y="11686"/>
                </a:cubicBezTo>
                <a:cubicBezTo>
                  <a:pt x="7603" y="11686"/>
                  <a:pt x="7637" y="11685"/>
                  <a:pt x="7670" y="11685"/>
                </a:cubicBezTo>
                <a:cubicBezTo>
                  <a:pt x="10027" y="11685"/>
                  <a:pt x="11797" y="12793"/>
                  <a:pt x="12859" y="14916"/>
                </a:cubicBezTo>
                <a:cubicBezTo>
                  <a:pt x="14062" y="17386"/>
                  <a:pt x="13999" y="20395"/>
                  <a:pt x="12162" y="22517"/>
                </a:cubicBezTo>
                <a:cubicBezTo>
                  <a:pt x="10947" y="23923"/>
                  <a:pt x="9131" y="24699"/>
                  <a:pt x="7310" y="24699"/>
                </a:cubicBezTo>
                <a:cubicBezTo>
                  <a:pt x="6424" y="24699"/>
                  <a:pt x="5538" y="24515"/>
                  <a:pt x="4720" y="24132"/>
                </a:cubicBezTo>
                <a:cubicBezTo>
                  <a:pt x="1996" y="22834"/>
                  <a:pt x="824" y="20047"/>
                  <a:pt x="1616" y="17133"/>
                </a:cubicBezTo>
                <a:cubicBezTo>
                  <a:pt x="2344" y="14441"/>
                  <a:pt x="4593" y="12066"/>
                  <a:pt x="7411" y="11654"/>
                </a:cubicBezTo>
                <a:close/>
                <a:moveTo>
                  <a:pt x="30862" y="689"/>
                </a:moveTo>
                <a:cubicBezTo>
                  <a:pt x="33166" y="689"/>
                  <a:pt x="35470" y="697"/>
                  <a:pt x="37782" y="697"/>
                </a:cubicBezTo>
                <a:cubicBezTo>
                  <a:pt x="43071" y="697"/>
                  <a:pt x="48328" y="729"/>
                  <a:pt x="53617" y="729"/>
                </a:cubicBezTo>
                <a:cubicBezTo>
                  <a:pt x="59095" y="760"/>
                  <a:pt x="64606" y="792"/>
                  <a:pt x="70085" y="824"/>
                </a:cubicBezTo>
                <a:cubicBezTo>
                  <a:pt x="75278" y="855"/>
                  <a:pt x="80504" y="887"/>
                  <a:pt x="85729" y="950"/>
                </a:cubicBezTo>
                <a:cubicBezTo>
                  <a:pt x="90163" y="982"/>
                  <a:pt x="94628" y="1014"/>
                  <a:pt x="99093" y="1077"/>
                </a:cubicBezTo>
                <a:cubicBezTo>
                  <a:pt x="102355" y="1109"/>
                  <a:pt x="105586" y="1140"/>
                  <a:pt x="108816" y="1172"/>
                </a:cubicBezTo>
                <a:cubicBezTo>
                  <a:pt x="109980" y="1172"/>
                  <a:pt x="111144" y="1225"/>
                  <a:pt x="112307" y="1225"/>
                </a:cubicBezTo>
                <a:cubicBezTo>
                  <a:pt x="112695" y="1225"/>
                  <a:pt x="113083" y="1219"/>
                  <a:pt x="113471" y="1204"/>
                </a:cubicBezTo>
                <a:cubicBezTo>
                  <a:pt x="113788" y="1552"/>
                  <a:pt x="114010" y="2059"/>
                  <a:pt x="114168" y="2534"/>
                </a:cubicBezTo>
                <a:cubicBezTo>
                  <a:pt x="114453" y="3452"/>
                  <a:pt x="114643" y="4402"/>
                  <a:pt x="114801" y="5352"/>
                </a:cubicBezTo>
                <a:cubicBezTo>
                  <a:pt x="115213" y="8012"/>
                  <a:pt x="115371" y="10736"/>
                  <a:pt x="115466" y="13428"/>
                </a:cubicBezTo>
                <a:cubicBezTo>
                  <a:pt x="115688" y="19382"/>
                  <a:pt x="115593" y="25367"/>
                  <a:pt x="114960" y="31289"/>
                </a:cubicBezTo>
                <a:cubicBezTo>
                  <a:pt x="114865" y="32303"/>
                  <a:pt x="114738" y="33316"/>
                  <a:pt x="114548" y="34298"/>
                </a:cubicBezTo>
                <a:cubicBezTo>
                  <a:pt x="114421" y="34899"/>
                  <a:pt x="114263" y="35659"/>
                  <a:pt x="114041" y="36134"/>
                </a:cubicBezTo>
                <a:cubicBezTo>
                  <a:pt x="113978" y="36198"/>
                  <a:pt x="113946" y="36261"/>
                  <a:pt x="113883" y="36356"/>
                </a:cubicBezTo>
                <a:cubicBezTo>
                  <a:pt x="113883" y="36347"/>
                  <a:pt x="113883" y="36343"/>
                  <a:pt x="113882" y="36343"/>
                </a:cubicBezTo>
                <a:cubicBezTo>
                  <a:pt x="113880" y="36343"/>
                  <a:pt x="113874" y="36365"/>
                  <a:pt x="113851" y="36388"/>
                </a:cubicBezTo>
                <a:lnTo>
                  <a:pt x="113756" y="36388"/>
                </a:lnTo>
                <a:cubicBezTo>
                  <a:pt x="113630" y="36388"/>
                  <a:pt x="113535" y="36388"/>
                  <a:pt x="113408" y="36419"/>
                </a:cubicBezTo>
                <a:cubicBezTo>
                  <a:pt x="112869" y="36451"/>
                  <a:pt x="112331" y="36483"/>
                  <a:pt x="111793" y="36483"/>
                </a:cubicBezTo>
                <a:cubicBezTo>
                  <a:pt x="108151" y="36641"/>
                  <a:pt x="104541" y="36736"/>
                  <a:pt x="100899" y="36799"/>
                </a:cubicBezTo>
                <a:cubicBezTo>
                  <a:pt x="95515" y="36926"/>
                  <a:pt x="90131" y="36990"/>
                  <a:pt x="84747" y="37053"/>
                </a:cubicBezTo>
                <a:cubicBezTo>
                  <a:pt x="78414" y="37148"/>
                  <a:pt x="72080" y="37180"/>
                  <a:pt x="65746" y="37243"/>
                </a:cubicBezTo>
                <a:cubicBezTo>
                  <a:pt x="59222" y="37275"/>
                  <a:pt x="52698" y="37306"/>
                  <a:pt x="46206" y="37306"/>
                </a:cubicBezTo>
                <a:cubicBezTo>
                  <a:pt x="43245" y="37322"/>
                  <a:pt x="40292" y="37330"/>
                  <a:pt x="37343" y="37330"/>
                </a:cubicBezTo>
                <a:cubicBezTo>
                  <a:pt x="34394" y="37330"/>
                  <a:pt x="31448" y="37322"/>
                  <a:pt x="28503" y="37306"/>
                </a:cubicBezTo>
                <a:cubicBezTo>
                  <a:pt x="23974" y="37275"/>
                  <a:pt x="19477" y="37243"/>
                  <a:pt x="14980" y="37148"/>
                </a:cubicBezTo>
                <a:cubicBezTo>
                  <a:pt x="12637" y="37116"/>
                  <a:pt x="10293" y="37116"/>
                  <a:pt x="7982" y="36894"/>
                </a:cubicBezTo>
                <a:lnTo>
                  <a:pt x="7950" y="36894"/>
                </a:lnTo>
                <a:cubicBezTo>
                  <a:pt x="7506" y="33854"/>
                  <a:pt x="7095" y="30782"/>
                  <a:pt x="6841" y="27711"/>
                </a:cubicBezTo>
                <a:cubicBezTo>
                  <a:pt x="6778" y="27014"/>
                  <a:pt x="6715" y="26285"/>
                  <a:pt x="6778" y="25589"/>
                </a:cubicBezTo>
                <a:cubicBezTo>
                  <a:pt x="8995" y="25525"/>
                  <a:pt x="11433" y="25494"/>
                  <a:pt x="13302" y="24132"/>
                </a:cubicBezTo>
                <a:cubicBezTo>
                  <a:pt x="15044" y="22834"/>
                  <a:pt x="15994" y="20712"/>
                  <a:pt x="16184" y="18622"/>
                </a:cubicBezTo>
                <a:cubicBezTo>
                  <a:pt x="16405" y="16341"/>
                  <a:pt x="15582" y="14220"/>
                  <a:pt x="13777" y="12794"/>
                </a:cubicBezTo>
                <a:cubicBezTo>
                  <a:pt x="12225" y="11528"/>
                  <a:pt x="10388" y="11084"/>
                  <a:pt x="8488" y="11084"/>
                </a:cubicBezTo>
                <a:cubicBezTo>
                  <a:pt x="8172" y="11053"/>
                  <a:pt x="7855" y="11053"/>
                  <a:pt x="7570" y="11053"/>
                </a:cubicBezTo>
                <a:cubicBezTo>
                  <a:pt x="7475" y="11053"/>
                  <a:pt x="7411" y="11084"/>
                  <a:pt x="7348" y="11116"/>
                </a:cubicBezTo>
                <a:cubicBezTo>
                  <a:pt x="7285" y="11148"/>
                  <a:pt x="7253" y="11148"/>
                  <a:pt x="7190" y="11148"/>
                </a:cubicBezTo>
                <a:cubicBezTo>
                  <a:pt x="7000" y="9881"/>
                  <a:pt x="7063" y="8551"/>
                  <a:pt x="7095" y="7252"/>
                </a:cubicBezTo>
                <a:cubicBezTo>
                  <a:pt x="7158" y="5701"/>
                  <a:pt x="7221" y="4149"/>
                  <a:pt x="7443" y="2629"/>
                </a:cubicBezTo>
                <a:cubicBezTo>
                  <a:pt x="7506" y="2154"/>
                  <a:pt x="7570" y="1647"/>
                  <a:pt x="7728" y="1204"/>
                </a:cubicBezTo>
                <a:cubicBezTo>
                  <a:pt x="7760" y="1172"/>
                  <a:pt x="7760" y="1140"/>
                  <a:pt x="7792" y="1109"/>
                </a:cubicBezTo>
                <a:cubicBezTo>
                  <a:pt x="7823" y="1109"/>
                  <a:pt x="7855" y="1109"/>
                  <a:pt x="7887" y="1077"/>
                </a:cubicBezTo>
                <a:lnTo>
                  <a:pt x="8077" y="1077"/>
                </a:lnTo>
                <a:cubicBezTo>
                  <a:pt x="9882" y="887"/>
                  <a:pt x="11750" y="887"/>
                  <a:pt x="13555" y="855"/>
                </a:cubicBezTo>
                <a:cubicBezTo>
                  <a:pt x="17039" y="792"/>
                  <a:pt x="20491" y="760"/>
                  <a:pt x="23943" y="729"/>
                </a:cubicBezTo>
                <a:cubicBezTo>
                  <a:pt x="26255" y="697"/>
                  <a:pt x="28558" y="689"/>
                  <a:pt x="30862" y="689"/>
                </a:cubicBezTo>
                <a:close/>
                <a:moveTo>
                  <a:pt x="114960" y="2534"/>
                </a:moveTo>
                <a:lnTo>
                  <a:pt x="114960" y="2534"/>
                </a:lnTo>
                <a:cubicBezTo>
                  <a:pt x="115435" y="3009"/>
                  <a:pt x="115910" y="3515"/>
                  <a:pt x="116353" y="3991"/>
                </a:cubicBezTo>
                <a:cubicBezTo>
                  <a:pt x="117176" y="4846"/>
                  <a:pt x="117588" y="5796"/>
                  <a:pt x="117842" y="6967"/>
                </a:cubicBezTo>
                <a:cubicBezTo>
                  <a:pt x="118063" y="8139"/>
                  <a:pt x="118190" y="9374"/>
                  <a:pt x="118317" y="10546"/>
                </a:cubicBezTo>
                <a:cubicBezTo>
                  <a:pt x="118507" y="11908"/>
                  <a:pt x="118633" y="13270"/>
                  <a:pt x="118728" y="14663"/>
                </a:cubicBezTo>
                <a:cubicBezTo>
                  <a:pt x="119077" y="19413"/>
                  <a:pt x="118792" y="24195"/>
                  <a:pt x="118697" y="28946"/>
                </a:cubicBezTo>
                <a:cubicBezTo>
                  <a:pt x="118633" y="31542"/>
                  <a:pt x="118602" y="34139"/>
                  <a:pt x="118190" y="36704"/>
                </a:cubicBezTo>
                <a:cubicBezTo>
                  <a:pt x="118127" y="37306"/>
                  <a:pt x="118000" y="37908"/>
                  <a:pt x="117842" y="38510"/>
                </a:cubicBezTo>
                <a:cubicBezTo>
                  <a:pt x="117747" y="38858"/>
                  <a:pt x="117620" y="39301"/>
                  <a:pt x="117335" y="39586"/>
                </a:cubicBezTo>
                <a:cubicBezTo>
                  <a:pt x="117208" y="39713"/>
                  <a:pt x="117208" y="39681"/>
                  <a:pt x="116986" y="39713"/>
                </a:cubicBezTo>
                <a:cubicBezTo>
                  <a:pt x="116258" y="39745"/>
                  <a:pt x="115530" y="39808"/>
                  <a:pt x="114801" y="39840"/>
                </a:cubicBezTo>
                <a:cubicBezTo>
                  <a:pt x="113408" y="39935"/>
                  <a:pt x="112014" y="39998"/>
                  <a:pt x="110653" y="40030"/>
                </a:cubicBezTo>
                <a:cubicBezTo>
                  <a:pt x="105079" y="40220"/>
                  <a:pt x="99537" y="40188"/>
                  <a:pt x="93995" y="40251"/>
                </a:cubicBezTo>
                <a:cubicBezTo>
                  <a:pt x="88326" y="40315"/>
                  <a:pt x="82657" y="40473"/>
                  <a:pt x="76988" y="40473"/>
                </a:cubicBezTo>
                <a:cubicBezTo>
                  <a:pt x="65746" y="40505"/>
                  <a:pt x="54472" y="40631"/>
                  <a:pt x="43198" y="40631"/>
                </a:cubicBezTo>
                <a:cubicBezTo>
                  <a:pt x="37592" y="40631"/>
                  <a:pt x="31987" y="40600"/>
                  <a:pt x="26381" y="40568"/>
                </a:cubicBezTo>
                <a:cubicBezTo>
                  <a:pt x="23626" y="40536"/>
                  <a:pt x="20871" y="40536"/>
                  <a:pt x="18084" y="40473"/>
                </a:cubicBezTo>
                <a:cubicBezTo>
                  <a:pt x="16722" y="40441"/>
                  <a:pt x="15329" y="40378"/>
                  <a:pt x="13935" y="40346"/>
                </a:cubicBezTo>
                <a:cubicBezTo>
                  <a:pt x="12700" y="40315"/>
                  <a:pt x="11592" y="40220"/>
                  <a:pt x="10515" y="39523"/>
                </a:cubicBezTo>
                <a:cubicBezTo>
                  <a:pt x="10040" y="39238"/>
                  <a:pt x="9660" y="38921"/>
                  <a:pt x="9248" y="38573"/>
                </a:cubicBezTo>
                <a:cubicBezTo>
                  <a:pt x="9185" y="38510"/>
                  <a:pt x="8742" y="38130"/>
                  <a:pt x="8425" y="37845"/>
                </a:cubicBezTo>
                <a:lnTo>
                  <a:pt x="8425" y="37845"/>
                </a:lnTo>
                <a:cubicBezTo>
                  <a:pt x="8837" y="37876"/>
                  <a:pt x="9280" y="37876"/>
                  <a:pt x="9723" y="37876"/>
                </a:cubicBezTo>
                <a:cubicBezTo>
                  <a:pt x="11053" y="37940"/>
                  <a:pt x="12384" y="37971"/>
                  <a:pt x="13714" y="37971"/>
                </a:cubicBezTo>
                <a:cubicBezTo>
                  <a:pt x="18021" y="38035"/>
                  <a:pt x="22328" y="38066"/>
                  <a:pt x="26635" y="38098"/>
                </a:cubicBezTo>
                <a:cubicBezTo>
                  <a:pt x="29516" y="38114"/>
                  <a:pt x="32406" y="38122"/>
                  <a:pt x="35296" y="38122"/>
                </a:cubicBezTo>
                <a:cubicBezTo>
                  <a:pt x="38186" y="38122"/>
                  <a:pt x="41076" y="38114"/>
                  <a:pt x="43958" y="38098"/>
                </a:cubicBezTo>
                <a:cubicBezTo>
                  <a:pt x="50450" y="38098"/>
                  <a:pt x="56942" y="38066"/>
                  <a:pt x="63434" y="38035"/>
                </a:cubicBezTo>
                <a:cubicBezTo>
                  <a:pt x="69831" y="37971"/>
                  <a:pt x="76228" y="37908"/>
                  <a:pt x="82626" y="37845"/>
                </a:cubicBezTo>
                <a:cubicBezTo>
                  <a:pt x="88168" y="37781"/>
                  <a:pt x="93678" y="37718"/>
                  <a:pt x="99220" y="37623"/>
                </a:cubicBezTo>
                <a:cubicBezTo>
                  <a:pt x="103084" y="37528"/>
                  <a:pt x="106979" y="37465"/>
                  <a:pt x="110843" y="37306"/>
                </a:cubicBezTo>
                <a:cubicBezTo>
                  <a:pt x="111476" y="37275"/>
                  <a:pt x="112078" y="37243"/>
                  <a:pt x="112711" y="37211"/>
                </a:cubicBezTo>
                <a:cubicBezTo>
                  <a:pt x="113123" y="37180"/>
                  <a:pt x="113661" y="37211"/>
                  <a:pt x="114073" y="37085"/>
                </a:cubicBezTo>
                <a:cubicBezTo>
                  <a:pt x="114516" y="36958"/>
                  <a:pt x="114738" y="36388"/>
                  <a:pt x="114865" y="35976"/>
                </a:cubicBezTo>
                <a:cubicBezTo>
                  <a:pt x="115118" y="35279"/>
                  <a:pt x="115245" y="34519"/>
                  <a:pt x="115371" y="33759"/>
                </a:cubicBezTo>
                <a:cubicBezTo>
                  <a:pt x="115751" y="31289"/>
                  <a:pt x="115941" y="28787"/>
                  <a:pt x="116068" y="26317"/>
                </a:cubicBezTo>
                <a:cubicBezTo>
                  <a:pt x="116195" y="23214"/>
                  <a:pt x="116290" y="20110"/>
                  <a:pt x="116258" y="17006"/>
                </a:cubicBezTo>
                <a:cubicBezTo>
                  <a:pt x="116258" y="14030"/>
                  <a:pt x="116131" y="11021"/>
                  <a:pt x="115846" y="8044"/>
                </a:cubicBezTo>
                <a:cubicBezTo>
                  <a:pt x="115688" y="6239"/>
                  <a:pt x="115530" y="4307"/>
                  <a:pt x="114960" y="2534"/>
                </a:cubicBezTo>
                <a:close/>
                <a:moveTo>
                  <a:pt x="34837" y="0"/>
                </a:moveTo>
                <a:cubicBezTo>
                  <a:pt x="29992" y="32"/>
                  <a:pt x="25114" y="32"/>
                  <a:pt x="20237" y="32"/>
                </a:cubicBezTo>
                <a:cubicBezTo>
                  <a:pt x="17007" y="64"/>
                  <a:pt x="13745" y="95"/>
                  <a:pt x="10515" y="190"/>
                </a:cubicBezTo>
                <a:cubicBezTo>
                  <a:pt x="9692" y="222"/>
                  <a:pt x="8900" y="254"/>
                  <a:pt x="8077" y="349"/>
                </a:cubicBezTo>
                <a:cubicBezTo>
                  <a:pt x="7887" y="380"/>
                  <a:pt x="7696" y="380"/>
                  <a:pt x="7506" y="444"/>
                </a:cubicBezTo>
                <a:cubicBezTo>
                  <a:pt x="6905" y="697"/>
                  <a:pt x="6905" y="1742"/>
                  <a:pt x="6810" y="2249"/>
                </a:cubicBezTo>
                <a:cubicBezTo>
                  <a:pt x="6588" y="3864"/>
                  <a:pt x="6493" y="5511"/>
                  <a:pt x="6430" y="7126"/>
                </a:cubicBezTo>
                <a:cubicBezTo>
                  <a:pt x="6398" y="8488"/>
                  <a:pt x="6366" y="9913"/>
                  <a:pt x="6556" y="11243"/>
                </a:cubicBezTo>
                <a:cubicBezTo>
                  <a:pt x="4086" y="11781"/>
                  <a:pt x="2154" y="13681"/>
                  <a:pt x="1236" y="16025"/>
                </a:cubicBezTo>
                <a:cubicBezTo>
                  <a:pt x="1" y="19002"/>
                  <a:pt x="603" y="22327"/>
                  <a:pt x="3263" y="24290"/>
                </a:cubicBezTo>
                <a:cubicBezTo>
                  <a:pt x="4118" y="24892"/>
                  <a:pt x="5100" y="25272"/>
                  <a:pt x="6081" y="25430"/>
                </a:cubicBezTo>
                <a:cubicBezTo>
                  <a:pt x="5955" y="26507"/>
                  <a:pt x="6050" y="27679"/>
                  <a:pt x="6145" y="28756"/>
                </a:cubicBezTo>
                <a:cubicBezTo>
                  <a:pt x="6271" y="30402"/>
                  <a:pt x="6430" y="32049"/>
                  <a:pt x="6651" y="33664"/>
                </a:cubicBezTo>
                <a:cubicBezTo>
                  <a:pt x="6778" y="34804"/>
                  <a:pt x="6936" y="35944"/>
                  <a:pt x="7095" y="37085"/>
                </a:cubicBezTo>
                <a:cubicBezTo>
                  <a:pt x="7126" y="37338"/>
                  <a:pt x="7190" y="37496"/>
                  <a:pt x="7380" y="37623"/>
                </a:cubicBezTo>
                <a:cubicBezTo>
                  <a:pt x="7411" y="37781"/>
                  <a:pt x="7570" y="37940"/>
                  <a:pt x="7728" y="38130"/>
                </a:cubicBezTo>
                <a:cubicBezTo>
                  <a:pt x="8108" y="38541"/>
                  <a:pt x="8520" y="38953"/>
                  <a:pt x="8932" y="39365"/>
                </a:cubicBezTo>
                <a:cubicBezTo>
                  <a:pt x="9723" y="40093"/>
                  <a:pt x="10642" y="40695"/>
                  <a:pt x="11655" y="40980"/>
                </a:cubicBezTo>
                <a:cubicBezTo>
                  <a:pt x="12484" y="41202"/>
                  <a:pt x="13364" y="41231"/>
                  <a:pt x="14238" y="41231"/>
                </a:cubicBezTo>
                <a:cubicBezTo>
                  <a:pt x="14545" y="41231"/>
                  <a:pt x="14850" y="41227"/>
                  <a:pt x="15152" y="41227"/>
                </a:cubicBezTo>
                <a:cubicBezTo>
                  <a:pt x="15339" y="41227"/>
                  <a:pt x="15525" y="41229"/>
                  <a:pt x="15709" y="41233"/>
                </a:cubicBezTo>
                <a:cubicBezTo>
                  <a:pt x="17166" y="41265"/>
                  <a:pt x="18591" y="41265"/>
                  <a:pt x="20047" y="41296"/>
                </a:cubicBezTo>
                <a:cubicBezTo>
                  <a:pt x="25843" y="41328"/>
                  <a:pt x="31638" y="41391"/>
                  <a:pt x="37465" y="41391"/>
                </a:cubicBezTo>
                <a:cubicBezTo>
                  <a:pt x="49151" y="41391"/>
                  <a:pt x="60869" y="41360"/>
                  <a:pt x="72555" y="41265"/>
                </a:cubicBezTo>
                <a:cubicBezTo>
                  <a:pt x="84241" y="41138"/>
                  <a:pt x="95927" y="41138"/>
                  <a:pt x="107581" y="40853"/>
                </a:cubicBezTo>
                <a:cubicBezTo>
                  <a:pt x="110494" y="40758"/>
                  <a:pt x="113408" y="40663"/>
                  <a:pt x="116321" y="40441"/>
                </a:cubicBezTo>
                <a:cubicBezTo>
                  <a:pt x="116923" y="40410"/>
                  <a:pt x="117493" y="40473"/>
                  <a:pt x="117905" y="39998"/>
                </a:cubicBezTo>
                <a:cubicBezTo>
                  <a:pt x="118190" y="39681"/>
                  <a:pt x="118348" y="39206"/>
                  <a:pt x="118475" y="38795"/>
                </a:cubicBezTo>
                <a:cubicBezTo>
                  <a:pt x="118887" y="37528"/>
                  <a:pt x="119013" y="36134"/>
                  <a:pt x="119140" y="34773"/>
                </a:cubicBezTo>
                <a:cubicBezTo>
                  <a:pt x="119267" y="33316"/>
                  <a:pt x="119330" y="31859"/>
                  <a:pt x="119362" y="30402"/>
                </a:cubicBezTo>
                <a:cubicBezTo>
                  <a:pt x="119457" y="26349"/>
                  <a:pt x="119647" y="22295"/>
                  <a:pt x="119552" y="18242"/>
                </a:cubicBezTo>
                <a:cubicBezTo>
                  <a:pt x="119488" y="15328"/>
                  <a:pt x="119330" y="12446"/>
                  <a:pt x="118950" y="9596"/>
                </a:cubicBezTo>
                <a:cubicBezTo>
                  <a:pt x="118697" y="7411"/>
                  <a:pt x="118507" y="5226"/>
                  <a:pt x="116923" y="3579"/>
                </a:cubicBezTo>
                <a:cubicBezTo>
                  <a:pt x="116036" y="2724"/>
                  <a:pt x="115181" y="1805"/>
                  <a:pt x="114326" y="919"/>
                </a:cubicBezTo>
                <a:cubicBezTo>
                  <a:pt x="114390" y="729"/>
                  <a:pt x="114295" y="475"/>
                  <a:pt x="114041" y="444"/>
                </a:cubicBezTo>
                <a:cubicBezTo>
                  <a:pt x="113915" y="444"/>
                  <a:pt x="113788" y="412"/>
                  <a:pt x="113693" y="412"/>
                </a:cubicBezTo>
                <a:lnTo>
                  <a:pt x="113376" y="412"/>
                </a:lnTo>
                <a:cubicBezTo>
                  <a:pt x="112711" y="412"/>
                  <a:pt x="112014" y="412"/>
                  <a:pt x="111349" y="380"/>
                </a:cubicBezTo>
                <a:cubicBezTo>
                  <a:pt x="108277" y="380"/>
                  <a:pt x="105237" y="349"/>
                  <a:pt x="102197" y="317"/>
                </a:cubicBezTo>
                <a:cubicBezTo>
                  <a:pt x="97447" y="285"/>
                  <a:pt x="92728" y="254"/>
                  <a:pt x="87978" y="222"/>
                </a:cubicBezTo>
                <a:cubicBezTo>
                  <a:pt x="82214" y="190"/>
                  <a:pt x="76450" y="159"/>
                  <a:pt x="70718" y="127"/>
                </a:cubicBezTo>
                <a:cubicBezTo>
                  <a:pt x="64574" y="95"/>
                  <a:pt x="58462" y="64"/>
                  <a:pt x="52318" y="32"/>
                </a:cubicBezTo>
                <a:cubicBezTo>
                  <a:pt x="46491" y="0"/>
                  <a:pt x="40664" y="0"/>
                  <a:pt x="348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" name="Google Shape;1619;p46"/>
          <p:cNvSpPr/>
          <p:nvPr/>
        </p:nvSpPr>
        <p:spPr>
          <a:xfrm>
            <a:off x="4620125" y="3762955"/>
            <a:ext cx="4368109" cy="1380545"/>
          </a:xfrm>
          <a:custGeom>
            <a:avLst/>
            <a:gdLst/>
            <a:ahLst/>
            <a:cxnLst/>
            <a:rect l="l" t="t" r="r" b="b"/>
            <a:pathLst>
              <a:path w="119647" h="41392" extrusionOk="0">
                <a:moveTo>
                  <a:pt x="11528" y="12066"/>
                </a:moveTo>
                <a:lnTo>
                  <a:pt x="11528" y="12066"/>
                </a:lnTo>
                <a:cubicBezTo>
                  <a:pt x="12194" y="12319"/>
                  <a:pt x="12827" y="12668"/>
                  <a:pt x="13429" y="13143"/>
                </a:cubicBezTo>
                <a:cubicBezTo>
                  <a:pt x="15107" y="14536"/>
                  <a:pt x="15835" y="16563"/>
                  <a:pt x="15550" y="18685"/>
                </a:cubicBezTo>
                <a:cubicBezTo>
                  <a:pt x="15265" y="20648"/>
                  <a:pt x="14284" y="22707"/>
                  <a:pt x="12605" y="23784"/>
                </a:cubicBezTo>
                <a:cubicBezTo>
                  <a:pt x="12067" y="24132"/>
                  <a:pt x="11497" y="24354"/>
                  <a:pt x="10895" y="24544"/>
                </a:cubicBezTo>
                <a:cubicBezTo>
                  <a:pt x="11180" y="24354"/>
                  <a:pt x="11433" y="24195"/>
                  <a:pt x="11718" y="24005"/>
                </a:cubicBezTo>
                <a:cubicBezTo>
                  <a:pt x="14315" y="21978"/>
                  <a:pt x="15170" y="18527"/>
                  <a:pt x="14030" y="15486"/>
                </a:cubicBezTo>
                <a:cubicBezTo>
                  <a:pt x="13587" y="14220"/>
                  <a:pt x="12890" y="13079"/>
                  <a:pt x="11813" y="12256"/>
                </a:cubicBezTo>
                <a:cubicBezTo>
                  <a:pt x="11718" y="12193"/>
                  <a:pt x="11623" y="12129"/>
                  <a:pt x="11528" y="12066"/>
                </a:cubicBezTo>
                <a:close/>
                <a:moveTo>
                  <a:pt x="7411" y="11654"/>
                </a:moveTo>
                <a:cubicBezTo>
                  <a:pt x="7443" y="11686"/>
                  <a:pt x="7506" y="11686"/>
                  <a:pt x="7570" y="11686"/>
                </a:cubicBezTo>
                <a:cubicBezTo>
                  <a:pt x="7603" y="11686"/>
                  <a:pt x="7637" y="11685"/>
                  <a:pt x="7670" y="11685"/>
                </a:cubicBezTo>
                <a:cubicBezTo>
                  <a:pt x="10027" y="11685"/>
                  <a:pt x="11797" y="12793"/>
                  <a:pt x="12859" y="14916"/>
                </a:cubicBezTo>
                <a:cubicBezTo>
                  <a:pt x="14062" y="17386"/>
                  <a:pt x="13999" y="20395"/>
                  <a:pt x="12162" y="22517"/>
                </a:cubicBezTo>
                <a:cubicBezTo>
                  <a:pt x="10947" y="23923"/>
                  <a:pt x="9131" y="24699"/>
                  <a:pt x="7310" y="24699"/>
                </a:cubicBezTo>
                <a:cubicBezTo>
                  <a:pt x="6424" y="24699"/>
                  <a:pt x="5538" y="24515"/>
                  <a:pt x="4720" y="24132"/>
                </a:cubicBezTo>
                <a:cubicBezTo>
                  <a:pt x="1996" y="22834"/>
                  <a:pt x="824" y="20047"/>
                  <a:pt x="1616" y="17133"/>
                </a:cubicBezTo>
                <a:cubicBezTo>
                  <a:pt x="2344" y="14441"/>
                  <a:pt x="4593" y="12066"/>
                  <a:pt x="7411" y="11654"/>
                </a:cubicBezTo>
                <a:close/>
                <a:moveTo>
                  <a:pt x="30862" y="689"/>
                </a:moveTo>
                <a:cubicBezTo>
                  <a:pt x="33166" y="689"/>
                  <a:pt x="35470" y="697"/>
                  <a:pt x="37782" y="697"/>
                </a:cubicBezTo>
                <a:cubicBezTo>
                  <a:pt x="43071" y="697"/>
                  <a:pt x="48328" y="729"/>
                  <a:pt x="53617" y="729"/>
                </a:cubicBezTo>
                <a:cubicBezTo>
                  <a:pt x="59095" y="760"/>
                  <a:pt x="64606" y="792"/>
                  <a:pt x="70085" y="824"/>
                </a:cubicBezTo>
                <a:cubicBezTo>
                  <a:pt x="75278" y="855"/>
                  <a:pt x="80504" y="887"/>
                  <a:pt x="85729" y="950"/>
                </a:cubicBezTo>
                <a:cubicBezTo>
                  <a:pt x="90163" y="982"/>
                  <a:pt x="94628" y="1014"/>
                  <a:pt x="99093" y="1077"/>
                </a:cubicBezTo>
                <a:cubicBezTo>
                  <a:pt x="102355" y="1109"/>
                  <a:pt x="105586" y="1140"/>
                  <a:pt x="108816" y="1172"/>
                </a:cubicBezTo>
                <a:cubicBezTo>
                  <a:pt x="109980" y="1172"/>
                  <a:pt x="111144" y="1225"/>
                  <a:pt x="112307" y="1225"/>
                </a:cubicBezTo>
                <a:cubicBezTo>
                  <a:pt x="112695" y="1225"/>
                  <a:pt x="113083" y="1219"/>
                  <a:pt x="113471" y="1204"/>
                </a:cubicBezTo>
                <a:cubicBezTo>
                  <a:pt x="113788" y="1552"/>
                  <a:pt x="114010" y="2059"/>
                  <a:pt x="114168" y="2534"/>
                </a:cubicBezTo>
                <a:cubicBezTo>
                  <a:pt x="114453" y="3452"/>
                  <a:pt x="114643" y="4402"/>
                  <a:pt x="114801" y="5352"/>
                </a:cubicBezTo>
                <a:cubicBezTo>
                  <a:pt x="115213" y="8012"/>
                  <a:pt x="115371" y="10736"/>
                  <a:pt x="115466" y="13428"/>
                </a:cubicBezTo>
                <a:cubicBezTo>
                  <a:pt x="115688" y="19382"/>
                  <a:pt x="115593" y="25367"/>
                  <a:pt x="114960" y="31289"/>
                </a:cubicBezTo>
                <a:cubicBezTo>
                  <a:pt x="114865" y="32303"/>
                  <a:pt x="114738" y="33316"/>
                  <a:pt x="114548" y="34298"/>
                </a:cubicBezTo>
                <a:cubicBezTo>
                  <a:pt x="114421" y="34899"/>
                  <a:pt x="114263" y="35659"/>
                  <a:pt x="114041" y="36134"/>
                </a:cubicBezTo>
                <a:cubicBezTo>
                  <a:pt x="113978" y="36198"/>
                  <a:pt x="113946" y="36261"/>
                  <a:pt x="113883" y="36356"/>
                </a:cubicBezTo>
                <a:cubicBezTo>
                  <a:pt x="113883" y="36347"/>
                  <a:pt x="113883" y="36343"/>
                  <a:pt x="113882" y="36343"/>
                </a:cubicBezTo>
                <a:cubicBezTo>
                  <a:pt x="113880" y="36343"/>
                  <a:pt x="113874" y="36365"/>
                  <a:pt x="113851" y="36388"/>
                </a:cubicBezTo>
                <a:lnTo>
                  <a:pt x="113756" y="36388"/>
                </a:lnTo>
                <a:cubicBezTo>
                  <a:pt x="113630" y="36388"/>
                  <a:pt x="113535" y="36388"/>
                  <a:pt x="113408" y="36419"/>
                </a:cubicBezTo>
                <a:cubicBezTo>
                  <a:pt x="112869" y="36451"/>
                  <a:pt x="112331" y="36483"/>
                  <a:pt x="111793" y="36483"/>
                </a:cubicBezTo>
                <a:cubicBezTo>
                  <a:pt x="108151" y="36641"/>
                  <a:pt x="104541" y="36736"/>
                  <a:pt x="100899" y="36799"/>
                </a:cubicBezTo>
                <a:cubicBezTo>
                  <a:pt x="95515" y="36926"/>
                  <a:pt x="90131" y="36990"/>
                  <a:pt x="84747" y="37053"/>
                </a:cubicBezTo>
                <a:cubicBezTo>
                  <a:pt x="78414" y="37148"/>
                  <a:pt x="72080" y="37180"/>
                  <a:pt x="65746" y="37243"/>
                </a:cubicBezTo>
                <a:cubicBezTo>
                  <a:pt x="59222" y="37275"/>
                  <a:pt x="52698" y="37306"/>
                  <a:pt x="46206" y="37306"/>
                </a:cubicBezTo>
                <a:cubicBezTo>
                  <a:pt x="43245" y="37322"/>
                  <a:pt x="40292" y="37330"/>
                  <a:pt x="37343" y="37330"/>
                </a:cubicBezTo>
                <a:cubicBezTo>
                  <a:pt x="34394" y="37330"/>
                  <a:pt x="31448" y="37322"/>
                  <a:pt x="28503" y="37306"/>
                </a:cubicBezTo>
                <a:cubicBezTo>
                  <a:pt x="23974" y="37275"/>
                  <a:pt x="19477" y="37243"/>
                  <a:pt x="14980" y="37148"/>
                </a:cubicBezTo>
                <a:cubicBezTo>
                  <a:pt x="12637" y="37116"/>
                  <a:pt x="10293" y="37116"/>
                  <a:pt x="7982" y="36894"/>
                </a:cubicBezTo>
                <a:lnTo>
                  <a:pt x="7950" y="36894"/>
                </a:lnTo>
                <a:cubicBezTo>
                  <a:pt x="7506" y="33854"/>
                  <a:pt x="7095" y="30782"/>
                  <a:pt x="6841" y="27711"/>
                </a:cubicBezTo>
                <a:cubicBezTo>
                  <a:pt x="6778" y="27014"/>
                  <a:pt x="6715" y="26285"/>
                  <a:pt x="6778" y="25589"/>
                </a:cubicBezTo>
                <a:cubicBezTo>
                  <a:pt x="8995" y="25525"/>
                  <a:pt x="11433" y="25494"/>
                  <a:pt x="13302" y="24132"/>
                </a:cubicBezTo>
                <a:cubicBezTo>
                  <a:pt x="15044" y="22834"/>
                  <a:pt x="15994" y="20712"/>
                  <a:pt x="16184" y="18622"/>
                </a:cubicBezTo>
                <a:cubicBezTo>
                  <a:pt x="16405" y="16341"/>
                  <a:pt x="15582" y="14220"/>
                  <a:pt x="13777" y="12794"/>
                </a:cubicBezTo>
                <a:cubicBezTo>
                  <a:pt x="12225" y="11528"/>
                  <a:pt x="10388" y="11084"/>
                  <a:pt x="8488" y="11084"/>
                </a:cubicBezTo>
                <a:cubicBezTo>
                  <a:pt x="8172" y="11053"/>
                  <a:pt x="7855" y="11053"/>
                  <a:pt x="7570" y="11053"/>
                </a:cubicBezTo>
                <a:cubicBezTo>
                  <a:pt x="7475" y="11053"/>
                  <a:pt x="7411" y="11084"/>
                  <a:pt x="7348" y="11116"/>
                </a:cubicBezTo>
                <a:cubicBezTo>
                  <a:pt x="7285" y="11148"/>
                  <a:pt x="7253" y="11148"/>
                  <a:pt x="7190" y="11148"/>
                </a:cubicBezTo>
                <a:cubicBezTo>
                  <a:pt x="7000" y="9881"/>
                  <a:pt x="7063" y="8551"/>
                  <a:pt x="7095" y="7252"/>
                </a:cubicBezTo>
                <a:cubicBezTo>
                  <a:pt x="7158" y="5701"/>
                  <a:pt x="7221" y="4149"/>
                  <a:pt x="7443" y="2629"/>
                </a:cubicBezTo>
                <a:cubicBezTo>
                  <a:pt x="7506" y="2154"/>
                  <a:pt x="7570" y="1647"/>
                  <a:pt x="7728" y="1204"/>
                </a:cubicBezTo>
                <a:cubicBezTo>
                  <a:pt x="7760" y="1172"/>
                  <a:pt x="7760" y="1140"/>
                  <a:pt x="7792" y="1109"/>
                </a:cubicBezTo>
                <a:cubicBezTo>
                  <a:pt x="7823" y="1109"/>
                  <a:pt x="7855" y="1109"/>
                  <a:pt x="7887" y="1077"/>
                </a:cubicBezTo>
                <a:lnTo>
                  <a:pt x="8077" y="1077"/>
                </a:lnTo>
                <a:cubicBezTo>
                  <a:pt x="9882" y="887"/>
                  <a:pt x="11750" y="887"/>
                  <a:pt x="13555" y="855"/>
                </a:cubicBezTo>
                <a:cubicBezTo>
                  <a:pt x="17039" y="792"/>
                  <a:pt x="20491" y="760"/>
                  <a:pt x="23943" y="729"/>
                </a:cubicBezTo>
                <a:cubicBezTo>
                  <a:pt x="26255" y="697"/>
                  <a:pt x="28558" y="689"/>
                  <a:pt x="30862" y="689"/>
                </a:cubicBezTo>
                <a:close/>
                <a:moveTo>
                  <a:pt x="114960" y="2534"/>
                </a:moveTo>
                <a:lnTo>
                  <a:pt x="114960" y="2534"/>
                </a:lnTo>
                <a:cubicBezTo>
                  <a:pt x="115435" y="3009"/>
                  <a:pt x="115910" y="3515"/>
                  <a:pt x="116353" y="3991"/>
                </a:cubicBezTo>
                <a:cubicBezTo>
                  <a:pt x="117176" y="4846"/>
                  <a:pt x="117588" y="5796"/>
                  <a:pt x="117842" y="6967"/>
                </a:cubicBezTo>
                <a:cubicBezTo>
                  <a:pt x="118063" y="8139"/>
                  <a:pt x="118190" y="9374"/>
                  <a:pt x="118317" y="10546"/>
                </a:cubicBezTo>
                <a:cubicBezTo>
                  <a:pt x="118507" y="11908"/>
                  <a:pt x="118633" y="13270"/>
                  <a:pt x="118728" y="14663"/>
                </a:cubicBezTo>
                <a:cubicBezTo>
                  <a:pt x="119077" y="19413"/>
                  <a:pt x="118792" y="24195"/>
                  <a:pt x="118697" y="28946"/>
                </a:cubicBezTo>
                <a:cubicBezTo>
                  <a:pt x="118633" y="31542"/>
                  <a:pt x="118602" y="34139"/>
                  <a:pt x="118190" y="36704"/>
                </a:cubicBezTo>
                <a:cubicBezTo>
                  <a:pt x="118127" y="37306"/>
                  <a:pt x="118000" y="37908"/>
                  <a:pt x="117842" y="38510"/>
                </a:cubicBezTo>
                <a:cubicBezTo>
                  <a:pt x="117747" y="38858"/>
                  <a:pt x="117620" y="39301"/>
                  <a:pt x="117335" y="39586"/>
                </a:cubicBezTo>
                <a:cubicBezTo>
                  <a:pt x="117208" y="39713"/>
                  <a:pt x="117208" y="39681"/>
                  <a:pt x="116986" y="39713"/>
                </a:cubicBezTo>
                <a:cubicBezTo>
                  <a:pt x="116258" y="39745"/>
                  <a:pt x="115530" y="39808"/>
                  <a:pt x="114801" y="39840"/>
                </a:cubicBezTo>
                <a:cubicBezTo>
                  <a:pt x="113408" y="39935"/>
                  <a:pt x="112014" y="39998"/>
                  <a:pt x="110653" y="40030"/>
                </a:cubicBezTo>
                <a:cubicBezTo>
                  <a:pt x="105079" y="40220"/>
                  <a:pt x="99537" y="40188"/>
                  <a:pt x="93995" y="40251"/>
                </a:cubicBezTo>
                <a:cubicBezTo>
                  <a:pt x="88326" y="40315"/>
                  <a:pt x="82657" y="40473"/>
                  <a:pt x="76988" y="40473"/>
                </a:cubicBezTo>
                <a:cubicBezTo>
                  <a:pt x="65746" y="40505"/>
                  <a:pt x="54472" y="40631"/>
                  <a:pt x="43198" y="40631"/>
                </a:cubicBezTo>
                <a:cubicBezTo>
                  <a:pt x="37592" y="40631"/>
                  <a:pt x="31987" y="40600"/>
                  <a:pt x="26381" y="40568"/>
                </a:cubicBezTo>
                <a:cubicBezTo>
                  <a:pt x="23626" y="40536"/>
                  <a:pt x="20871" y="40536"/>
                  <a:pt x="18084" y="40473"/>
                </a:cubicBezTo>
                <a:cubicBezTo>
                  <a:pt x="16722" y="40441"/>
                  <a:pt x="15329" y="40378"/>
                  <a:pt x="13935" y="40346"/>
                </a:cubicBezTo>
                <a:cubicBezTo>
                  <a:pt x="12700" y="40315"/>
                  <a:pt x="11592" y="40220"/>
                  <a:pt x="10515" y="39523"/>
                </a:cubicBezTo>
                <a:cubicBezTo>
                  <a:pt x="10040" y="39238"/>
                  <a:pt x="9660" y="38921"/>
                  <a:pt x="9248" y="38573"/>
                </a:cubicBezTo>
                <a:cubicBezTo>
                  <a:pt x="9185" y="38510"/>
                  <a:pt x="8742" y="38130"/>
                  <a:pt x="8425" y="37845"/>
                </a:cubicBezTo>
                <a:lnTo>
                  <a:pt x="8425" y="37845"/>
                </a:lnTo>
                <a:cubicBezTo>
                  <a:pt x="8837" y="37876"/>
                  <a:pt x="9280" y="37876"/>
                  <a:pt x="9723" y="37876"/>
                </a:cubicBezTo>
                <a:cubicBezTo>
                  <a:pt x="11053" y="37940"/>
                  <a:pt x="12384" y="37971"/>
                  <a:pt x="13714" y="37971"/>
                </a:cubicBezTo>
                <a:cubicBezTo>
                  <a:pt x="18021" y="38035"/>
                  <a:pt x="22328" y="38066"/>
                  <a:pt x="26635" y="38098"/>
                </a:cubicBezTo>
                <a:cubicBezTo>
                  <a:pt x="29516" y="38114"/>
                  <a:pt x="32406" y="38122"/>
                  <a:pt x="35296" y="38122"/>
                </a:cubicBezTo>
                <a:cubicBezTo>
                  <a:pt x="38186" y="38122"/>
                  <a:pt x="41076" y="38114"/>
                  <a:pt x="43958" y="38098"/>
                </a:cubicBezTo>
                <a:cubicBezTo>
                  <a:pt x="50450" y="38098"/>
                  <a:pt x="56942" y="38066"/>
                  <a:pt x="63434" y="38035"/>
                </a:cubicBezTo>
                <a:cubicBezTo>
                  <a:pt x="69831" y="37971"/>
                  <a:pt x="76228" y="37908"/>
                  <a:pt x="82626" y="37845"/>
                </a:cubicBezTo>
                <a:cubicBezTo>
                  <a:pt x="88168" y="37781"/>
                  <a:pt x="93678" y="37718"/>
                  <a:pt x="99220" y="37623"/>
                </a:cubicBezTo>
                <a:cubicBezTo>
                  <a:pt x="103084" y="37528"/>
                  <a:pt x="106979" y="37465"/>
                  <a:pt x="110843" y="37306"/>
                </a:cubicBezTo>
                <a:cubicBezTo>
                  <a:pt x="111476" y="37275"/>
                  <a:pt x="112078" y="37243"/>
                  <a:pt x="112711" y="37211"/>
                </a:cubicBezTo>
                <a:cubicBezTo>
                  <a:pt x="113123" y="37180"/>
                  <a:pt x="113661" y="37211"/>
                  <a:pt x="114073" y="37085"/>
                </a:cubicBezTo>
                <a:cubicBezTo>
                  <a:pt x="114516" y="36958"/>
                  <a:pt x="114738" y="36388"/>
                  <a:pt x="114865" y="35976"/>
                </a:cubicBezTo>
                <a:cubicBezTo>
                  <a:pt x="115118" y="35279"/>
                  <a:pt x="115245" y="34519"/>
                  <a:pt x="115371" y="33759"/>
                </a:cubicBezTo>
                <a:cubicBezTo>
                  <a:pt x="115751" y="31289"/>
                  <a:pt x="115941" y="28787"/>
                  <a:pt x="116068" y="26317"/>
                </a:cubicBezTo>
                <a:cubicBezTo>
                  <a:pt x="116195" y="23214"/>
                  <a:pt x="116290" y="20110"/>
                  <a:pt x="116258" y="17006"/>
                </a:cubicBezTo>
                <a:cubicBezTo>
                  <a:pt x="116258" y="14030"/>
                  <a:pt x="116131" y="11021"/>
                  <a:pt x="115846" y="8044"/>
                </a:cubicBezTo>
                <a:cubicBezTo>
                  <a:pt x="115688" y="6239"/>
                  <a:pt x="115530" y="4307"/>
                  <a:pt x="114960" y="2534"/>
                </a:cubicBezTo>
                <a:close/>
                <a:moveTo>
                  <a:pt x="34837" y="0"/>
                </a:moveTo>
                <a:cubicBezTo>
                  <a:pt x="29992" y="32"/>
                  <a:pt x="25114" y="32"/>
                  <a:pt x="20237" y="32"/>
                </a:cubicBezTo>
                <a:cubicBezTo>
                  <a:pt x="17007" y="64"/>
                  <a:pt x="13745" y="95"/>
                  <a:pt x="10515" y="190"/>
                </a:cubicBezTo>
                <a:cubicBezTo>
                  <a:pt x="9692" y="222"/>
                  <a:pt x="8900" y="254"/>
                  <a:pt x="8077" y="349"/>
                </a:cubicBezTo>
                <a:cubicBezTo>
                  <a:pt x="7887" y="380"/>
                  <a:pt x="7696" y="380"/>
                  <a:pt x="7506" y="444"/>
                </a:cubicBezTo>
                <a:cubicBezTo>
                  <a:pt x="6905" y="697"/>
                  <a:pt x="6905" y="1742"/>
                  <a:pt x="6810" y="2249"/>
                </a:cubicBezTo>
                <a:cubicBezTo>
                  <a:pt x="6588" y="3864"/>
                  <a:pt x="6493" y="5511"/>
                  <a:pt x="6430" y="7126"/>
                </a:cubicBezTo>
                <a:cubicBezTo>
                  <a:pt x="6398" y="8488"/>
                  <a:pt x="6366" y="9913"/>
                  <a:pt x="6556" y="11243"/>
                </a:cubicBezTo>
                <a:cubicBezTo>
                  <a:pt x="4086" y="11781"/>
                  <a:pt x="2154" y="13681"/>
                  <a:pt x="1236" y="16025"/>
                </a:cubicBezTo>
                <a:cubicBezTo>
                  <a:pt x="1" y="19002"/>
                  <a:pt x="603" y="22327"/>
                  <a:pt x="3263" y="24290"/>
                </a:cubicBezTo>
                <a:cubicBezTo>
                  <a:pt x="4118" y="24892"/>
                  <a:pt x="5100" y="25272"/>
                  <a:pt x="6081" y="25430"/>
                </a:cubicBezTo>
                <a:cubicBezTo>
                  <a:pt x="5955" y="26507"/>
                  <a:pt x="6050" y="27679"/>
                  <a:pt x="6145" y="28756"/>
                </a:cubicBezTo>
                <a:cubicBezTo>
                  <a:pt x="6271" y="30402"/>
                  <a:pt x="6430" y="32049"/>
                  <a:pt x="6651" y="33664"/>
                </a:cubicBezTo>
                <a:cubicBezTo>
                  <a:pt x="6778" y="34804"/>
                  <a:pt x="6936" y="35944"/>
                  <a:pt x="7095" y="37085"/>
                </a:cubicBezTo>
                <a:cubicBezTo>
                  <a:pt x="7126" y="37338"/>
                  <a:pt x="7190" y="37496"/>
                  <a:pt x="7380" y="37623"/>
                </a:cubicBezTo>
                <a:cubicBezTo>
                  <a:pt x="7411" y="37781"/>
                  <a:pt x="7570" y="37940"/>
                  <a:pt x="7728" y="38130"/>
                </a:cubicBezTo>
                <a:cubicBezTo>
                  <a:pt x="8108" y="38541"/>
                  <a:pt x="8520" y="38953"/>
                  <a:pt x="8932" y="39365"/>
                </a:cubicBezTo>
                <a:cubicBezTo>
                  <a:pt x="9723" y="40093"/>
                  <a:pt x="10642" y="40695"/>
                  <a:pt x="11655" y="40980"/>
                </a:cubicBezTo>
                <a:cubicBezTo>
                  <a:pt x="12484" y="41202"/>
                  <a:pt x="13364" y="41231"/>
                  <a:pt x="14238" y="41231"/>
                </a:cubicBezTo>
                <a:cubicBezTo>
                  <a:pt x="14545" y="41231"/>
                  <a:pt x="14850" y="41227"/>
                  <a:pt x="15152" y="41227"/>
                </a:cubicBezTo>
                <a:cubicBezTo>
                  <a:pt x="15339" y="41227"/>
                  <a:pt x="15525" y="41229"/>
                  <a:pt x="15709" y="41233"/>
                </a:cubicBezTo>
                <a:cubicBezTo>
                  <a:pt x="17166" y="41265"/>
                  <a:pt x="18591" y="41265"/>
                  <a:pt x="20047" y="41296"/>
                </a:cubicBezTo>
                <a:cubicBezTo>
                  <a:pt x="25843" y="41328"/>
                  <a:pt x="31638" y="41391"/>
                  <a:pt x="37465" y="41391"/>
                </a:cubicBezTo>
                <a:cubicBezTo>
                  <a:pt x="49151" y="41391"/>
                  <a:pt x="60869" y="41360"/>
                  <a:pt x="72555" y="41265"/>
                </a:cubicBezTo>
                <a:cubicBezTo>
                  <a:pt x="84241" y="41138"/>
                  <a:pt x="95927" y="41138"/>
                  <a:pt x="107581" y="40853"/>
                </a:cubicBezTo>
                <a:cubicBezTo>
                  <a:pt x="110494" y="40758"/>
                  <a:pt x="113408" y="40663"/>
                  <a:pt x="116321" y="40441"/>
                </a:cubicBezTo>
                <a:cubicBezTo>
                  <a:pt x="116923" y="40410"/>
                  <a:pt x="117493" y="40473"/>
                  <a:pt x="117905" y="39998"/>
                </a:cubicBezTo>
                <a:cubicBezTo>
                  <a:pt x="118190" y="39681"/>
                  <a:pt x="118348" y="39206"/>
                  <a:pt x="118475" y="38795"/>
                </a:cubicBezTo>
                <a:cubicBezTo>
                  <a:pt x="118887" y="37528"/>
                  <a:pt x="119013" y="36134"/>
                  <a:pt x="119140" y="34773"/>
                </a:cubicBezTo>
                <a:cubicBezTo>
                  <a:pt x="119267" y="33316"/>
                  <a:pt x="119330" y="31859"/>
                  <a:pt x="119362" y="30402"/>
                </a:cubicBezTo>
                <a:cubicBezTo>
                  <a:pt x="119457" y="26349"/>
                  <a:pt x="119647" y="22295"/>
                  <a:pt x="119552" y="18242"/>
                </a:cubicBezTo>
                <a:cubicBezTo>
                  <a:pt x="119488" y="15328"/>
                  <a:pt x="119330" y="12446"/>
                  <a:pt x="118950" y="9596"/>
                </a:cubicBezTo>
                <a:cubicBezTo>
                  <a:pt x="118697" y="7411"/>
                  <a:pt x="118507" y="5226"/>
                  <a:pt x="116923" y="3579"/>
                </a:cubicBezTo>
                <a:cubicBezTo>
                  <a:pt x="116036" y="2724"/>
                  <a:pt x="115181" y="1805"/>
                  <a:pt x="114326" y="919"/>
                </a:cubicBezTo>
                <a:cubicBezTo>
                  <a:pt x="114390" y="729"/>
                  <a:pt x="114295" y="475"/>
                  <a:pt x="114041" y="444"/>
                </a:cubicBezTo>
                <a:cubicBezTo>
                  <a:pt x="113915" y="444"/>
                  <a:pt x="113788" y="412"/>
                  <a:pt x="113693" y="412"/>
                </a:cubicBezTo>
                <a:lnTo>
                  <a:pt x="113376" y="412"/>
                </a:lnTo>
                <a:cubicBezTo>
                  <a:pt x="112711" y="412"/>
                  <a:pt x="112014" y="412"/>
                  <a:pt x="111349" y="380"/>
                </a:cubicBezTo>
                <a:cubicBezTo>
                  <a:pt x="108277" y="380"/>
                  <a:pt x="105237" y="349"/>
                  <a:pt x="102197" y="317"/>
                </a:cubicBezTo>
                <a:cubicBezTo>
                  <a:pt x="97447" y="285"/>
                  <a:pt x="92728" y="254"/>
                  <a:pt x="87978" y="222"/>
                </a:cubicBezTo>
                <a:cubicBezTo>
                  <a:pt x="82214" y="190"/>
                  <a:pt x="76450" y="159"/>
                  <a:pt x="70718" y="127"/>
                </a:cubicBezTo>
                <a:cubicBezTo>
                  <a:pt x="64574" y="95"/>
                  <a:pt x="58462" y="64"/>
                  <a:pt x="52318" y="32"/>
                </a:cubicBezTo>
                <a:cubicBezTo>
                  <a:pt x="46491" y="0"/>
                  <a:pt x="40664" y="0"/>
                  <a:pt x="348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904;p34"/>
          <p:cNvSpPr txBox="1"/>
          <p:nvPr/>
        </p:nvSpPr>
        <p:spPr>
          <a:xfrm>
            <a:off x="4893057" y="3783313"/>
            <a:ext cx="2057100" cy="315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CONCLUSION</a:t>
            </a:r>
            <a:endParaRPr sz="18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29" name="Google Shape;904;p34"/>
          <p:cNvSpPr txBox="1"/>
          <p:nvPr/>
        </p:nvSpPr>
        <p:spPr>
          <a:xfrm>
            <a:off x="5288122" y="4391474"/>
            <a:ext cx="3225261" cy="232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REJECT Ho AND CONCLUDE THAT ATLEAST ONE INDEPENDENT VARIABLE IS SIGNIFICANT IN FITTED MODEL </a:t>
            </a:r>
            <a:endParaRPr sz="16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30" name="Google Shape;901;p34"/>
          <p:cNvSpPr/>
          <p:nvPr/>
        </p:nvSpPr>
        <p:spPr>
          <a:xfrm>
            <a:off x="4608984" y="1353887"/>
            <a:ext cx="4428628" cy="936068"/>
          </a:xfrm>
          <a:custGeom>
            <a:avLst/>
            <a:gdLst/>
            <a:ahLst/>
            <a:cxnLst/>
            <a:rect l="l" t="t" r="r" b="b"/>
            <a:pathLst>
              <a:path w="103812" h="30466" extrusionOk="0">
                <a:moveTo>
                  <a:pt x="99315" y="0"/>
                </a:moveTo>
                <a:cubicBezTo>
                  <a:pt x="97478" y="0"/>
                  <a:pt x="96528" y="159"/>
                  <a:pt x="95641" y="285"/>
                </a:cubicBezTo>
                <a:cubicBezTo>
                  <a:pt x="94723" y="412"/>
                  <a:pt x="93836" y="539"/>
                  <a:pt x="92063" y="539"/>
                </a:cubicBezTo>
                <a:cubicBezTo>
                  <a:pt x="90258" y="539"/>
                  <a:pt x="89339" y="444"/>
                  <a:pt x="88452" y="349"/>
                </a:cubicBezTo>
                <a:cubicBezTo>
                  <a:pt x="87534" y="254"/>
                  <a:pt x="86616" y="159"/>
                  <a:pt x="84779" y="159"/>
                </a:cubicBezTo>
                <a:cubicBezTo>
                  <a:pt x="82942" y="159"/>
                  <a:pt x="81992" y="222"/>
                  <a:pt x="81105" y="285"/>
                </a:cubicBezTo>
                <a:cubicBezTo>
                  <a:pt x="80218" y="349"/>
                  <a:pt x="79300" y="412"/>
                  <a:pt x="77495" y="412"/>
                </a:cubicBezTo>
                <a:cubicBezTo>
                  <a:pt x="75658" y="412"/>
                  <a:pt x="74740" y="444"/>
                  <a:pt x="73853" y="475"/>
                </a:cubicBezTo>
                <a:cubicBezTo>
                  <a:pt x="72935" y="507"/>
                  <a:pt x="72016" y="570"/>
                  <a:pt x="70211" y="570"/>
                </a:cubicBezTo>
                <a:cubicBezTo>
                  <a:pt x="68438" y="570"/>
                  <a:pt x="67551" y="444"/>
                  <a:pt x="66632" y="349"/>
                </a:cubicBezTo>
                <a:cubicBezTo>
                  <a:pt x="65714" y="222"/>
                  <a:pt x="64796" y="95"/>
                  <a:pt x="62959" y="95"/>
                </a:cubicBezTo>
                <a:cubicBezTo>
                  <a:pt x="61122" y="95"/>
                  <a:pt x="60172" y="159"/>
                  <a:pt x="59285" y="190"/>
                </a:cubicBezTo>
                <a:cubicBezTo>
                  <a:pt x="58398" y="222"/>
                  <a:pt x="57480" y="285"/>
                  <a:pt x="55675" y="285"/>
                </a:cubicBezTo>
                <a:lnTo>
                  <a:pt x="52033" y="285"/>
                </a:lnTo>
                <a:cubicBezTo>
                  <a:pt x="51115" y="285"/>
                  <a:pt x="50228" y="317"/>
                  <a:pt x="48391" y="317"/>
                </a:cubicBezTo>
                <a:cubicBezTo>
                  <a:pt x="46586" y="317"/>
                  <a:pt x="45668" y="285"/>
                  <a:pt x="44781" y="254"/>
                </a:cubicBezTo>
                <a:cubicBezTo>
                  <a:pt x="43862" y="254"/>
                  <a:pt x="42944" y="222"/>
                  <a:pt x="41107" y="222"/>
                </a:cubicBezTo>
                <a:cubicBezTo>
                  <a:pt x="39270" y="222"/>
                  <a:pt x="38352" y="317"/>
                  <a:pt x="37434" y="380"/>
                </a:cubicBezTo>
                <a:cubicBezTo>
                  <a:pt x="36547" y="475"/>
                  <a:pt x="35660" y="570"/>
                  <a:pt x="33855" y="570"/>
                </a:cubicBezTo>
                <a:cubicBezTo>
                  <a:pt x="32050" y="570"/>
                  <a:pt x="31131" y="507"/>
                  <a:pt x="30245" y="475"/>
                </a:cubicBezTo>
                <a:cubicBezTo>
                  <a:pt x="29326" y="412"/>
                  <a:pt x="28408" y="349"/>
                  <a:pt x="26571" y="349"/>
                </a:cubicBezTo>
                <a:cubicBezTo>
                  <a:pt x="24766" y="349"/>
                  <a:pt x="23848" y="349"/>
                  <a:pt x="22961" y="317"/>
                </a:cubicBezTo>
                <a:lnTo>
                  <a:pt x="22232" y="317"/>
                </a:lnTo>
                <a:lnTo>
                  <a:pt x="22327" y="1109"/>
                </a:lnTo>
                <a:lnTo>
                  <a:pt x="22929" y="1109"/>
                </a:lnTo>
                <a:cubicBezTo>
                  <a:pt x="23816" y="1140"/>
                  <a:pt x="24766" y="1172"/>
                  <a:pt x="26571" y="1172"/>
                </a:cubicBezTo>
                <a:cubicBezTo>
                  <a:pt x="28376" y="1172"/>
                  <a:pt x="29295" y="1204"/>
                  <a:pt x="30181" y="1267"/>
                </a:cubicBezTo>
                <a:cubicBezTo>
                  <a:pt x="31100" y="1299"/>
                  <a:pt x="32018" y="1362"/>
                  <a:pt x="33855" y="1362"/>
                </a:cubicBezTo>
                <a:cubicBezTo>
                  <a:pt x="35692" y="1362"/>
                  <a:pt x="36610" y="1267"/>
                  <a:pt x="37529" y="1204"/>
                </a:cubicBezTo>
                <a:cubicBezTo>
                  <a:pt x="38415" y="1109"/>
                  <a:pt x="39334" y="1014"/>
                  <a:pt x="41107" y="1014"/>
                </a:cubicBezTo>
                <a:cubicBezTo>
                  <a:pt x="42944" y="1014"/>
                  <a:pt x="43862" y="1045"/>
                  <a:pt x="44749" y="1045"/>
                </a:cubicBezTo>
                <a:cubicBezTo>
                  <a:pt x="45636" y="1077"/>
                  <a:pt x="46586" y="1109"/>
                  <a:pt x="48391" y="1109"/>
                </a:cubicBezTo>
                <a:cubicBezTo>
                  <a:pt x="50228" y="1109"/>
                  <a:pt x="51115" y="1109"/>
                  <a:pt x="52033" y="1077"/>
                </a:cubicBezTo>
                <a:lnTo>
                  <a:pt x="55675" y="1077"/>
                </a:lnTo>
                <a:cubicBezTo>
                  <a:pt x="57512" y="1077"/>
                  <a:pt x="58430" y="1045"/>
                  <a:pt x="59317" y="982"/>
                </a:cubicBezTo>
                <a:cubicBezTo>
                  <a:pt x="60204" y="950"/>
                  <a:pt x="61122" y="887"/>
                  <a:pt x="62959" y="887"/>
                </a:cubicBezTo>
                <a:cubicBezTo>
                  <a:pt x="64732" y="887"/>
                  <a:pt x="65619" y="1014"/>
                  <a:pt x="66537" y="1140"/>
                </a:cubicBezTo>
                <a:cubicBezTo>
                  <a:pt x="67424" y="1235"/>
                  <a:pt x="68374" y="1362"/>
                  <a:pt x="70211" y="1362"/>
                </a:cubicBezTo>
                <a:cubicBezTo>
                  <a:pt x="72048" y="1362"/>
                  <a:pt x="72966" y="1330"/>
                  <a:pt x="73885" y="1267"/>
                </a:cubicBezTo>
                <a:cubicBezTo>
                  <a:pt x="74771" y="1235"/>
                  <a:pt x="75690" y="1204"/>
                  <a:pt x="77495" y="1204"/>
                </a:cubicBezTo>
                <a:cubicBezTo>
                  <a:pt x="79332" y="1204"/>
                  <a:pt x="80250" y="1140"/>
                  <a:pt x="81169" y="1077"/>
                </a:cubicBezTo>
                <a:cubicBezTo>
                  <a:pt x="82055" y="1014"/>
                  <a:pt x="82974" y="950"/>
                  <a:pt x="84779" y="950"/>
                </a:cubicBezTo>
                <a:cubicBezTo>
                  <a:pt x="86552" y="950"/>
                  <a:pt x="87471" y="1045"/>
                  <a:pt x="88357" y="1140"/>
                </a:cubicBezTo>
                <a:cubicBezTo>
                  <a:pt x="89276" y="1235"/>
                  <a:pt x="90194" y="1330"/>
                  <a:pt x="92063" y="1330"/>
                </a:cubicBezTo>
                <a:cubicBezTo>
                  <a:pt x="93899" y="1330"/>
                  <a:pt x="94818" y="1204"/>
                  <a:pt x="95736" y="1077"/>
                </a:cubicBezTo>
                <a:cubicBezTo>
                  <a:pt x="96655" y="919"/>
                  <a:pt x="97541" y="824"/>
                  <a:pt x="99315" y="824"/>
                </a:cubicBezTo>
                <a:cubicBezTo>
                  <a:pt x="101373" y="824"/>
                  <a:pt x="102799" y="2914"/>
                  <a:pt x="102799" y="4782"/>
                </a:cubicBezTo>
                <a:lnTo>
                  <a:pt x="102799" y="11781"/>
                </a:lnTo>
                <a:cubicBezTo>
                  <a:pt x="102799" y="13554"/>
                  <a:pt x="102862" y="14473"/>
                  <a:pt x="102894" y="15328"/>
                </a:cubicBezTo>
                <a:cubicBezTo>
                  <a:pt x="102957" y="16183"/>
                  <a:pt x="103020" y="17070"/>
                  <a:pt x="103020" y="18812"/>
                </a:cubicBezTo>
                <a:cubicBezTo>
                  <a:pt x="103020" y="20553"/>
                  <a:pt x="102989" y="21440"/>
                  <a:pt x="102957" y="22295"/>
                </a:cubicBezTo>
                <a:cubicBezTo>
                  <a:pt x="102894" y="23150"/>
                  <a:pt x="102862" y="24037"/>
                  <a:pt x="102862" y="25810"/>
                </a:cubicBezTo>
                <a:cubicBezTo>
                  <a:pt x="102862" y="27869"/>
                  <a:pt x="101278" y="29516"/>
                  <a:pt x="99315" y="29516"/>
                </a:cubicBezTo>
                <a:cubicBezTo>
                  <a:pt x="97510" y="29516"/>
                  <a:pt x="96591" y="29452"/>
                  <a:pt x="95705" y="29389"/>
                </a:cubicBezTo>
                <a:cubicBezTo>
                  <a:pt x="94818" y="29326"/>
                  <a:pt x="93868" y="29262"/>
                  <a:pt x="92063" y="29262"/>
                </a:cubicBezTo>
                <a:cubicBezTo>
                  <a:pt x="90226" y="29262"/>
                  <a:pt x="89276" y="29357"/>
                  <a:pt x="88389" y="29452"/>
                </a:cubicBezTo>
                <a:cubicBezTo>
                  <a:pt x="87502" y="29547"/>
                  <a:pt x="86584" y="29674"/>
                  <a:pt x="84779" y="29674"/>
                </a:cubicBezTo>
                <a:cubicBezTo>
                  <a:pt x="83005" y="29674"/>
                  <a:pt x="82119" y="29516"/>
                  <a:pt x="81200" y="29357"/>
                </a:cubicBezTo>
                <a:cubicBezTo>
                  <a:pt x="80313" y="29199"/>
                  <a:pt x="79363" y="29041"/>
                  <a:pt x="77495" y="29041"/>
                </a:cubicBezTo>
                <a:cubicBezTo>
                  <a:pt x="75690" y="29041"/>
                  <a:pt x="74771" y="29009"/>
                  <a:pt x="73885" y="29009"/>
                </a:cubicBezTo>
                <a:cubicBezTo>
                  <a:pt x="72966" y="29009"/>
                  <a:pt x="72048" y="28977"/>
                  <a:pt x="70243" y="28977"/>
                </a:cubicBezTo>
                <a:cubicBezTo>
                  <a:pt x="68406" y="28977"/>
                  <a:pt x="67456" y="29104"/>
                  <a:pt x="66537" y="29199"/>
                </a:cubicBezTo>
                <a:cubicBezTo>
                  <a:pt x="65619" y="29326"/>
                  <a:pt x="64764" y="29421"/>
                  <a:pt x="62959" y="29421"/>
                </a:cubicBezTo>
                <a:cubicBezTo>
                  <a:pt x="61154" y="29421"/>
                  <a:pt x="60299" y="29326"/>
                  <a:pt x="59380" y="29231"/>
                </a:cubicBezTo>
                <a:cubicBezTo>
                  <a:pt x="58462" y="29136"/>
                  <a:pt x="57512" y="29009"/>
                  <a:pt x="55675" y="29009"/>
                </a:cubicBezTo>
                <a:cubicBezTo>
                  <a:pt x="53838" y="29009"/>
                  <a:pt x="52920" y="29104"/>
                  <a:pt x="52001" y="29167"/>
                </a:cubicBezTo>
                <a:cubicBezTo>
                  <a:pt x="51115" y="29231"/>
                  <a:pt x="50228" y="29326"/>
                  <a:pt x="48423" y="29326"/>
                </a:cubicBezTo>
                <a:cubicBezTo>
                  <a:pt x="46586" y="29326"/>
                  <a:pt x="45636" y="29357"/>
                  <a:pt x="44749" y="29421"/>
                </a:cubicBezTo>
                <a:cubicBezTo>
                  <a:pt x="43862" y="29484"/>
                  <a:pt x="42944" y="29547"/>
                  <a:pt x="41139" y="29547"/>
                </a:cubicBezTo>
                <a:cubicBezTo>
                  <a:pt x="39334" y="29547"/>
                  <a:pt x="38479" y="29421"/>
                  <a:pt x="37529" y="29326"/>
                </a:cubicBezTo>
                <a:cubicBezTo>
                  <a:pt x="36642" y="29231"/>
                  <a:pt x="35692" y="29104"/>
                  <a:pt x="33855" y="29104"/>
                </a:cubicBezTo>
                <a:cubicBezTo>
                  <a:pt x="32018" y="29104"/>
                  <a:pt x="31100" y="29199"/>
                  <a:pt x="30181" y="29294"/>
                </a:cubicBezTo>
                <a:cubicBezTo>
                  <a:pt x="29295" y="29389"/>
                  <a:pt x="28376" y="29452"/>
                  <a:pt x="26571" y="29452"/>
                </a:cubicBezTo>
                <a:cubicBezTo>
                  <a:pt x="24766" y="29452"/>
                  <a:pt x="23848" y="29421"/>
                  <a:pt x="22961" y="29389"/>
                </a:cubicBezTo>
                <a:cubicBezTo>
                  <a:pt x="22074" y="29357"/>
                  <a:pt x="21124" y="29326"/>
                  <a:pt x="19319" y="29326"/>
                </a:cubicBezTo>
                <a:lnTo>
                  <a:pt x="12035" y="29326"/>
                </a:lnTo>
                <a:cubicBezTo>
                  <a:pt x="10198" y="29326"/>
                  <a:pt x="9248" y="29421"/>
                  <a:pt x="8361" y="29516"/>
                </a:cubicBezTo>
                <a:cubicBezTo>
                  <a:pt x="7475" y="29579"/>
                  <a:pt x="6556" y="29674"/>
                  <a:pt x="4751" y="29674"/>
                </a:cubicBezTo>
                <a:cubicBezTo>
                  <a:pt x="2819" y="29674"/>
                  <a:pt x="1046" y="27837"/>
                  <a:pt x="1046" y="25810"/>
                </a:cubicBezTo>
                <a:cubicBezTo>
                  <a:pt x="1046" y="24069"/>
                  <a:pt x="1077" y="23182"/>
                  <a:pt x="1109" y="22327"/>
                </a:cubicBezTo>
                <a:cubicBezTo>
                  <a:pt x="1172" y="21472"/>
                  <a:pt x="1204" y="20585"/>
                  <a:pt x="1204" y="18812"/>
                </a:cubicBezTo>
                <a:cubicBezTo>
                  <a:pt x="1204" y="17038"/>
                  <a:pt x="1109" y="16120"/>
                  <a:pt x="982" y="15265"/>
                </a:cubicBezTo>
                <a:cubicBezTo>
                  <a:pt x="887" y="14378"/>
                  <a:pt x="792" y="13523"/>
                  <a:pt x="792" y="11813"/>
                </a:cubicBezTo>
                <a:cubicBezTo>
                  <a:pt x="792" y="10071"/>
                  <a:pt x="824" y="9184"/>
                  <a:pt x="887" y="8329"/>
                </a:cubicBezTo>
                <a:cubicBezTo>
                  <a:pt x="919" y="7442"/>
                  <a:pt x="951" y="6556"/>
                  <a:pt x="951" y="4814"/>
                </a:cubicBezTo>
                <a:cubicBezTo>
                  <a:pt x="951" y="2850"/>
                  <a:pt x="2693" y="1172"/>
                  <a:pt x="4751" y="1172"/>
                </a:cubicBezTo>
                <a:cubicBezTo>
                  <a:pt x="5226" y="1172"/>
                  <a:pt x="5606" y="1204"/>
                  <a:pt x="5954" y="1204"/>
                </a:cubicBezTo>
                <a:lnTo>
                  <a:pt x="5986" y="412"/>
                </a:lnTo>
                <a:cubicBezTo>
                  <a:pt x="5606" y="412"/>
                  <a:pt x="5226" y="380"/>
                  <a:pt x="4751" y="380"/>
                </a:cubicBezTo>
                <a:cubicBezTo>
                  <a:pt x="2281" y="380"/>
                  <a:pt x="159" y="2407"/>
                  <a:pt x="159" y="4814"/>
                </a:cubicBezTo>
                <a:cubicBezTo>
                  <a:pt x="159" y="6556"/>
                  <a:pt x="127" y="7442"/>
                  <a:pt x="96" y="8297"/>
                </a:cubicBezTo>
                <a:cubicBezTo>
                  <a:pt x="32" y="9152"/>
                  <a:pt x="1" y="10039"/>
                  <a:pt x="1" y="11813"/>
                </a:cubicBezTo>
                <a:cubicBezTo>
                  <a:pt x="1" y="13586"/>
                  <a:pt x="96" y="14473"/>
                  <a:pt x="191" y="15360"/>
                </a:cubicBezTo>
                <a:cubicBezTo>
                  <a:pt x="317" y="16246"/>
                  <a:pt x="412" y="17101"/>
                  <a:pt x="412" y="18812"/>
                </a:cubicBezTo>
                <a:cubicBezTo>
                  <a:pt x="412" y="20553"/>
                  <a:pt x="381" y="21440"/>
                  <a:pt x="349" y="22295"/>
                </a:cubicBezTo>
                <a:cubicBezTo>
                  <a:pt x="286" y="23182"/>
                  <a:pt x="254" y="24069"/>
                  <a:pt x="254" y="25810"/>
                </a:cubicBezTo>
                <a:cubicBezTo>
                  <a:pt x="254" y="28312"/>
                  <a:pt x="2344" y="30466"/>
                  <a:pt x="4751" y="30466"/>
                </a:cubicBezTo>
                <a:cubicBezTo>
                  <a:pt x="6588" y="30466"/>
                  <a:pt x="7538" y="30371"/>
                  <a:pt x="8425" y="30307"/>
                </a:cubicBezTo>
                <a:cubicBezTo>
                  <a:pt x="9311" y="30212"/>
                  <a:pt x="10230" y="30117"/>
                  <a:pt x="12035" y="30117"/>
                </a:cubicBezTo>
                <a:lnTo>
                  <a:pt x="19319" y="30117"/>
                </a:lnTo>
                <a:cubicBezTo>
                  <a:pt x="21124" y="30117"/>
                  <a:pt x="22042" y="30149"/>
                  <a:pt x="22929" y="30181"/>
                </a:cubicBezTo>
                <a:cubicBezTo>
                  <a:pt x="23816" y="30212"/>
                  <a:pt x="24766" y="30244"/>
                  <a:pt x="26571" y="30244"/>
                </a:cubicBezTo>
                <a:cubicBezTo>
                  <a:pt x="28408" y="30244"/>
                  <a:pt x="29358" y="30181"/>
                  <a:pt x="30276" y="30086"/>
                </a:cubicBezTo>
                <a:cubicBezTo>
                  <a:pt x="31131" y="29991"/>
                  <a:pt x="32050" y="29896"/>
                  <a:pt x="33855" y="29896"/>
                </a:cubicBezTo>
                <a:cubicBezTo>
                  <a:pt x="35660" y="29896"/>
                  <a:pt x="36515" y="29991"/>
                  <a:pt x="37465" y="30117"/>
                </a:cubicBezTo>
                <a:cubicBezTo>
                  <a:pt x="38352" y="30212"/>
                  <a:pt x="39302" y="30339"/>
                  <a:pt x="41139" y="30339"/>
                </a:cubicBezTo>
                <a:cubicBezTo>
                  <a:pt x="42976" y="30339"/>
                  <a:pt x="43894" y="30276"/>
                  <a:pt x="44781" y="30212"/>
                </a:cubicBezTo>
                <a:cubicBezTo>
                  <a:pt x="45668" y="30149"/>
                  <a:pt x="46586" y="30117"/>
                  <a:pt x="48423" y="30117"/>
                </a:cubicBezTo>
                <a:cubicBezTo>
                  <a:pt x="50228" y="30117"/>
                  <a:pt x="51178" y="30022"/>
                  <a:pt x="52065" y="29959"/>
                </a:cubicBezTo>
                <a:cubicBezTo>
                  <a:pt x="52951" y="29896"/>
                  <a:pt x="53870" y="29801"/>
                  <a:pt x="55675" y="29801"/>
                </a:cubicBezTo>
                <a:cubicBezTo>
                  <a:pt x="57480" y="29801"/>
                  <a:pt x="58367" y="29927"/>
                  <a:pt x="59285" y="30022"/>
                </a:cubicBezTo>
                <a:cubicBezTo>
                  <a:pt x="60172" y="30117"/>
                  <a:pt x="61122" y="30212"/>
                  <a:pt x="62959" y="30212"/>
                </a:cubicBezTo>
                <a:cubicBezTo>
                  <a:pt x="64796" y="30212"/>
                  <a:pt x="65746" y="30086"/>
                  <a:pt x="66632" y="29991"/>
                </a:cubicBezTo>
                <a:cubicBezTo>
                  <a:pt x="67551" y="29896"/>
                  <a:pt x="68438" y="29769"/>
                  <a:pt x="70243" y="29769"/>
                </a:cubicBezTo>
                <a:cubicBezTo>
                  <a:pt x="72048" y="29769"/>
                  <a:pt x="72966" y="29801"/>
                  <a:pt x="73853" y="29801"/>
                </a:cubicBezTo>
                <a:cubicBezTo>
                  <a:pt x="74771" y="29801"/>
                  <a:pt x="75690" y="29832"/>
                  <a:pt x="77495" y="29832"/>
                </a:cubicBezTo>
                <a:cubicBezTo>
                  <a:pt x="79300" y="29832"/>
                  <a:pt x="80155" y="29959"/>
                  <a:pt x="81074" y="30149"/>
                </a:cubicBezTo>
                <a:cubicBezTo>
                  <a:pt x="81992" y="30276"/>
                  <a:pt x="82942" y="30466"/>
                  <a:pt x="84779" y="30466"/>
                </a:cubicBezTo>
                <a:cubicBezTo>
                  <a:pt x="86616" y="30466"/>
                  <a:pt x="87566" y="30339"/>
                  <a:pt x="88452" y="30244"/>
                </a:cubicBezTo>
                <a:cubicBezTo>
                  <a:pt x="89339" y="30149"/>
                  <a:pt x="90258" y="30054"/>
                  <a:pt x="92063" y="30054"/>
                </a:cubicBezTo>
                <a:cubicBezTo>
                  <a:pt x="93868" y="30054"/>
                  <a:pt x="94786" y="30117"/>
                  <a:pt x="95673" y="30181"/>
                </a:cubicBezTo>
                <a:cubicBezTo>
                  <a:pt x="96560" y="30244"/>
                  <a:pt x="97510" y="30307"/>
                  <a:pt x="99315" y="30307"/>
                </a:cubicBezTo>
                <a:cubicBezTo>
                  <a:pt x="101722" y="30307"/>
                  <a:pt x="103654" y="28281"/>
                  <a:pt x="103654" y="25810"/>
                </a:cubicBezTo>
                <a:cubicBezTo>
                  <a:pt x="103654" y="24069"/>
                  <a:pt x="103685" y="23182"/>
                  <a:pt x="103749" y="22327"/>
                </a:cubicBezTo>
                <a:cubicBezTo>
                  <a:pt x="103780" y="21472"/>
                  <a:pt x="103812" y="20553"/>
                  <a:pt x="103812" y="18812"/>
                </a:cubicBezTo>
                <a:cubicBezTo>
                  <a:pt x="103812" y="17038"/>
                  <a:pt x="103749" y="16151"/>
                  <a:pt x="103717" y="15265"/>
                </a:cubicBezTo>
                <a:cubicBezTo>
                  <a:pt x="103654" y="14410"/>
                  <a:pt x="103590" y="13523"/>
                  <a:pt x="103590" y="11781"/>
                </a:cubicBezTo>
                <a:lnTo>
                  <a:pt x="103590" y="4782"/>
                </a:lnTo>
                <a:cubicBezTo>
                  <a:pt x="103590" y="2470"/>
                  <a:pt x="101880" y="0"/>
                  <a:pt x="993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" name="Google Shape;902;p34"/>
          <p:cNvSpPr/>
          <p:nvPr/>
        </p:nvSpPr>
        <p:spPr>
          <a:xfrm>
            <a:off x="4893057" y="1266828"/>
            <a:ext cx="714224" cy="905896"/>
          </a:xfrm>
          <a:custGeom>
            <a:avLst/>
            <a:gdLst/>
            <a:ahLst/>
            <a:cxnLst/>
            <a:rect l="l" t="t" r="r" b="b"/>
            <a:pathLst>
              <a:path w="21093" h="29484" extrusionOk="0">
                <a:moveTo>
                  <a:pt x="15930" y="2249"/>
                </a:moveTo>
                <a:lnTo>
                  <a:pt x="19540" y="5004"/>
                </a:lnTo>
                <a:lnTo>
                  <a:pt x="16215" y="5099"/>
                </a:lnTo>
                <a:lnTo>
                  <a:pt x="16215" y="4972"/>
                </a:lnTo>
                <a:lnTo>
                  <a:pt x="16247" y="4972"/>
                </a:lnTo>
                <a:lnTo>
                  <a:pt x="15993" y="3072"/>
                </a:lnTo>
                <a:lnTo>
                  <a:pt x="15930" y="2249"/>
                </a:lnTo>
                <a:close/>
                <a:moveTo>
                  <a:pt x="8266" y="792"/>
                </a:moveTo>
                <a:lnTo>
                  <a:pt x="15043" y="1742"/>
                </a:lnTo>
                <a:lnTo>
                  <a:pt x="15233" y="3199"/>
                </a:lnTo>
                <a:lnTo>
                  <a:pt x="15487" y="5542"/>
                </a:lnTo>
                <a:cubicBezTo>
                  <a:pt x="15487" y="5637"/>
                  <a:pt x="15550" y="5701"/>
                  <a:pt x="15613" y="5764"/>
                </a:cubicBezTo>
                <a:lnTo>
                  <a:pt x="15582" y="5764"/>
                </a:lnTo>
                <a:lnTo>
                  <a:pt x="15898" y="8329"/>
                </a:lnTo>
                <a:lnTo>
                  <a:pt x="15328" y="15740"/>
                </a:lnTo>
                <a:lnTo>
                  <a:pt x="15360" y="22897"/>
                </a:lnTo>
                <a:lnTo>
                  <a:pt x="8266" y="28597"/>
                </a:lnTo>
                <a:lnTo>
                  <a:pt x="951" y="23023"/>
                </a:lnTo>
                <a:lnTo>
                  <a:pt x="1236" y="15740"/>
                </a:lnTo>
                <a:lnTo>
                  <a:pt x="1236" y="15708"/>
                </a:lnTo>
                <a:lnTo>
                  <a:pt x="792" y="8297"/>
                </a:lnTo>
                <a:lnTo>
                  <a:pt x="792" y="5922"/>
                </a:lnTo>
                <a:lnTo>
                  <a:pt x="824" y="5131"/>
                </a:lnTo>
                <a:lnTo>
                  <a:pt x="856" y="1077"/>
                </a:lnTo>
                <a:lnTo>
                  <a:pt x="8266" y="792"/>
                </a:lnTo>
                <a:close/>
                <a:moveTo>
                  <a:pt x="8266" y="0"/>
                </a:moveTo>
                <a:lnTo>
                  <a:pt x="444" y="285"/>
                </a:lnTo>
                <a:cubicBezTo>
                  <a:pt x="222" y="285"/>
                  <a:pt x="64" y="475"/>
                  <a:pt x="64" y="665"/>
                </a:cubicBezTo>
                <a:lnTo>
                  <a:pt x="32" y="5067"/>
                </a:lnTo>
                <a:lnTo>
                  <a:pt x="0" y="5859"/>
                </a:lnTo>
                <a:lnTo>
                  <a:pt x="0" y="8329"/>
                </a:lnTo>
                <a:lnTo>
                  <a:pt x="444" y="15708"/>
                </a:lnTo>
                <a:lnTo>
                  <a:pt x="127" y="23182"/>
                </a:lnTo>
                <a:cubicBezTo>
                  <a:pt x="127" y="23308"/>
                  <a:pt x="191" y="23435"/>
                  <a:pt x="286" y="23530"/>
                </a:cubicBezTo>
                <a:lnTo>
                  <a:pt x="8044" y="29389"/>
                </a:lnTo>
                <a:cubicBezTo>
                  <a:pt x="8108" y="29452"/>
                  <a:pt x="8171" y="29484"/>
                  <a:pt x="8266" y="29484"/>
                </a:cubicBezTo>
                <a:cubicBezTo>
                  <a:pt x="8361" y="29484"/>
                  <a:pt x="8456" y="29452"/>
                  <a:pt x="8519" y="29389"/>
                </a:cubicBezTo>
                <a:lnTo>
                  <a:pt x="16025" y="23372"/>
                </a:lnTo>
                <a:cubicBezTo>
                  <a:pt x="16120" y="23308"/>
                  <a:pt x="16183" y="23182"/>
                  <a:pt x="16183" y="23055"/>
                </a:cubicBezTo>
                <a:lnTo>
                  <a:pt x="16120" y="15740"/>
                </a:lnTo>
                <a:lnTo>
                  <a:pt x="16690" y="8329"/>
                </a:lnTo>
                <a:cubicBezTo>
                  <a:pt x="16690" y="8297"/>
                  <a:pt x="16690" y="8266"/>
                  <a:pt x="16690" y="8234"/>
                </a:cubicBezTo>
                <a:lnTo>
                  <a:pt x="16373" y="5891"/>
                </a:lnTo>
                <a:lnTo>
                  <a:pt x="20680" y="5764"/>
                </a:lnTo>
                <a:cubicBezTo>
                  <a:pt x="20870" y="5764"/>
                  <a:pt x="20997" y="5669"/>
                  <a:pt x="21060" y="5511"/>
                </a:cubicBezTo>
                <a:cubicBezTo>
                  <a:pt x="21092" y="5352"/>
                  <a:pt x="21060" y="5162"/>
                  <a:pt x="20934" y="5067"/>
                </a:cubicBezTo>
                <a:lnTo>
                  <a:pt x="15677" y="1045"/>
                </a:lnTo>
                <a:cubicBezTo>
                  <a:pt x="15607" y="999"/>
                  <a:pt x="15521" y="969"/>
                  <a:pt x="15430" y="969"/>
                </a:cubicBezTo>
                <a:cubicBezTo>
                  <a:pt x="15396" y="969"/>
                  <a:pt x="15362" y="973"/>
                  <a:pt x="15328" y="982"/>
                </a:cubicBezTo>
                <a:lnTo>
                  <a:pt x="832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Google Shape;910;p34"/>
          <p:cNvSpPr txBox="1"/>
          <p:nvPr/>
        </p:nvSpPr>
        <p:spPr>
          <a:xfrm>
            <a:off x="5442492" y="1650330"/>
            <a:ext cx="3380954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Barlow Semi Condensed" charset="0"/>
                <a:ea typeface="Barlow Semi Condensed Light"/>
                <a:cs typeface="Barlow Semi Condensed Light"/>
                <a:sym typeface="Barlow Semi Condensed Light"/>
              </a:rPr>
              <a:t>No independent variable is significant </a:t>
            </a:r>
            <a:endParaRPr sz="2000" dirty="0">
              <a:solidFill>
                <a:schemeClr val="tx1">
                  <a:lumMod val="85000"/>
                </a:schemeClr>
              </a:solidFill>
              <a:latin typeface="Barlow Semi Condensed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33" name="Google Shape;918;p34"/>
          <p:cNvSpPr txBox="1"/>
          <p:nvPr/>
        </p:nvSpPr>
        <p:spPr>
          <a:xfrm>
            <a:off x="4884381" y="1373915"/>
            <a:ext cx="560207" cy="763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D5A6BD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Ho</a:t>
            </a:r>
            <a:endParaRPr sz="4000" dirty="0">
              <a:solidFill>
                <a:srgbClr val="D5A6BD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47" name="Google Shape;901;p34"/>
          <p:cNvSpPr/>
          <p:nvPr/>
        </p:nvSpPr>
        <p:spPr>
          <a:xfrm>
            <a:off x="4647058" y="2628402"/>
            <a:ext cx="4370822" cy="936068"/>
          </a:xfrm>
          <a:custGeom>
            <a:avLst/>
            <a:gdLst/>
            <a:ahLst/>
            <a:cxnLst/>
            <a:rect l="l" t="t" r="r" b="b"/>
            <a:pathLst>
              <a:path w="103812" h="30466" extrusionOk="0">
                <a:moveTo>
                  <a:pt x="99315" y="0"/>
                </a:moveTo>
                <a:cubicBezTo>
                  <a:pt x="97478" y="0"/>
                  <a:pt x="96528" y="159"/>
                  <a:pt x="95641" y="285"/>
                </a:cubicBezTo>
                <a:cubicBezTo>
                  <a:pt x="94723" y="412"/>
                  <a:pt x="93836" y="539"/>
                  <a:pt x="92063" y="539"/>
                </a:cubicBezTo>
                <a:cubicBezTo>
                  <a:pt x="90258" y="539"/>
                  <a:pt x="89339" y="444"/>
                  <a:pt x="88452" y="349"/>
                </a:cubicBezTo>
                <a:cubicBezTo>
                  <a:pt x="87534" y="254"/>
                  <a:pt x="86616" y="159"/>
                  <a:pt x="84779" y="159"/>
                </a:cubicBezTo>
                <a:cubicBezTo>
                  <a:pt x="82942" y="159"/>
                  <a:pt x="81992" y="222"/>
                  <a:pt x="81105" y="285"/>
                </a:cubicBezTo>
                <a:cubicBezTo>
                  <a:pt x="80218" y="349"/>
                  <a:pt x="79300" y="412"/>
                  <a:pt x="77495" y="412"/>
                </a:cubicBezTo>
                <a:cubicBezTo>
                  <a:pt x="75658" y="412"/>
                  <a:pt x="74740" y="444"/>
                  <a:pt x="73853" y="475"/>
                </a:cubicBezTo>
                <a:cubicBezTo>
                  <a:pt x="72935" y="507"/>
                  <a:pt x="72016" y="570"/>
                  <a:pt x="70211" y="570"/>
                </a:cubicBezTo>
                <a:cubicBezTo>
                  <a:pt x="68438" y="570"/>
                  <a:pt x="67551" y="444"/>
                  <a:pt x="66632" y="349"/>
                </a:cubicBezTo>
                <a:cubicBezTo>
                  <a:pt x="65714" y="222"/>
                  <a:pt x="64796" y="95"/>
                  <a:pt x="62959" y="95"/>
                </a:cubicBezTo>
                <a:cubicBezTo>
                  <a:pt x="61122" y="95"/>
                  <a:pt x="60172" y="159"/>
                  <a:pt x="59285" y="190"/>
                </a:cubicBezTo>
                <a:cubicBezTo>
                  <a:pt x="58398" y="222"/>
                  <a:pt x="57480" y="285"/>
                  <a:pt x="55675" y="285"/>
                </a:cubicBezTo>
                <a:lnTo>
                  <a:pt x="52033" y="285"/>
                </a:lnTo>
                <a:cubicBezTo>
                  <a:pt x="51115" y="285"/>
                  <a:pt x="50228" y="317"/>
                  <a:pt x="48391" y="317"/>
                </a:cubicBezTo>
                <a:cubicBezTo>
                  <a:pt x="46586" y="317"/>
                  <a:pt x="45668" y="285"/>
                  <a:pt x="44781" y="254"/>
                </a:cubicBezTo>
                <a:cubicBezTo>
                  <a:pt x="43862" y="254"/>
                  <a:pt x="42944" y="222"/>
                  <a:pt x="41107" y="222"/>
                </a:cubicBezTo>
                <a:cubicBezTo>
                  <a:pt x="39270" y="222"/>
                  <a:pt x="38352" y="317"/>
                  <a:pt x="37434" y="380"/>
                </a:cubicBezTo>
                <a:cubicBezTo>
                  <a:pt x="36547" y="475"/>
                  <a:pt x="35660" y="570"/>
                  <a:pt x="33855" y="570"/>
                </a:cubicBezTo>
                <a:cubicBezTo>
                  <a:pt x="32050" y="570"/>
                  <a:pt x="31131" y="507"/>
                  <a:pt x="30245" y="475"/>
                </a:cubicBezTo>
                <a:cubicBezTo>
                  <a:pt x="29326" y="412"/>
                  <a:pt x="28408" y="349"/>
                  <a:pt x="26571" y="349"/>
                </a:cubicBezTo>
                <a:cubicBezTo>
                  <a:pt x="24766" y="349"/>
                  <a:pt x="23848" y="349"/>
                  <a:pt x="22961" y="317"/>
                </a:cubicBezTo>
                <a:lnTo>
                  <a:pt x="22232" y="317"/>
                </a:lnTo>
                <a:lnTo>
                  <a:pt x="22327" y="1109"/>
                </a:lnTo>
                <a:lnTo>
                  <a:pt x="22929" y="1109"/>
                </a:lnTo>
                <a:cubicBezTo>
                  <a:pt x="23816" y="1140"/>
                  <a:pt x="24766" y="1172"/>
                  <a:pt x="26571" y="1172"/>
                </a:cubicBezTo>
                <a:cubicBezTo>
                  <a:pt x="28376" y="1172"/>
                  <a:pt x="29295" y="1204"/>
                  <a:pt x="30181" y="1267"/>
                </a:cubicBezTo>
                <a:cubicBezTo>
                  <a:pt x="31100" y="1299"/>
                  <a:pt x="32018" y="1362"/>
                  <a:pt x="33855" y="1362"/>
                </a:cubicBezTo>
                <a:cubicBezTo>
                  <a:pt x="35692" y="1362"/>
                  <a:pt x="36610" y="1267"/>
                  <a:pt x="37529" y="1204"/>
                </a:cubicBezTo>
                <a:cubicBezTo>
                  <a:pt x="38415" y="1109"/>
                  <a:pt x="39334" y="1014"/>
                  <a:pt x="41107" y="1014"/>
                </a:cubicBezTo>
                <a:cubicBezTo>
                  <a:pt x="42944" y="1014"/>
                  <a:pt x="43862" y="1045"/>
                  <a:pt x="44749" y="1045"/>
                </a:cubicBezTo>
                <a:cubicBezTo>
                  <a:pt x="45636" y="1077"/>
                  <a:pt x="46586" y="1109"/>
                  <a:pt x="48391" y="1109"/>
                </a:cubicBezTo>
                <a:cubicBezTo>
                  <a:pt x="50228" y="1109"/>
                  <a:pt x="51115" y="1109"/>
                  <a:pt x="52033" y="1077"/>
                </a:cubicBezTo>
                <a:lnTo>
                  <a:pt x="55675" y="1077"/>
                </a:lnTo>
                <a:cubicBezTo>
                  <a:pt x="57512" y="1077"/>
                  <a:pt x="58430" y="1045"/>
                  <a:pt x="59317" y="982"/>
                </a:cubicBezTo>
                <a:cubicBezTo>
                  <a:pt x="60204" y="950"/>
                  <a:pt x="61122" y="887"/>
                  <a:pt x="62959" y="887"/>
                </a:cubicBezTo>
                <a:cubicBezTo>
                  <a:pt x="64732" y="887"/>
                  <a:pt x="65619" y="1014"/>
                  <a:pt x="66537" y="1140"/>
                </a:cubicBezTo>
                <a:cubicBezTo>
                  <a:pt x="67424" y="1235"/>
                  <a:pt x="68374" y="1362"/>
                  <a:pt x="70211" y="1362"/>
                </a:cubicBezTo>
                <a:cubicBezTo>
                  <a:pt x="72048" y="1362"/>
                  <a:pt x="72966" y="1330"/>
                  <a:pt x="73885" y="1267"/>
                </a:cubicBezTo>
                <a:cubicBezTo>
                  <a:pt x="74771" y="1235"/>
                  <a:pt x="75690" y="1204"/>
                  <a:pt x="77495" y="1204"/>
                </a:cubicBezTo>
                <a:cubicBezTo>
                  <a:pt x="79332" y="1204"/>
                  <a:pt x="80250" y="1140"/>
                  <a:pt x="81169" y="1077"/>
                </a:cubicBezTo>
                <a:cubicBezTo>
                  <a:pt x="82055" y="1014"/>
                  <a:pt x="82974" y="950"/>
                  <a:pt x="84779" y="950"/>
                </a:cubicBezTo>
                <a:cubicBezTo>
                  <a:pt x="86552" y="950"/>
                  <a:pt x="87471" y="1045"/>
                  <a:pt x="88357" y="1140"/>
                </a:cubicBezTo>
                <a:cubicBezTo>
                  <a:pt x="89276" y="1235"/>
                  <a:pt x="90194" y="1330"/>
                  <a:pt x="92063" y="1330"/>
                </a:cubicBezTo>
                <a:cubicBezTo>
                  <a:pt x="93899" y="1330"/>
                  <a:pt x="94818" y="1204"/>
                  <a:pt x="95736" y="1077"/>
                </a:cubicBezTo>
                <a:cubicBezTo>
                  <a:pt x="96655" y="919"/>
                  <a:pt x="97541" y="824"/>
                  <a:pt x="99315" y="824"/>
                </a:cubicBezTo>
                <a:cubicBezTo>
                  <a:pt x="101373" y="824"/>
                  <a:pt x="102799" y="2914"/>
                  <a:pt x="102799" y="4782"/>
                </a:cubicBezTo>
                <a:lnTo>
                  <a:pt x="102799" y="11781"/>
                </a:lnTo>
                <a:cubicBezTo>
                  <a:pt x="102799" y="13554"/>
                  <a:pt x="102862" y="14473"/>
                  <a:pt x="102894" y="15328"/>
                </a:cubicBezTo>
                <a:cubicBezTo>
                  <a:pt x="102957" y="16183"/>
                  <a:pt x="103020" y="17070"/>
                  <a:pt x="103020" y="18812"/>
                </a:cubicBezTo>
                <a:cubicBezTo>
                  <a:pt x="103020" y="20553"/>
                  <a:pt x="102989" y="21440"/>
                  <a:pt x="102957" y="22295"/>
                </a:cubicBezTo>
                <a:cubicBezTo>
                  <a:pt x="102894" y="23150"/>
                  <a:pt x="102862" y="24037"/>
                  <a:pt x="102862" y="25810"/>
                </a:cubicBezTo>
                <a:cubicBezTo>
                  <a:pt x="102862" y="27869"/>
                  <a:pt x="101278" y="29516"/>
                  <a:pt x="99315" y="29516"/>
                </a:cubicBezTo>
                <a:cubicBezTo>
                  <a:pt x="97510" y="29516"/>
                  <a:pt x="96591" y="29452"/>
                  <a:pt x="95705" y="29389"/>
                </a:cubicBezTo>
                <a:cubicBezTo>
                  <a:pt x="94818" y="29326"/>
                  <a:pt x="93868" y="29262"/>
                  <a:pt x="92063" y="29262"/>
                </a:cubicBezTo>
                <a:cubicBezTo>
                  <a:pt x="90226" y="29262"/>
                  <a:pt x="89276" y="29357"/>
                  <a:pt x="88389" y="29452"/>
                </a:cubicBezTo>
                <a:cubicBezTo>
                  <a:pt x="87502" y="29547"/>
                  <a:pt x="86584" y="29674"/>
                  <a:pt x="84779" y="29674"/>
                </a:cubicBezTo>
                <a:cubicBezTo>
                  <a:pt x="83005" y="29674"/>
                  <a:pt x="82119" y="29516"/>
                  <a:pt x="81200" y="29357"/>
                </a:cubicBezTo>
                <a:cubicBezTo>
                  <a:pt x="80313" y="29199"/>
                  <a:pt x="79363" y="29041"/>
                  <a:pt x="77495" y="29041"/>
                </a:cubicBezTo>
                <a:cubicBezTo>
                  <a:pt x="75690" y="29041"/>
                  <a:pt x="74771" y="29009"/>
                  <a:pt x="73885" y="29009"/>
                </a:cubicBezTo>
                <a:cubicBezTo>
                  <a:pt x="72966" y="29009"/>
                  <a:pt x="72048" y="28977"/>
                  <a:pt x="70243" y="28977"/>
                </a:cubicBezTo>
                <a:cubicBezTo>
                  <a:pt x="68406" y="28977"/>
                  <a:pt x="67456" y="29104"/>
                  <a:pt x="66537" y="29199"/>
                </a:cubicBezTo>
                <a:cubicBezTo>
                  <a:pt x="65619" y="29326"/>
                  <a:pt x="64764" y="29421"/>
                  <a:pt x="62959" y="29421"/>
                </a:cubicBezTo>
                <a:cubicBezTo>
                  <a:pt x="61154" y="29421"/>
                  <a:pt x="60299" y="29326"/>
                  <a:pt x="59380" y="29231"/>
                </a:cubicBezTo>
                <a:cubicBezTo>
                  <a:pt x="58462" y="29136"/>
                  <a:pt x="57512" y="29009"/>
                  <a:pt x="55675" y="29009"/>
                </a:cubicBezTo>
                <a:cubicBezTo>
                  <a:pt x="53838" y="29009"/>
                  <a:pt x="52920" y="29104"/>
                  <a:pt x="52001" y="29167"/>
                </a:cubicBezTo>
                <a:cubicBezTo>
                  <a:pt x="51115" y="29231"/>
                  <a:pt x="50228" y="29326"/>
                  <a:pt x="48423" y="29326"/>
                </a:cubicBezTo>
                <a:cubicBezTo>
                  <a:pt x="46586" y="29326"/>
                  <a:pt x="45636" y="29357"/>
                  <a:pt x="44749" y="29421"/>
                </a:cubicBezTo>
                <a:cubicBezTo>
                  <a:pt x="43862" y="29484"/>
                  <a:pt x="42944" y="29547"/>
                  <a:pt x="41139" y="29547"/>
                </a:cubicBezTo>
                <a:cubicBezTo>
                  <a:pt x="39334" y="29547"/>
                  <a:pt x="38479" y="29421"/>
                  <a:pt x="37529" y="29326"/>
                </a:cubicBezTo>
                <a:cubicBezTo>
                  <a:pt x="36642" y="29231"/>
                  <a:pt x="35692" y="29104"/>
                  <a:pt x="33855" y="29104"/>
                </a:cubicBezTo>
                <a:cubicBezTo>
                  <a:pt x="32018" y="29104"/>
                  <a:pt x="31100" y="29199"/>
                  <a:pt x="30181" y="29294"/>
                </a:cubicBezTo>
                <a:cubicBezTo>
                  <a:pt x="29295" y="29389"/>
                  <a:pt x="28376" y="29452"/>
                  <a:pt x="26571" y="29452"/>
                </a:cubicBezTo>
                <a:cubicBezTo>
                  <a:pt x="24766" y="29452"/>
                  <a:pt x="23848" y="29421"/>
                  <a:pt x="22961" y="29389"/>
                </a:cubicBezTo>
                <a:cubicBezTo>
                  <a:pt x="22074" y="29357"/>
                  <a:pt x="21124" y="29326"/>
                  <a:pt x="19319" y="29326"/>
                </a:cubicBezTo>
                <a:lnTo>
                  <a:pt x="12035" y="29326"/>
                </a:lnTo>
                <a:cubicBezTo>
                  <a:pt x="10198" y="29326"/>
                  <a:pt x="9248" y="29421"/>
                  <a:pt x="8361" y="29516"/>
                </a:cubicBezTo>
                <a:cubicBezTo>
                  <a:pt x="7475" y="29579"/>
                  <a:pt x="6556" y="29674"/>
                  <a:pt x="4751" y="29674"/>
                </a:cubicBezTo>
                <a:cubicBezTo>
                  <a:pt x="2819" y="29674"/>
                  <a:pt x="1046" y="27837"/>
                  <a:pt x="1046" y="25810"/>
                </a:cubicBezTo>
                <a:cubicBezTo>
                  <a:pt x="1046" y="24069"/>
                  <a:pt x="1077" y="23182"/>
                  <a:pt x="1109" y="22327"/>
                </a:cubicBezTo>
                <a:cubicBezTo>
                  <a:pt x="1172" y="21472"/>
                  <a:pt x="1204" y="20585"/>
                  <a:pt x="1204" y="18812"/>
                </a:cubicBezTo>
                <a:cubicBezTo>
                  <a:pt x="1204" y="17038"/>
                  <a:pt x="1109" y="16120"/>
                  <a:pt x="982" y="15265"/>
                </a:cubicBezTo>
                <a:cubicBezTo>
                  <a:pt x="887" y="14378"/>
                  <a:pt x="792" y="13523"/>
                  <a:pt x="792" y="11813"/>
                </a:cubicBezTo>
                <a:cubicBezTo>
                  <a:pt x="792" y="10071"/>
                  <a:pt x="824" y="9184"/>
                  <a:pt x="887" y="8329"/>
                </a:cubicBezTo>
                <a:cubicBezTo>
                  <a:pt x="919" y="7442"/>
                  <a:pt x="951" y="6556"/>
                  <a:pt x="951" y="4814"/>
                </a:cubicBezTo>
                <a:cubicBezTo>
                  <a:pt x="951" y="2850"/>
                  <a:pt x="2693" y="1172"/>
                  <a:pt x="4751" y="1172"/>
                </a:cubicBezTo>
                <a:cubicBezTo>
                  <a:pt x="5226" y="1172"/>
                  <a:pt x="5606" y="1204"/>
                  <a:pt x="5954" y="1204"/>
                </a:cubicBezTo>
                <a:lnTo>
                  <a:pt x="5986" y="412"/>
                </a:lnTo>
                <a:cubicBezTo>
                  <a:pt x="5606" y="412"/>
                  <a:pt x="5226" y="380"/>
                  <a:pt x="4751" y="380"/>
                </a:cubicBezTo>
                <a:cubicBezTo>
                  <a:pt x="2281" y="380"/>
                  <a:pt x="159" y="2407"/>
                  <a:pt x="159" y="4814"/>
                </a:cubicBezTo>
                <a:cubicBezTo>
                  <a:pt x="159" y="6556"/>
                  <a:pt x="127" y="7442"/>
                  <a:pt x="96" y="8297"/>
                </a:cubicBezTo>
                <a:cubicBezTo>
                  <a:pt x="32" y="9152"/>
                  <a:pt x="1" y="10039"/>
                  <a:pt x="1" y="11813"/>
                </a:cubicBezTo>
                <a:cubicBezTo>
                  <a:pt x="1" y="13586"/>
                  <a:pt x="96" y="14473"/>
                  <a:pt x="191" y="15360"/>
                </a:cubicBezTo>
                <a:cubicBezTo>
                  <a:pt x="317" y="16246"/>
                  <a:pt x="412" y="17101"/>
                  <a:pt x="412" y="18812"/>
                </a:cubicBezTo>
                <a:cubicBezTo>
                  <a:pt x="412" y="20553"/>
                  <a:pt x="381" y="21440"/>
                  <a:pt x="349" y="22295"/>
                </a:cubicBezTo>
                <a:cubicBezTo>
                  <a:pt x="286" y="23182"/>
                  <a:pt x="254" y="24069"/>
                  <a:pt x="254" y="25810"/>
                </a:cubicBezTo>
                <a:cubicBezTo>
                  <a:pt x="254" y="28312"/>
                  <a:pt x="2344" y="30466"/>
                  <a:pt x="4751" y="30466"/>
                </a:cubicBezTo>
                <a:cubicBezTo>
                  <a:pt x="6588" y="30466"/>
                  <a:pt x="7538" y="30371"/>
                  <a:pt x="8425" y="30307"/>
                </a:cubicBezTo>
                <a:cubicBezTo>
                  <a:pt x="9311" y="30212"/>
                  <a:pt x="10230" y="30117"/>
                  <a:pt x="12035" y="30117"/>
                </a:cubicBezTo>
                <a:lnTo>
                  <a:pt x="19319" y="30117"/>
                </a:lnTo>
                <a:cubicBezTo>
                  <a:pt x="21124" y="30117"/>
                  <a:pt x="22042" y="30149"/>
                  <a:pt x="22929" y="30181"/>
                </a:cubicBezTo>
                <a:cubicBezTo>
                  <a:pt x="23816" y="30212"/>
                  <a:pt x="24766" y="30244"/>
                  <a:pt x="26571" y="30244"/>
                </a:cubicBezTo>
                <a:cubicBezTo>
                  <a:pt x="28408" y="30244"/>
                  <a:pt x="29358" y="30181"/>
                  <a:pt x="30276" y="30086"/>
                </a:cubicBezTo>
                <a:cubicBezTo>
                  <a:pt x="31131" y="29991"/>
                  <a:pt x="32050" y="29896"/>
                  <a:pt x="33855" y="29896"/>
                </a:cubicBezTo>
                <a:cubicBezTo>
                  <a:pt x="35660" y="29896"/>
                  <a:pt x="36515" y="29991"/>
                  <a:pt x="37465" y="30117"/>
                </a:cubicBezTo>
                <a:cubicBezTo>
                  <a:pt x="38352" y="30212"/>
                  <a:pt x="39302" y="30339"/>
                  <a:pt x="41139" y="30339"/>
                </a:cubicBezTo>
                <a:cubicBezTo>
                  <a:pt x="42976" y="30339"/>
                  <a:pt x="43894" y="30276"/>
                  <a:pt x="44781" y="30212"/>
                </a:cubicBezTo>
                <a:cubicBezTo>
                  <a:pt x="45668" y="30149"/>
                  <a:pt x="46586" y="30117"/>
                  <a:pt x="48423" y="30117"/>
                </a:cubicBezTo>
                <a:cubicBezTo>
                  <a:pt x="50228" y="30117"/>
                  <a:pt x="51178" y="30022"/>
                  <a:pt x="52065" y="29959"/>
                </a:cubicBezTo>
                <a:cubicBezTo>
                  <a:pt x="52951" y="29896"/>
                  <a:pt x="53870" y="29801"/>
                  <a:pt x="55675" y="29801"/>
                </a:cubicBezTo>
                <a:cubicBezTo>
                  <a:pt x="57480" y="29801"/>
                  <a:pt x="58367" y="29927"/>
                  <a:pt x="59285" y="30022"/>
                </a:cubicBezTo>
                <a:cubicBezTo>
                  <a:pt x="60172" y="30117"/>
                  <a:pt x="61122" y="30212"/>
                  <a:pt x="62959" y="30212"/>
                </a:cubicBezTo>
                <a:cubicBezTo>
                  <a:pt x="64796" y="30212"/>
                  <a:pt x="65746" y="30086"/>
                  <a:pt x="66632" y="29991"/>
                </a:cubicBezTo>
                <a:cubicBezTo>
                  <a:pt x="67551" y="29896"/>
                  <a:pt x="68438" y="29769"/>
                  <a:pt x="70243" y="29769"/>
                </a:cubicBezTo>
                <a:cubicBezTo>
                  <a:pt x="72048" y="29769"/>
                  <a:pt x="72966" y="29801"/>
                  <a:pt x="73853" y="29801"/>
                </a:cubicBezTo>
                <a:cubicBezTo>
                  <a:pt x="74771" y="29801"/>
                  <a:pt x="75690" y="29832"/>
                  <a:pt x="77495" y="29832"/>
                </a:cubicBezTo>
                <a:cubicBezTo>
                  <a:pt x="79300" y="29832"/>
                  <a:pt x="80155" y="29959"/>
                  <a:pt x="81074" y="30149"/>
                </a:cubicBezTo>
                <a:cubicBezTo>
                  <a:pt x="81992" y="30276"/>
                  <a:pt x="82942" y="30466"/>
                  <a:pt x="84779" y="30466"/>
                </a:cubicBezTo>
                <a:cubicBezTo>
                  <a:pt x="86616" y="30466"/>
                  <a:pt x="87566" y="30339"/>
                  <a:pt x="88452" y="30244"/>
                </a:cubicBezTo>
                <a:cubicBezTo>
                  <a:pt x="89339" y="30149"/>
                  <a:pt x="90258" y="30054"/>
                  <a:pt x="92063" y="30054"/>
                </a:cubicBezTo>
                <a:cubicBezTo>
                  <a:pt x="93868" y="30054"/>
                  <a:pt x="94786" y="30117"/>
                  <a:pt x="95673" y="30181"/>
                </a:cubicBezTo>
                <a:cubicBezTo>
                  <a:pt x="96560" y="30244"/>
                  <a:pt x="97510" y="30307"/>
                  <a:pt x="99315" y="30307"/>
                </a:cubicBezTo>
                <a:cubicBezTo>
                  <a:pt x="101722" y="30307"/>
                  <a:pt x="103654" y="28281"/>
                  <a:pt x="103654" y="25810"/>
                </a:cubicBezTo>
                <a:cubicBezTo>
                  <a:pt x="103654" y="24069"/>
                  <a:pt x="103685" y="23182"/>
                  <a:pt x="103749" y="22327"/>
                </a:cubicBezTo>
                <a:cubicBezTo>
                  <a:pt x="103780" y="21472"/>
                  <a:pt x="103812" y="20553"/>
                  <a:pt x="103812" y="18812"/>
                </a:cubicBezTo>
                <a:cubicBezTo>
                  <a:pt x="103812" y="17038"/>
                  <a:pt x="103749" y="16151"/>
                  <a:pt x="103717" y="15265"/>
                </a:cubicBezTo>
                <a:cubicBezTo>
                  <a:pt x="103654" y="14410"/>
                  <a:pt x="103590" y="13523"/>
                  <a:pt x="103590" y="11781"/>
                </a:cubicBezTo>
                <a:lnTo>
                  <a:pt x="103590" y="4782"/>
                </a:lnTo>
                <a:cubicBezTo>
                  <a:pt x="103590" y="2470"/>
                  <a:pt x="101880" y="0"/>
                  <a:pt x="993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" name="Google Shape;902;p34"/>
          <p:cNvSpPr/>
          <p:nvPr/>
        </p:nvSpPr>
        <p:spPr>
          <a:xfrm>
            <a:off x="4924579" y="2463377"/>
            <a:ext cx="719479" cy="908357"/>
          </a:xfrm>
          <a:custGeom>
            <a:avLst/>
            <a:gdLst/>
            <a:ahLst/>
            <a:cxnLst/>
            <a:rect l="l" t="t" r="r" b="b"/>
            <a:pathLst>
              <a:path w="21093" h="29484" extrusionOk="0">
                <a:moveTo>
                  <a:pt x="15930" y="2249"/>
                </a:moveTo>
                <a:lnTo>
                  <a:pt x="19540" y="5004"/>
                </a:lnTo>
                <a:lnTo>
                  <a:pt x="16215" y="5099"/>
                </a:lnTo>
                <a:lnTo>
                  <a:pt x="16215" y="4972"/>
                </a:lnTo>
                <a:lnTo>
                  <a:pt x="16247" y="4972"/>
                </a:lnTo>
                <a:lnTo>
                  <a:pt x="15993" y="3072"/>
                </a:lnTo>
                <a:lnTo>
                  <a:pt x="15930" y="2249"/>
                </a:lnTo>
                <a:close/>
                <a:moveTo>
                  <a:pt x="8266" y="792"/>
                </a:moveTo>
                <a:lnTo>
                  <a:pt x="15043" y="1742"/>
                </a:lnTo>
                <a:lnTo>
                  <a:pt x="15233" y="3199"/>
                </a:lnTo>
                <a:lnTo>
                  <a:pt x="15487" y="5542"/>
                </a:lnTo>
                <a:cubicBezTo>
                  <a:pt x="15487" y="5637"/>
                  <a:pt x="15550" y="5701"/>
                  <a:pt x="15613" y="5764"/>
                </a:cubicBezTo>
                <a:lnTo>
                  <a:pt x="15582" y="5764"/>
                </a:lnTo>
                <a:lnTo>
                  <a:pt x="15898" y="8329"/>
                </a:lnTo>
                <a:lnTo>
                  <a:pt x="15328" y="15740"/>
                </a:lnTo>
                <a:lnTo>
                  <a:pt x="15360" y="22897"/>
                </a:lnTo>
                <a:lnTo>
                  <a:pt x="8266" y="28597"/>
                </a:lnTo>
                <a:lnTo>
                  <a:pt x="951" y="23023"/>
                </a:lnTo>
                <a:lnTo>
                  <a:pt x="1236" y="15740"/>
                </a:lnTo>
                <a:lnTo>
                  <a:pt x="1236" y="15708"/>
                </a:lnTo>
                <a:lnTo>
                  <a:pt x="792" y="8297"/>
                </a:lnTo>
                <a:lnTo>
                  <a:pt x="792" y="5922"/>
                </a:lnTo>
                <a:lnTo>
                  <a:pt x="824" y="5131"/>
                </a:lnTo>
                <a:lnTo>
                  <a:pt x="856" y="1077"/>
                </a:lnTo>
                <a:lnTo>
                  <a:pt x="8266" y="792"/>
                </a:lnTo>
                <a:close/>
                <a:moveTo>
                  <a:pt x="8266" y="0"/>
                </a:moveTo>
                <a:lnTo>
                  <a:pt x="444" y="285"/>
                </a:lnTo>
                <a:cubicBezTo>
                  <a:pt x="222" y="285"/>
                  <a:pt x="64" y="475"/>
                  <a:pt x="64" y="665"/>
                </a:cubicBezTo>
                <a:lnTo>
                  <a:pt x="32" y="5067"/>
                </a:lnTo>
                <a:lnTo>
                  <a:pt x="0" y="5859"/>
                </a:lnTo>
                <a:lnTo>
                  <a:pt x="0" y="8329"/>
                </a:lnTo>
                <a:lnTo>
                  <a:pt x="444" y="15708"/>
                </a:lnTo>
                <a:lnTo>
                  <a:pt x="127" y="23182"/>
                </a:lnTo>
                <a:cubicBezTo>
                  <a:pt x="127" y="23308"/>
                  <a:pt x="191" y="23435"/>
                  <a:pt x="286" y="23530"/>
                </a:cubicBezTo>
                <a:lnTo>
                  <a:pt x="8044" y="29389"/>
                </a:lnTo>
                <a:cubicBezTo>
                  <a:pt x="8108" y="29452"/>
                  <a:pt x="8171" y="29484"/>
                  <a:pt x="8266" y="29484"/>
                </a:cubicBezTo>
                <a:cubicBezTo>
                  <a:pt x="8361" y="29484"/>
                  <a:pt x="8456" y="29452"/>
                  <a:pt x="8519" y="29389"/>
                </a:cubicBezTo>
                <a:lnTo>
                  <a:pt x="16025" y="23372"/>
                </a:lnTo>
                <a:cubicBezTo>
                  <a:pt x="16120" y="23308"/>
                  <a:pt x="16183" y="23182"/>
                  <a:pt x="16183" y="23055"/>
                </a:cubicBezTo>
                <a:lnTo>
                  <a:pt x="16120" y="15740"/>
                </a:lnTo>
                <a:lnTo>
                  <a:pt x="16690" y="8329"/>
                </a:lnTo>
                <a:cubicBezTo>
                  <a:pt x="16690" y="8297"/>
                  <a:pt x="16690" y="8266"/>
                  <a:pt x="16690" y="8234"/>
                </a:cubicBezTo>
                <a:lnTo>
                  <a:pt x="16373" y="5891"/>
                </a:lnTo>
                <a:lnTo>
                  <a:pt x="20680" y="5764"/>
                </a:lnTo>
                <a:cubicBezTo>
                  <a:pt x="20870" y="5764"/>
                  <a:pt x="20997" y="5669"/>
                  <a:pt x="21060" y="5511"/>
                </a:cubicBezTo>
                <a:cubicBezTo>
                  <a:pt x="21092" y="5352"/>
                  <a:pt x="21060" y="5162"/>
                  <a:pt x="20934" y="5067"/>
                </a:cubicBezTo>
                <a:lnTo>
                  <a:pt x="15677" y="1045"/>
                </a:lnTo>
                <a:cubicBezTo>
                  <a:pt x="15607" y="999"/>
                  <a:pt x="15521" y="969"/>
                  <a:pt x="15430" y="969"/>
                </a:cubicBezTo>
                <a:cubicBezTo>
                  <a:pt x="15396" y="969"/>
                  <a:pt x="15362" y="973"/>
                  <a:pt x="15328" y="982"/>
                </a:cubicBezTo>
                <a:lnTo>
                  <a:pt x="832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" name="Rectangle 48"/>
          <p:cNvSpPr/>
          <p:nvPr/>
        </p:nvSpPr>
        <p:spPr>
          <a:xfrm>
            <a:off x="4999230" y="2604480"/>
            <a:ext cx="47320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D5A6BD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H1</a:t>
            </a:r>
            <a:endParaRPr lang="en-US" sz="4000" dirty="0"/>
          </a:p>
        </p:txBody>
      </p:sp>
      <p:sp>
        <p:nvSpPr>
          <p:cNvPr id="27" name="Google Shape;910;p34"/>
          <p:cNvSpPr txBox="1"/>
          <p:nvPr/>
        </p:nvSpPr>
        <p:spPr>
          <a:xfrm>
            <a:off x="5607281" y="2915961"/>
            <a:ext cx="3380954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Barlow Semi Condensed" charset="0"/>
                <a:ea typeface="Barlow Semi Condensed Light"/>
                <a:cs typeface="Barlow Semi Condensed Light"/>
                <a:sym typeface="Barlow Semi Condensed Light"/>
              </a:rPr>
              <a:t>At least  one  independent variable is significant </a:t>
            </a:r>
            <a:endParaRPr sz="2000" dirty="0">
              <a:solidFill>
                <a:schemeClr val="tx1">
                  <a:lumMod val="85000"/>
                </a:schemeClr>
              </a:solidFill>
              <a:latin typeface="Barlow Semi Condensed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3253656"/>
              </p:ext>
            </p:extLst>
          </p:nvPr>
        </p:nvGraphicFramePr>
        <p:xfrm>
          <a:off x="288758" y="2151307"/>
          <a:ext cx="4148603" cy="1746924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516348">
                  <a:extLst>
                    <a:ext uri="{9D8B030D-6E8A-4147-A177-3AD203B41FA5}">
                      <a16:colId xmlns:a16="http://schemas.microsoft.com/office/drawing/2014/main" val="2977467877"/>
                    </a:ext>
                  </a:extLst>
                </a:gridCol>
                <a:gridCol w="484016">
                  <a:extLst>
                    <a:ext uri="{9D8B030D-6E8A-4147-A177-3AD203B41FA5}">
                      <a16:colId xmlns:a16="http://schemas.microsoft.com/office/drawing/2014/main" val="2735614653"/>
                    </a:ext>
                  </a:extLst>
                </a:gridCol>
                <a:gridCol w="993506">
                  <a:extLst>
                    <a:ext uri="{9D8B030D-6E8A-4147-A177-3AD203B41FA5}">
                      <a16:colId xmlns:a16="http://schemas.microsoft.com/office/drawing/2014/main" val="2805717696"/>
                    </a:ext>
                  </a:extLst>
                </a:gridCol>
                <a:gridCol w="382117">
                  <a:extLst>
                    <a:ext uri="{9D8B030D-6E8A-4147-A177-3AD203B41FA5}">
                      <a16:colId xmlns:a16="http://schemas.microsoft.com/office/drawing/2014/main" val="3276760147"/>
                    </a:ext>
                  </a:extLst>
                </a:gridCol>
                <a:gridCol w="713287">
                  <a:extLst>
                    <a:ext uri="{9D8B030D-6E8A-4147-A177-3AD203B41FA5}">
                      <a16:colId xmlns:a16="http://schemas.microsoft.com/office/drawing/2014/main" val="1892063572"/>
                    </a:ext>
                  </a:extLst>
                </a:gridCol>
                <a:gridCol w="1059329">
                  <a:extLst>
                    <a:ext uri="{9D8B030D-6E8A-4147-A177-3AD203B41FA5}">
                      <a16:colId xmlns:a16="http://schemas.microsoft.com/office/drawing/2014/main" val="1540672473"/>
                    </a:ext>
                  </a:extLst>
                </a:gridCol>
              </a:tblGrid>
              <a:tr h="582308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err="1"/>
                        <a:t>Resid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 DF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err="1"/>
                        <a:t>Resid.dev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DF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Dev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7942882"/>
                  </a:ext>
                </a:extLst>
              </a:tr>
              <a:tr h="582308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275.98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477529"/>
                  </a:ext>
                </a:extLst>
              </a:tr>
              <a:tr h="582308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130.12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145.86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2.2*10^-6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9772369"/>
                  </a:ext>
                </a:extLst>
              </a:tr>
            </a:tbl>
          </a:graphicData>
        </a:graphic>
      </p:graphicFrame>
      <p:sp>
        <p:nvSpPr>
          <p:cNvPr id="37" name="Google Shape;915;p34"/>
          <p:cNvSpPr txBox="1"/>
          <p:nvPr/>
        </p:nvSpPr>
        <p:spPr>
          <a:xfrm>
            <a:off x="390506" y="1345883"/>
            <a:ext cx="4178249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sz="2400" dirty="0">
                <a:solidFill>
                  <a:srgbClr val="F9CB9C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MODEL 1: SWITCH.2~ 1</a:t>
            </a:r>
          </a:p>
          <a:p>
            <a:pPr lvl="0"/>
            <a:r>
              <a:rPr lang="pt-BR" sz="2400" dirty="0">
                <a:solidFill>
                  <a:srgbClr val="F9CB9C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MODEL 2: </a:t>
            </a:r>
            <a:r>
              <a:rPr lang="pt-BR" sz="1100" dirty="0">
                <a:solidFill>
                  <a:srgbClr val="F9CB9C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SWITCH.2~SSC+SATISFACTION+FATHERS QUALIFICATION</a:t>
            </a:r>
          </a:p>
        </p:txBody>
      </p:sp>
      <p:sp>
        <p:nvSpPr>
          <p:cNvPr id="38" name="Google Shape;1619;p46"/>
          <p:cNvSpPr/>
          <p:nvPr/>
        </p:nvSpPr>
        <p:spPr>
          <a:xfrm>
            <a:off x="-361006" y="943583"/>
            <a:ext cx="4981963" cy="4085617"/>
          </a:xfrm>
          <a:custGeom>
            <a:avLst/>
            <a:gdLst/>
            <a:ahLst/>
            <a:cxnLst/>
            <a:rect l="l" t="t" r="r" b="b"/>
            <a:pathLst>
              <a:path w="119647" h="41392" extrusionOk="0">
                <a:moveTo>
                  <a:pt x="11528" y="12066"/>
                </a:moveTo>
                <a:lnTo>
                  <a:pt x="11528" y="12066"/>
                </a:lnTo>
                <a:cubicBezTo>
                  <a:pt x="12194" y="12319"/>
                  <a:pt x="12827" y="12668"/>
                  <a:pt x="13429" y="13143"/>
                </a:cubicBezTo>
                <a:cubicBezTo>
                  <a:pt x="15107" y="14536"/>
                  <a:pt x="15835" y="16563"/>
                  <a:pt x="15550" y="18685"/>
                </a:cubicBezTo>
                <a:cubicBezTo>
                  <a:pt x="15265" y="20648"/>
                  <a:pt x="14284" y="22707"/>
                  <a:pt x="12605" y="23784"/>
                </a:cubicBezTo>
                <a:cubicBezTo>
                  <a:pt x="12067" y="24132"/>
                  <a:pt x="11497" y="24354"/>
                  <a:pt x="10895" y="24544"/>
                </a:cubicBezTo>
                <a:cubicBezTo>
                  <a:pt x="11180" y="24354"/>
                  <a:pt x="11433" y="24195"/>
                  <a:pt x="11718" y="24005"/>
                </a:cubicBezTo>
                <a:cubicBezTo>
                  <a:pt x="14315" y="21978"/>
                  <a:pt x="15170" y="18527"/>
                  <a:pt x="14030" y="15486"/>
                </a:cubicBezTo>
                <a:cubicBezTo>
                  <a:pt x="13587" y="14220"/>
                  <a:pt x="12890" y="13079"/>
                  <a:pt x="11813" y="12256"/>
                </a:cubicBezTo>
                <a:cubicBezTo>
                  <a:pt x="11718" y="12193"/>
                  <a:pt x="11623" y="12129"/>
                  <a:pt x="11528" y="12066"/>
                </a:cubicBezTo>
                <a:close/>
                <a:moveTo>
                  <a:pt x="7411" y="11654"/>
                </a:moveTo>
                <a:cubicBezTo>
                  <a:pt x="7443" y="11686"/>
                  <a:pt x="7506" y="11686"/>
                  <a:pt x="7570" y="11686"/>
                </a:cubicBezTo>
                <a:cubicBezTo>
                  <a:pt x="7603" y="11686"/>
                  <a:pt x="7637" y="11685"/>
                  <a:pt x="7670" y="11685"/>
                </a:cubicBezTo>
                <a:cubicBezTo>
                  <a:pt x="10027" y="11685"/>
                  <a:pt x="11797" y="12793"/>
                  <a:pt x="12859" y="14916"/>
                </a:cubicBezTo>
                <a:cubicBezTo>
                  <a:pt x="14062" y="17386"/>
                  <a:pt x="13999" y="20395"/>
                  <a:pt x="12162" y="22517"/>
                </a:cubicBezTo>
                <a:cubicBezTo>
                  <a:pt x="10947" y="23923"/>
                  <a:pt x="9131" y="24699"/>
                  <a:pt x="7310" y="24699"/>
                </a:cubicBezTo>
                <a:cubicBezTo>
                  <a:pt x="6424" y="24699"/>
                  <a:pt x="5538" y="24515"/>
                  <a:pt x="4720" y="24132"/>
                </a:cubicBezTo>
                <a:cubicBezTo>
                  <a:pt x="1996" y="22834"/>
                  <a:pt x="824" y="20047"/>
                  <a:pt x="1616" y="17133"/>
                </a:cubicBezTo>
                <a:cubicBezTo>
                  <a:pt x="2344" y="14441"/>
                  <a:pt x="4593" y="12066"/>
                  <a:pt x="7411" y="11654"/>
                </a:cubicBezTo>
                <a:close/>
                <a:moveTo>
                  <a:pt x="30862" y="689"/>
                </a:moveTo>
                <a:cubicBezTo>
                  <a:pt x="33166" y="689"/>
                  <a:pt x="35470" y="697"/>
                  <a:pt x="37782" y="697"/>
                </a:cubicBezTo>
                <a:cubicBezTo>
                  <a:pt x="43071" y="697"/>
                  <a:pt x="48328" y="729"/>
                  <a:pt x="53617" y="729"/>
                </a:cubicBezTo>
                <a:cubicBezTo>
                  <a:pt x="59095" y="760"/>
                  <a:pt x="64606" y="792"/>
                  <a:pt x="70085" y="824"/>
                </a:cubicBezTo>
                <a:cubicBezTo>
                  <a:pt x="75278" y="855"/>
                  <a:pt x="80504" y="887"/>
                  <a:pt x="85729" y="950"/>
                </a:cubicBezTo>
                <a:cubicBezTo>
                  <a:pt x="90163" y="982"/>
                  <a:pt x="94628" y="1014"/>
                  <a:pt x="99093" y="1077"/>
                </a:cubicBezTo>
                <a:cubicBezTo>
                  <a:pt x="102355" y="1109"/>
                  <a:pt x="105586" y="1140"/>
                  <a:pt x="108816" y="1172"/>
                </a:cubicBezTo>
                <a:cubicBezTo>
                  <a:pt x="109980" y="1172"/>
                  <a:pt x="111144" y="1225"/>
                  <a:pt x="112307" y="1225"/>
                </a:cubicBezTo>
                <a:cubicBezTo>
                  <a:pt x="112695" y="1225"/>
                  <a:pt x="113083" y="1219"/>
                  <a:pt x="113471" y="1204"/>
                </a:cubicBezTo>
                <a:cubicBezTo>
                  <a:pt x="113788" y="1552"/>
                  <a:pt x="114010" y="2059"/>
                  <a:pt x="114168" y="2534"/>
                </a:cubicBezTo>
                <a:cubicBezTo>
                  <a:pt x="114453" y="3452"/>
                  <a:pt x="114643" y="4402"/>
                  <a:pt x="114801" y="5352"/>
                </a:cubicBezTo>
                <a:cubicBezTo>
                  <a:pt x="115213" y="8012"/>
                  <a:pt x="115371" y="10736"/>
                  <a:pt x="115466" y="13428"/>
                </a:cubicBezTo>
                <a:cubicBezTo>
                  <a:pt x="115688" y="19382"/>
                  <a:pt x="115593" y="25367"/>
                  <a:pt x="114960" y="31289"/>
                </a:cubicBezTo>
                <a:cubicBezTo>
                  <a:pt x="114865" y="32303"/>
                  <a:pt x="114738" y="33316"/>
                  <a:pt x="114548" y="34298"/>
                </a:cubicBezTo>
                <a:cubicBezTo>
                  <a:pt x="114421" y="34899"/>
                  <a:pt x="114263" y="35659"/>
                  <a:pt x="114041" y="36134"/>
                </a:cubicBezTo>
                <a:cubicBezTo>
                  <a:pt x="113978" y="36198"/>
                  <a:pt x="113946" y="36261"/>
                  <a:pt x="113883" y="36356"/>
                </a:cubicBezTo>
                <a:cubicBezTo>
                  <a:pt x="113883" y="36347"/>
                  <a:pt x="113883" y="36343"/>
                  <a:pt x="113882" y="36343"/>
                </a:cubicBezTo>
                <a:cubicBezTo>
                  <a:pt x="113880" y="36343"/>
                  <a:pt x="113874" y="36365"/>
                  <a:pt x="113851" y="36388"/>
                </a:cubicBezTo>
                <a:lnTo>
                  <a:pt x="113756" y="36388"/>
                </a:lnTo>
                <a:cubicBezTo>
                  <a:pt x="113630" y="36388"/>
                  <a:pt x="113535" y="36388"/>
                  <a:pt x="113408" y="36419"/>
                </a:cubicBezTo>
                <a:cubicBezTo>
                  <a:pt x="112869" y="36451"/>
                  <a:pt x="112331" y="36483"/>
                  <a:pt x="111793" y="36483"/>
                </a:cubicBezTo>
                <a:cubicBezTo>
                  <a:pt x="108151" y="36641"/>
                  <a:pt x="104541" y="36736"/>
                  <a:pt x="100899" y="36799"/>
                </a:cubicBezTo>
                <a:cubicBezTo>
                  <a:pt x="95515" y="36926"/>
                  <a:pt x="90131" y="36990"/>
                  <a:pt x="84747" y="37053"/>
                </a:cubicBezTo>
                <a:cubicBezTo>
                  <a:pt x="78414" y="37148"/>
                  <a:pt x="72080" y="37180"/>
                  <a:pt x="65746" y="37243"/>
                </a:cubicBezTo>
                <a:cubicBezTo>
                  <a:pt x="59222" y="37275"/>
                  <a:pt x="52698" y="37306"/>
                  <a:pt x="46206" y="37306"/>
                </a:cubicBezTo>
                <a:cubicBezTo>
                  <a:pt x="43245" y="37322"/>
                  <a:pt x="40292" y="37330"/>
                  <a:pt x="37343" y="37330"/>
                </a:cubicBezTo>
                <a:cubicBezTo>
                  <a:pt x="34394" y="37330"/>
                  <a:pt x="31448" y="37322"/>
                  <a:pt x="28503" y="37306"/>
                </a:cubicBezTo>
                <a:cubicBezTo>
                  <a:pt x="23974" y="37275"/>
                  <a:pt x="19477" y="37243"/>
                  <a:pt x="14980" y="37148"/>
                </a:cubicBezTo>
                <a:cubicBezTo>
                  <a:pt x="12637" y="37116"/>
                  <a:pt x="10293" y="37116"/>
                  <a:pt x="7982" y="36894"/>
                </a:cubicBezTo>
                <a:lnTo>
                  <a:pt x="7950" y="36894"/>
                </a:lnTo>
                <a:cubicBezTo>
                  <a:pt x="7506" y="33854"/>
                  <a:pt x="7095" y="30782"/>
                  <a:pt x="6841" y="27711"/>
                </a:cubicBezTo>
                <a:cubicBezTo>
                  <a:pt x="6778" y="27014"/>
                  <a:pt x="6715" y="26285"/>
                  <a:pt x="6778" y="25589"/>
                </a:cubicBezTo>
                <a:cubicBezTo>
                  <a:pt x="8995" y="25525"/>
                  <a:pt x="11433" y="25494"/>
                  <a:pt x="13302" y="24132"/>
                </a:cubicBezTo>
                <a:cubicBezTo>
                  <a:pt x="15044" y="22834"/>
                  <a:pt x="15994" y="20712"/>
                  <a:pt x="16184" y="18622"/>
                </a:cubicBezTo>
                <a:cubicBezTo>
                  <a:pt x="16405" y="16341"/>
                  <a:pt x="15582" y="14220"/>
                  <a:pt x="13777" y="12794"/>
                </a:cubicBezTo>
                <a:cubicBezTo>
                  <a:pt x="12225" y="11528"/>
                  <a:pt x="10388" y="11084"/>
                  <a:pt x="8488" y="11084"/>
                </a:cubicBezTo>
                <a:cubicBezTo>
                  <a:pt x="8172" y="11053"/>
                  <a:pt x="7855" y="11053"/>
                  <a:pt x="7570" y="11053"/>
                </a:cubicBezTo>
                <a:cubicBezTo>
                  <a:pt x="7475" y="11053"/>
                  <a:pt x="7411" y="11084"/>
                  <a:pt x="7348" y="11116"/>
                </a:cubicBezTo>
                <a:cubicBezTo>
                  <a:pt x="7285" y="11148"/>
                  <a:pt x="7253" y="11148"/>
                  <a:pt x="7190" y="11148"/>
                </a:cubicBezTo>
                <a:cubicBezTo>
                  <a:pt x="7000" y="9881"/>
                  <a:pt x="7063" y="8551"/>
                  <a:pt x="7095" y="7252"/>
                </a:cubicBezTo>
                <a:cubicBezTo>
                  <a:pt x="7158" y="5701"/>
                  <a:pt x="7221" y="4149"/>
                  <a:pt x="7443" y="2629"/>
                </a:cubicBezTo>
                <a:cubicBezTo>
                  <a:pt x="7506" y="2154"/>
                  <a:pt x="7570" y="1647"/>
                  <a:pt x="7728" y="1204"/>
                </a:cubicBezTo>
                <a:cubicBezTo>
                  <a:pt x="7760" y="1172"/>
                  <a:pt x="7760" y="1140"/>
                  <a:pt x="7792" y="1109"/>
                </a:cubicBezTo>
                <a:cubicBezTo>
                  <a:pt x="7823" y="1109"/>
                  <a:pt x="7855" y="1109"/>
                  <a:pt x="7887" y="1077"/>
                </a:cubicBezTo>
                <a:lnTo>
                  <a:pt x="8077" y="1077"/>
                </a:lnTo>
                <a:cubicBezTo>
                  <a:pt x="9882" y="887"/>
                  <a:pt x="11750" y="887"/>
                  <a:pt x="13555" y="855"/>
                </a:cubicBezTo>
                <a:cubicBezTo>
                  <a:pt x="17039" y="792"/>
                  <a:pt x="20491" y="760"/>
                  <a:pt x="23943" y="729"/>
                </a:cubicBezTo>
                <a:cubicBezTo>
                  <a:pt x="26255" y="697"/>
                  <a:pt x="28558" y="689"/>
                  <a:pt x="30862" y="689"/>
                </a:cubicBezTo>
                <a:close/>
                <a:moveTo>
                  <a:pt x="114960" y="2534"/>
                </a:moveTo>
                <a:lnTo>
                  <a:pt x="114960" y="2534"/>
                </a:lnTo>
                <a:cubicBezTo>
                  <a:pt x="115435" y="3009"/>
                  <a:pt x="115910" y="3515"/>
                  <a:pt x="116353" y="3991"/>
                </a:cubicBezTo>
                <a:cubicBezTo>
                  <a:pt x="117176" y="4846"/>
                  <a:pt x="117588" y="5796"/>
                  <a:pt x="117842" y="6967"/>
                </a:cubicBezTo>
                <a:cubicBezTo>
                  <a:pt x="118063" y="8139"/>
                  <a:pt x="118190" y="9374"/>
                  <a:pt x="118317" y="10546"/>
                </a:cubicBezTo>
                <a:cubicBezTo>
                  <a:pt x="118507" y="11908"/>
                  <a:pt x="118633" y="13270"/>
                  <a:pt x="118728" y="14663"/>
                </a:cubicBezTo>
                <a:cubicBezTo>
                  <a:pt x="119077" y="19413"/>
                  <a:pt x="118792" y="24195"/>
                  <a:pt x="118697" y="28946"/>
                </a:cubicBezTo>
                <a:cubicBezTo>
                  <a:pt x="118633" y="31542"/>
                  <a:pt x="118602" y="34139"/>
                  <a:pt x="118190" y="36704"/>
                </a:cubicBezTo>
                <a:cubicBezTo>
                  <a:pt x="118127" y="37306"/>
                  <a:pt x="118000" y="37908"/>
                  <a:pt x="117842" y="38510"/>
                </a:cubicBezTo>
                <a:cubicBezTo>
                  <a:pt x="117747" y="38858"/>
                  <a:pt x="117620" y="39301"/>
                  <a:pt x="117335" y="39586"/>
                </a:cubicBezTo>
                <a:cubicBezTo>
                  <a:pt x="117208" y="39713"/>
                  <a:pt x="117208" y="39681"/>
                  <a:pt x="116986" y="39713"/>
                </a:cubicBezTo>
                <a:cubicBezTo>
                  <a:pt x="116258" y="39745"/>
                  <a:pt x="115530" y="39808"/>
                  <a:pt x="114801" y="39840"/>
                </a:cubicBezTo>
                <a:cubicBezTo>
                  <a:pt x="113408" y="39935"/>
                  <a:pt x="112014" y="39998"/>
                  <a:pt x="110653" y="40030"/>
                </a:cubicBezTo>
                <a:cubicBezTo>
                  <a:pt x="105079" y="40220"/>
                  <a:pt x="99537" y="40188"/>
                  <a:pt x="93995" y="40251"/>
                </a:cubicBezTo>
                <a:cubicBezTo>
                  <a:pt x="88326" y="40315"/>
                  <a:pt x="82657" y="40473"/>
                  <a:pt x="76988" y="40473"/>
                </a:cubicBezTo>
                <a:cubicBezTo>
                  <a:pt x="65746" y="40505"/>
                  <a:pt x="54472" y="40631"/>
                  <a:pt x="43198" y="40631"/>
                </a:cubicBezTo>
                <a:cubicBezTo>
                  <a:pt x="37592" y="40631"/>
                  <a:pt x="31987" y="40600"/>
                  <a:pt x="26381" y="40568"/>
                </a:cubicBezTo>
                <a:cubicBezTo>
                  <a:pt x="23626" y="40536"/>
                  <a:pt x="20871" y="40536"/>
                  <a:pt x="18084" y="40473"/>
                </a:cubicBezTo>
                <a:cubicBezTo>
                  <a:pt x="16722" y="40441"/>
                  <a:pt x="15329" y="40378"/>
                  <a:pt x="13935" y="40346"/>
                </a:cubicBezTo>
                <a:cubicBezTo>
                  <a:pt x="12700" y="40315"/>
                  <a:pt x="11592" y="40220"/>
                  <a:pt x="10515" y="39523"/>
                </a:cubicBezTo>
                <a:cubicBezTo>
                  <a:pt x="10040" y="39238"/>
                  <a:pt x="9660" y="38921"/>
                  <a:pt x="9248" y="38573"/>
                </a:cubicBezTo>
                <a:cubicBezTo>
                  <a:pt x="9185" y="38510"/>
                  <a:pt x="8742" y="38130"/>
                  <a:pt x="8425" y="37845"/>
                </a:cubicBezTo>
                <a:lnTo>
                  <a:pt x="8425" y="37845"/>
                </a:lnTo>
                <a:cubicBezTo>
                  <a:pt x="8837" y="37876"/>
                  <a:pt x="9280" y="37876"/>
                  <a:pt x="9723" y="37876"/>
                </a:cubicBezTo>
                <a:cubicBezTo>
                  <a:pt x="11053" y="37940"/>
                  <a:pt x="12384" y="37971"/>
                  <a:pt x="13714" y="37971"/>
                </a:cubicBezTo>
                <a:cubicBezTo>
                  <a:pt x="18021" y="38035"/>
                  <a:pt x="22328" y="38066"/>
                  <a:pt x="26635" y="38098"/>
                </a:cubicBezTo>
                <a:cubicBezTo>
                  <a:pt x="29516" y="38114"/>
                  <a:pt x="32406" y="38122"/>
                  <a:pt x="35296" y="38122"/>
                </a:cubicBezTo>
                <a:cubicBezTo>
                  <a:pt x="38186" y="38122"/>
                  <a:pt x="41076" y="38114"/>
                  <a:pt x="43958" y="38098"/>
                </a:cubicBezTo>
                <a:cubicBezTo>
                  <a:pt x="50450" y="38098"/>
                  <a:pt x="56942" y="38066"/>
                  <a:pt x="63434" y="38035"/>
                </a:cubicBezTo>
                <a:cubicBezTo>
                  <a:pt x="69831" y="37971"/>
                  <a:pt x="76228" y="37908"/>
                  <a:pt x="82626" y="37845"/>
                </a:cubicBezTo>
                <a:cubicBezTo>
                  <a:pt x="88168" y="37781"/>
                  <a:pt x="93678" y="37718"/>
                  <a:pt x="99220" y="37623"/>
                </a:cubicBezTo>
                <a:cubicBezTo>
                  <a:pt x="103084" y="37528"/>
                  <a:pt x="106979" y="37465"/>
                  <a:pt x="110843" y="37306"/>
                </a:cubicBezTo>
                <a:cubicBezTo>
                  <a:pt x="111476" y="37275"/>
                  <a:pt x="112078" y="37243"/>
                  <a:pt x="112711" y="37211"/>
                </a:cubicBezTo>
                <a:cubicBezTo>
                  <a:pt x="113123" y="37180"/>
                  <a:pt x="113661" y="37211"/>
                  <a:pt x="114073" y="37085"/>
                </a:cubicBezTo>
                <a:cubicBezTo>
                  <a:pt x="114516" y="36958"/>
                  <a:pt x="114738" y="36388"/>
                  <a:pt x="114865" y="35976"/>
                </a:cubicBezTo>
                <a:cubicBezTo>
                  <a:pt x="115118" y="35279"/>
                  <a:pt x="115245" y="34519"/>
                  <a:pt x="115371" y="33759"/>
                </a:cubicBezTo>
                <a:cubicBezTo>
                  <a:pt x="115751" y="31289"/>
                  <a:pt x="115941" y="28787"/>
                  <a:pt x="116068" y="26317"/>
                </a:cubicBezTo>
                <a:cubicBezTo>
                  <a:pt x="116195" y="23214"/>
                  <a:pt x="116290" y="20110"/>
                  <a:pt x="116258" y="17006"/>
                </a:cubicBezTo>
                <a:cubicBezTo>
                  <a:pt x="116258" y="14030"/>
                  <a:pt x="116131" y="11021"/>
                  <a:pt x="115846" y="8044"/>
                </a:cubicBezTo>
                <a:cubicBezTo>
                  <a:pt x="115688" y="6239"/>
                  <a:pt x="115530" y="4307"/>
                  <a:pt x="114960" y="2534"/>
                </a:cubicBezTo>
                <a:close/>
                <a:moveTo>
                  <a:pt x="34837" y="0"/>
                </a:moveTo>
                <a:cubicBezTo>
                  <a:pt x="29992" y="32"/>
                  <a:pt x="25114" y="32"/>
                  <a:pt x="20237" y="32"/>
                </a:cubicBezTo>
                <a:cubicBezTo>
                  <a:pt x="17007" y="64"/>
                  <a:pt x="13745" y="95"/>
                  <a:pt x="10515" y="190"/>
                </a:cubicBezTo>
                <a:cubicBezTo>
                  <a:pt x="9692" y="222"/>
                  <a:pt x="8900" y="254"/>
                  <a:pt x="8077" y="349"/>
                </a:cubicBezTo>
                <a:cubicBezTo>
                  <a:pt x="7887" y="380"/>
                  <a:pt x="7696" y="380"/>
                  <a:pt x="7506" y="444"/>
                </a:cubicBezTo>
                <a:cubicBezTo>
                  <a:pt x="6905" y="697"/>
                  <a:pt x="6905" y="1742"/>
                  <a:pt x="6810" y="2249"/>
                </a:cubicBezTo>
                <a:cubicBezTo>
                  <a:pt x="6588" y="3864"/>
                  <a:pt x="6493" y="5511"/>
                  <a:pt x="6430" y="7126"/>
                </a:cubicBezTo>
                <a:cubicBezTo>
                  <a:pt x="6398" y="8488"/>
                  <a:pt x="6366" y="9913"/>
                  <a:pt x="6556" y="11243"/>
                </a:cubicBezTo>
                <a:cubicBezTo>
                  <a:pt x="4086" y="11781"/>
                  <a:pt x="2154" y="13681"/>
                  <a:pt x="1236" y="16025"/>
                </a:cubicBezTo>
                <a:cubicBezTo>
                  <a:pt x="1" y="19002"/>
                  <a:pt x="603" y="22327"/>
                  <a:pt x="3263" y="24290"/>
                </a:cubicBezTo>
                <a:cubicBezTo>
                  <a:pt x="4118" y="24892"/>
                  <a:pt x="5100" y="25272"/>
                  <a:pt x="6081" y="25430"/>
                </a:cubicBezTo>
                <a:cubicBezTo>
                  <a:pt x="5955" y="26507"/>
                  <a:pt x="6050" y="27679"/>
                  <a:pt x="6145" y="28756"/>
                </a:cubicBezTo>
                <a:cubicBezTo>
                  <a:pt x="6271" y="30402"/>
                  <a:pt x="6430" y="32049"/>
                  <a:pt x="6651" y="33664"/>
                </a:cubicBezTo>
                <a:cubicBezTo>
                  <a:pt x="6778" y="34804"/>
                  <a:pt x="6936" y="35944"/>
                  <a:pt x="7095" y="37085"/>
                </a:cubicBezTo>
                <a:cubicBezTo>
                  <a:pt x="7126" y="37338"/>
                  <a:pt x="7190" y="37496"/>
                  <a:pt x="7380" y="37623"/>
                </a:cubicBezTo>
                <a:cubicBezTo>
                  <a:pt x="7411" y="37781"/>
                  <a:pt x="7570" y="37940"/>
                  <a:pt x="7728" y="38130"/>
                </a:cubicBezTo>
                <a:cubicBezTo>
                  <a:pt x="8108" y="38541"/>
                  <a:pt x="8520" y="38953"/>
                  <a:pt x="8932" y="39365"/>
                </a:cubicBezTo>
                <a:cubicBezTo>
                  <a:pt x="9723" y="40093"/>
                  <a:pt x="10642" y="40695"/>
                  <a:pt x="11655" y="40980"/>
                </a:cubicBezTo>
                <a:cubicBezTo>
                  <a:pt x="12484" y="41202"/>
                  <a:pt x="13364" y="41231"/>
                  <a:pt x="14238" y="41231"/>
                </a:cubicBezTo>
                <a:cubicBezTo>
                  <a:pt x="14545" y="41231"/>
                  <a:pt x="14850" y="41227"/>
                  <a:pt x="15152" y="41227"/>
                </a:cubicBezTo>
                <a:cubicBezTo>
                  <a:pt x="15339" y="41227"/>
                  <a:pt x="15525" y="41229"/>
                  <a:pt x="15709" y="41233"/>
                </a:cubicBezTo>
                <a:cubicBezTo>
                  <a:pt x="17166" y="41265"/>
                  <a:pt x="18591" y="41265"/>
                  <a:pt x="20047" y="41296"/>
                </a:cubicBezTo>
                <a:cubicBezTo>
                  <a:pt x="25843" y="41328"/>
                  <a:pt x="31638" y="41391"/>
                  <a:pt x="37465" y="41391"/>
                </a:cubicBezTo>
                <a:cubicBezTo>
                  <a:pt x="49151" y="41391"/>
                  <a:pt x="60869" y="41360"/>
                  <a:pt x="72555" y="41265"/>
                </a:cubicBezTo>
                <a:cubicBezTo>
                  <a:pt x="84241" y="41138"/>
                  <a:pt x="95927" y="41138"/>
                  <a:pt x="107581" y="40853"/>
                </a:cubicBezTo>
                <a:cubicBezTo>
                  <a:pt x="110494" y="40758"/>
                  <a:pt x="113408" y="40663"/>
                  <a:pt x="116321" y="40441"/>
                </a:cubicBezTo>
                <a:cubicBezTo>
                  <a:pt x="116923" y="40410"/>
                  <a:pt x="117493" y="40473"/>
                  <a:pt x="117905" y="39998"/>
                </a:cubicBezTo>
                <a:cubicBezTo>
                  <a:pt x="118190" y="39681"/>
                  <a:pt x="118348" y="39206"/>
                  <a:pt x="118475" y="38795"/>
                </a:cubicBezTo>
                <a:cubicBezTo>
                  <a:pt x="118887" y="37528"/>
                  <a:pt x="119013" y="36134"/>
                  <a:pt x="119140" y="34773"/>
                </a:cubicBezTo>
                <a:cubicBezTo>
                  <a:pt x="119267" y="33316"/>
                  <a:pt x="119330" y="31859"/>
                  <a:pt x="119362" y="30402"/>
                </a:cubicBezTo>
                <a:cubicBezTo>
                  <a:pt x="119457" y="26349"/>
                  <a:pt x="119647" y="22295"/>
                  <a:pt x="119552" y="18242"/>
                </a:cubicBezTo>
                <a:cubicBezTo>
                  <a:pt x="119488" y="15328"/>
                  <a:pt x="119330" y="12446"/>
                  <a:pt x="118950" y="9596"/>
                </a:cubicBezTo>
                <a:cubicBezTo>
                  <a:pt x="118697" y="7411"/>
                  <a:pt x="118507" y="5226"/>
                  <a:pt x="116923" y="3579"/>
                </a:cubicBezTo>
                <a:cubicBezTo>
                  <a:pt x="116036" y="2724"/>
                  <a:pt x="115181" y="1805"/>
                  <a:pt x="114326" y="919"/>
                </a:cubicBezTo>
                <a:cubicBezTo>
                  <a:pt x="114390" y="729"/>
                  <a:pt x="114295" y="475"/>
                  <a:pt x="114041" y="444"/>
                </a:cubicBezTo>
                <a:cubicBezTo>
                  <a:pt x="113915" y="444"/>
                  <a:pt x="113788" y="412"/>
                  <a:pt x="113693" y="412"/>
                </a:cubicBezTo>
                <a:lnTo>
                  <a:pt x="113376" y="412"/>
                </a:lnTo>
                <a:cubicBezTo>
                  <a:pt x="112711" y="412"/>
                  <a:pt x="112014" y="412"/>
                  <a:pt x="111349" y="380"/>
                </a:cubicBezTo>
                <a:cubicBezTo>
                  <a:pt x="108277" y="380"/>
                  <a:pt x="105237" y="349"/>
                  <a:pt x="102197" y="317"/>
                </a:cubicBezTo>
                <a:cubicBezTo>
                  <a:pt x="97447" y="285"/>
                  <a:pt x="92728" y="254"/>
                  <a:pt x="87978" y="222"/>
                </a:cubicBezTo>
                <a:cubicBezTo>
                  <a:pt x="82214" y="190"/>
                  <a:pt x="76450" y="159"/>
                  <a:pt x="70718" y="127"/>
                </a:cubicBezTo>
                <a:cubicBezTo>
                  <a:pt x="64574" y="95"/>
                  <a:pt x="58462" y="64"/>
                  <a:pt x="52318" y="32"/>
                </a:cubicBezTo>
                <a:cubicBezTo>
                  <a:pt x="46491" y="0"/>
                  <a:pt x="40664" y="0"/>
                  <a:pt x="348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aphicFrame>
        <p:nvGraphicFramePr>
          <p:cNvPr id="39" name="Table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8980720"/>
              </p:ext>
            </p:extLst>
          </p:nvPr>
        </p:nvGraphicFramePr>
        <p:xfrm>
          <a:off x="300731" y="2151307"/>
          <a:ext cx="4148603" cy="1746924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516348">
                  <a:extLst>
                    <a:ext uri="{9D8B030D-6E8A-4147-A177-3AD203B41FA5}">
                      <a16:colId xmlns:a16="http://schemas.microsoft.com/office/drawing/2014/main" val="2977467877"/>
                    </a:ext>
                  </a:extLst>
                </a:gridCol>
                <a:gridCol w="484016">
                  <a:extLst>
                    <a:ext uri="{9D8B030D-6E8A-4147-A177-3AD203B41FA5}">
                      <a16:colId xmlns:a16="http://schemas.microsoft.com/office/drawing/2014/main" val="2735614653"/>
                    </a:ext>
                  </a:extLst>
                </a:gridCol>
                <a:gridCol w="993506">
                  <a:extLst>
                    <a:ext uri="{9D8B030D-6E8A-4147-A177-3AD203B41FA5}">
                      <a16:colId xmlns:a16="http://schemas.microsoft.com/office/drawing/2014/main" val="2805717696"/>
                    </a:ext>
                  </a:extLst>
                </a:gridCol>
                <a:gridCol w="382117">
                  <a:extLst>
                    <a:ext uri="{9D8B030D-6E8A-4147-A177-3AD203B41FA5}">
                      <a16:colId xmlns:a16="http://schemas.microsoft.com/office/drawing/2014/main" val="3276760147"/>
                    </a:ext>
                  </a:extLst>
                </a:gridCol>
                <a:gridCol w="713287">
                  <a:extLst>
                    <a:ext uri="{9D8B030D-6E8A-4147-A177-3AD203B41FA5}">
                      <a16:colId xmlns:a16="http://schemas.microsoft.com/office/drawing/2014/main" val="1892063572"/>
                    </a:ext>
                  </a:extLst>
                </a:gridCol>
                <a:gridCol w="1059329">
                  <a:extLst>
                    <a:ext uri="{9D8B030D-6E8A-4147-A177-3AD203B41FA5}">
                      <a16:colId xmlns:a16="http://schemas.microsoft.com/office/drawing/2014/main" val="1540672473"/>
                    </a:ext>
                  </a:extLst>
                </a:gridCol>
              </a:tblGrid>
              <a:tr h="582308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err="1"/>
                        <a:t>Resid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 DF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err="1"/>
                        <a:t>Resid.dev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DF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Dev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7942882"/>
                  </a:ext>
                </a:extLst>
              </a:tr>
              <a:tr h="582308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227.69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477529"/>
                  </a:ext>
                </a:extLst>
              </a:tr>
              <a:tr h="582308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185.61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42.079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5.021*10^-7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97723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414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9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8" grpId="0"/>
      <p:bldP spid="915" grpId="0"/>
      <p:bldP spid="915" grpId="1"/>
      <p:bldP spid="22" grpId="0" animBg="1"/>
      <p:bldP spid="22" grpId="1" animBg="1"/>
      <p:bldP spid="23" grpId="0" animBg="1"/>
      <p:bldP spid="25" grpId="0"/>
      <p:bldP spid="29" grpId="0"/>
      <p:bldP spid="30" grpId="0" animBg="1"/>
      <p:bldP spid="31" grpId="0" animBg="1"/>
      <p:bldP spid="32" grpId="0"/>
      <p:bldP spid="33" grpId="0"/>
      <p:bldP spid="47" grpId="0" animBg="1"/>
      <p:bldP spid="48" grpId="0" animBg="1"/>
      <p:bldP spid="49" grpId="0"/>
      <p:bldP spid="27" grpId="0"/>
      <p:bldP spid="37" grpId="0"/>
      <p:bldP spid="3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29"/>
          <p:cNvSpPr/>
          <p:nvPr/>
        </p:nvSpPr>
        <p:spPr>
          <a:xfrm>
            <a:off x="4128708" y="2490965"/>
            <a:ext cx="1013500" cy="1003906"/>
          </a:xfrm>
          <a:custGeom>
            <a:avLst/>
            <a:gdLst/>
            <a:ahLst/>
            <a:cxnLst/>
            <a:rect l="l" t="t" r="r" b="b"/>
            <a:pathLst>
              <a:path w="33380" h="33064" extrusionOk="0">
                <a:moveTo>
                  <a:pt x="26223" y="3390"/>
                </a:moveTo>
                <a:cubicBezTo>
                  <a:pt x="26254" y="3485"/>
                  <a:pt x="26254" y="3611"/>
                  <a:pt x="26254" y="3770"/>
                </a:cubicBezTo>
                <a:cubicBezTo>
                  <a:pt x="26223" y="3833"/>
                  <a:pt x="26223" y="3896"/>
                  <a:pt x="26223" y="3960"/>
                </a:cubicBezTo>
                <a:cubicBezTo>
                  <a:pt x="26191" y="3928"/>
                  <a:pt x="26159" y="3896"/>
                  <a:pt x="26159" y="3865"/>
                </a:cubicBezTo>
                <a:cubicBezTo>
                  <a:pt x="26064" y="3801"/>
                  <a:pt x="26001" y="3738"/>
                  <a:pt x="25906" y="3675"/>
                </a:cubicBezTo>
                <a:cubicBezTo>
                  <a:pt x="26033" y="3548"/>
                  <a:pt x="26128" y="3453"/>
                  <a:pt x="26223" y="3390"/>
                </a:cubicBezTo>
                <a:close/>
                <a:moveTo>
                  <a:pt x="24418" y="3548"/>
                </a:moveTo>
                <a:cubicBezTo>
                  <a:pt x="24354" y="3675"/>
                  <a:pt x="24259" y="3833"/>
                  <a:pt x="24133" y="4023"/>
                </a:cubicBezTo>
                <a:cubicBezTo>
                  <a:pt x="23847" y="4150"/>
                  <a:pt x="23531" y="4340"/>
                  <a:pt x="23182" y="4561"/>
                </a:cubicBezTo>
                <a:cubicBezTo>
                  <a:pt x="23752" y="4086"/>
                  <a:pt x="24133" y="3770"/>
                  <a:pt x="24418" y="3548"/>
                </a:cubicBezTo>
                <a:close/>
                <a:moveTo>
                  <a:pt x="24798" y="4118"/>
                </a:moveTo>
                <a:lnTo>
                  <a:pt x="24798" y="4118"/>
                </a:lnTo>
                <a:cubicBezTo>
                  <a:pt x="24703" y="4213"/>
                  <a:pt x="24576" y="4308"/>
                  <a:pt x="24449" y="4435"/>
                </a:cubicBezTo>
                <a:cubicBezTo>
                  <a:pt x="24101" y="4720"/>
                  <a:pt x="23752" y="5036"/>
                  <a:pt x="23404" y="5321"/>
                </a:cubicBezTo>
                <a:cubicBezTo>
                  <a:pt x="23816" y="4973"/>
                  <a:pt x="24133" y="4625"/>
                  <a:pt x="24354" y="4308"/>
                </a:cubicBezTo>
                <a:cubicBezTo>
                  <a:pt x="24513" y="4213"/>
                  <a:pt x="24671" y="4150"/>
                  <a:pt x="24798" y="4118"/>
                </a:cubicBezTo>
                <a:close/>
                <a:moveTo>
                  <a:pt x="19002" y="508"/>
                </a:moveTo>
                <a:cubicBezTo>
                  <a:pt x="19097" y="508"/>
                  <a:pt x="19192" y="508"/>
                  <a:pt x="19255" y="539"/>
                </a:cubicBezTo>
                <a:cubicBezTo>
                  <a:pt x="19224" y="571"/>
                  <a:pt x="19160" y="634"/>
                  <a:pt x="19097" y="666"/>
                </a:cubicBezTo>
                <a:cubicBezTo>
                  <a:pt x="18844" y="730"/>
                  <a:pt x="18590" y="856"/>
                  <a:pt x="18305" y="1015"/>
                </a:cubicBezTo>
                <a:cubicBezTo>
                  <a:pt x="18305" y="951"/>
                  <a:pt x="18305" y="920"/>
                  <a:pt x="18242" y="856"/>
                </a:cubicBezTo>
                <a:cubicBezTo>
                  <a:pt x="18203" y="817"/>
                  <a:pt x="18152" y="790"/>
                  <a:pt x="18096" y="790"/>
                </a:cubicBezTo>
                <a:cubicBezTo>
                  <a:pt x="18061" y="790"/>
                  <a:pt x="18025" y="800"/>
                  <a:pt x="17989" y="825"/>
                </a:cubicBezTo>
                <a:cubicBezTo>
                  <a:pt x="17165" y="1490"/>
                  <a:pt x="13333" y="4466"/>
                  <a:pt x="9438" y="7665"/>
                </a:cubicBezTo>
                <a:cubicBezTo>
                  <a:pt x="13302" y="3960"/>
                  <a:pt x="17324" y="508"/>
                  <a:pt x="18970" y="508"/>
                </a:cubicBezTo>
                <a:close/>
                <a:moveTo>
                  <a:pt x="23372" y="4846"/>
                </a:moveTo>
                <a:lnTo>
                  <a:pt x="23372" y="4846"/>
                </a:lnTo>
                <a:cubicBezTo>
                  <a:pt x="22391" y="5797"/>
                  <a:pt x="20871" y="6937"/>
                  <a:pt x="19034" y="8203"/>
                </a:cubicBezTo>
                <a:cubicBezTo>
                  <a:pt x="19255" y="7982"/>
                  <a:pt x="19477" y="7792"/>
                  <a:pt x="19667" y="7602"/>
                </a:cubicBezTo>
                <a:cubicBezTo>
                  <a:pt x="21156" y="6367"/>
                  <a:pt x="22391" y="5448"/>
                  <a:pt x="23372" y="4846"/>
                </a:cubicBezTo>
                <a:close/>
                <a:moveTo>
                  <a:pt x="8076" y="4783"/>
                </a:moveTo>
                <a:lnTo>
                  <a:pt x="8076" y="4783"/>
                </a:lnTo>
                <a:cubicBezTo>
                  <a:pt x="6271" y="6398"/>
                  <a:pt x="4656" y="7792"/>
                  <a:pt x="3548" y="8647"/>
                </a:cubicBezTo>
                <a:cubicBezTo>
                  <a:pt x="4181" y="8077"/>
                  <a:pt x="4941" y="7380"/>
                  <a:pt x="5669" y="6683"/>
                </a:cubicBezTo>
                <a:cubicBezTo>
                  <a:pt x="6493" y="6018"/>
                  <a:pt x="7316" y="5353"/>
                  <a:pt x="8076" y="4783"/>
                </a:cubicBezTo>
                <a:close/>
                <a:moveTo>
                  <a:pt x="2313" y="9818"/>
                </a:moveTo>
                <a:lnTo>
                  <a:pt x="2123" y="9977"/>
                </a:lnTo>
                <a:cubicBezTo>
                  <a:pt x="2154" y="9945"/>
                  <a:pt x="2186" y="9882"/>
                  <a:pt x="2218" y="9850"/>
                </a:cubicBezTo>
                <a:cubicBezTo>
                  <a:pt x="2249" y="9850"/>
                  <a:pt x="2281" y="9818"/>
                  <a:pt x="2313" y="9818"/>
                </a:cubicBezTo>
                <a:close/>
                <a:moveTo>
                  <a:pt x="31290" y="9280"/>
                </a:moveTo>
                <a:cubicBezTo>
                  <a:pt x="31290" y="9343"/>
                  <a:pt x="31321" y="9438"/>
                  <a:pt x="31290" y="9502"/>
                </a:cubicBezTo>
                <a:cubicBezTo>
                  <a:pt x="31068" y="9597"/>
                  <a:pt x="30783" y="9787"/>
                  <a:pt x="30435" y="9977"/>
                </a:cubicBezTo>
                <a:lnTo>
                  <a:pt x="31290" y="9280"/>
                </a:lnTo>
                <a:close/>
                <a:moveTo>
                  <a:pt x="31670" y="9755"/>
                </a:moveTo>
                <a:cubicBezTo>
                  <a:pt x="31670" y="9818"/>
                  <a:pt x="31638" y="9913"/>
                  <a:pt x="31543" y="10040"/>
                </a:cubicBezTo>
                <a:cubicBezTo>
                  <a:pt x="31606" y="9945"/>
                  <a:pt x="31638" y="9850"/>
                  <a:pt x="31638" y="9755"/>
                </a:cubicBezTo>
                <a:close/>
                <a:moveTo>
                  <a:pt x="16944" y="9470"/>
                </a:moveTo>
                <a:lnTo>
                  <a:pt x="16944" y="9470"/>
                </a:lnTo>
                <a:cubicBezTo>
                  <a:pt x="16754" y="9628"/>
                  <a:pt x="16564" y="9787"/>
                  <a:pt x="16405" y="9945"/>
                </a:cubicBezTo>
                <a:cubicBezTo>
                  <a:pt x="16279" y="10040"/>
                  <a:pt x="16152" y="10135"/>
                  <a:pt x="15994" y="10198"/>
                </a:cubicBezTo>
                <a:cubicBezTo>
                  <a:pt x="16310" y="9977"/>
                  <a:pt x="16627" y="9723"/>
                  <a:pt x="16944" y="9470"/>
                </a:cubicBezTo>
                <a:close/>
                <a:moveTo>
                  <a:pt x="31226" y="9913"/>
                </a:moveTo>
                <a:lnTo>
                  <a:pt x="31226" y="9913"/>
                </a:lnTo>
                <a:cubicBezTo>
                  <a:pt x="31131" y="10135"/>
                  <a:pt x="31005" y="10389"/>
                  <a:pt x="30815" y="10674"/>
                </a:cubicBezTo>
                <a:cubicBezTo>
                  <a:pt x="30276" y="10800"/>
                  <a:pt x="29611" y="11085"/>
                  <a:pt x="28851" y="11529"/>
                </a:cubicBezTo>
                <a:cubicBezTo>
                  <a:pt x="29896" y="10737"/>
                  <a:pt x="30720" y="10167"/>
                  <a:pt x="31226" y="9913"/>
                </a:cubicBezTo>
                <a:close/>
                <a:moveTo>
                  <a:pt x="31258" y="10990"/>
                </a:moveTo>
                <a:cubicBezTo>
                  <a:pt x="31416" y="10990"/>
                  <a:pt x="31543" y="11022"/>
                  <a:pt x="31670" y="11085"/>
                </a:cubicBezTo>
                <a:cubicBezTo>
                  <a:pt x="31321" y="11339"/>
                  <a:pt x="30625" y="11877"/>
                  <a:pt x="29643" y="12605"/>
                </a:cubicBezTo>
                <a:cubicBezTo>
                  <a:pt x="30308" y="11972"/>
                  <a:pt x="30846" y="11434"/>
                  <a:pt x="31226" y="10990"/>
                </a:cubicBezTo>
                <a:close/>
                <a:moveTo>
                  <a:pt x="25558" y="3960"/>
                </a:moveTo>
                <a:cubicBezTo>
                  <a:pt x="25684" y="3991"/>
                  <a:pt x="25811" y="4023"/>
                  <a:pt x="25874" y="4118"/>
                </a:cubicBezTo>
                <a:cubicBezTo>
                  <a:pt x="25938" y="4213"/>
                  <a:pt x="25969" y="4340"/>
                  <a:pt x="25969" y="4498"/>
                </a:cubicBezTo>
                <a:cubicBezTo>
                  <a:pt x="25938" y="4530"/>
                  <a:pt x="25938" y="4561"/>
                  <a:pt x="25938" y="4593"/>
                </a:cubicBezTo>
                <a:cubicBezTo>
                  <a:pt x="25684" y="5036"/>
                  <a:pt x="25336" y="5512"/>
                  <a:pt x="24861" y="6050"/>
                </a:cubicBezTo>
                <a:cubicBezTo>
                  <a:pt x="24354" y="6430"/>
                  <a:pt x="23784" y="6842"/>
                  <a:pt x="23182" y="7253"/>
                </a:cubicBezTo>
                <a:cubicBezTo>
                  <a:pt x="20554" y="9122"/>
                  <a:pt x="17007" y="11624"/>
                  <a:pt x="13650" y="14189"/>
                </a:cubicBezTo>
                <a:cubicBezTo>
                  <a:pt x="16564" y="11687"/>
                  <a:pt x="20174" y="8583"/>
                  <a:pt x="24703" y="4720"/>
                </a:cubicBezTo>
                <a:cubicBezTo>
                  <a:pt x="25019" y="4435"/>
                  <a:pt x="25304" y="4181"/>
                  <a:pt x="25558" y="3960"/>
                </a:cubicBezTo>
                <a:close/>
                <a:moveTo>
                  <a:pt x="23467" y="2566"/>
                </a:moveTo>
                <a:cubicBezTo>
                  <a:pt x="23467" y="2598"/>
                  <a:pt x="23467" y="2598"/>
                  <a:pt x="23467" y="2598"/>
                </a:cubicBezTo>
                <a:cubicBezTo>
                  <a:pt x="23436" y="2883"/>
                  <a:pt x="23214" y="3295"/>
                  <a:pt x="22866" y="3770"/>
                </a:cubicBezTo>
                <a:cubicBezTo>
                  <a:pt x="20459" y="5512"/>
                  <a:pt x="16184" y="9153"/>
                  <a:pt x="12098" y="12732"/>
                </a:cubicBezTo>
                <a:cubicBezTo>
                  <a:pt x="10927" y="13492"/>
                  <a:pt x="9786" y="14252"/>
                  <a:pt x="8710" y="14949"/>
                </a:cubicBezTo>
                <a:lnTo>
                  <a:pt x="23467" y="2566"/>
                </a:lnTo>
                <a:close/>
                <a:moveTo>
                  <a:pt x="26286" y="6462"/>
                </a:moveTo>
                <a:lnTo>
                  <a:pt x="26286" y="6462"/>
                </a:lnTo>
                <a:cubicBezTo>
                  <a:pt x="25589" y="7127"/>
                  <a:pt x="24829" y="7823"/>
                  <a:pt x="24038" y="8583"/>
                </a:cubicBezTo>
                <a:lnTo>
                  <a:pt x="15962" y="15361"/>
                </a:lnTo>
                <a:cubicBezTo>
                  <a:pt x="18527" y="13049"/>
                  <a:pt x="21029" y="10705"/>
                  <a:pt x="23024" y="8805"/>
                </a:cubicBezTo>
                <a:cubicBezTo>
                  <a:pt x="24291" y="7887"/>
                  <a:pt x="25399" y="7095"/>
                  <a:pt x="26286" y="6462"/>
                </a:cubicBezTo>
                <a:close/>
                <a:moveTo>
                  <a:pt x="27096" y="15013"/>
                </a:moveTo>
                <a:lnTo>
                  <a:pt x="27096" y="15013"/>
                </a:lnTo>
                <a:cubicBezTo>
                  <a:pt x="26718" y="15350"/>
                  <a:pt x="26296" y="15688"/>
                  <a:pt x="25874" y="16026"/>
                </a:cubicBezTo>
                <a:cubicBezTo>
                  <a:pt x="26096" y="15836"/>
                  <a:pt x="26318" y="15646"/>
                  <a:pt x="26539" y="15456"/>
                </a:cubicBezTo>
                <a:cubicBezTo>
                  <a:pt x="26603" y="15424"/>
                  <a:pt x="26634" y="15361"/>
                  <a:pt x="26698" y="15329"/>
                </a:cubicBezTo>
                <a:cubicBezTo>
                  <a:pt x="26834" y="15215"/>
                  <a:pt x="26971" y="15118"/>
                  <a:pt x="27096" y="15013"/>
                </a:cubicBezTo>
                <a:close/>
                <a:moveTo>
                  <a:pt x="14473" y="11655"/>
                </a:moveTo>
                <a:lnTo>
                  <a:pt x="14473" y="11655"/>
                </a:lnTo>
                <a:cubicBezTo>
                  <a:pt x="12478" y="13302"/>
                  <a:pt x="10325" y="15012"/>
                  <a:pt x="8266" y="16627"/>
                </a:cubicBezTo>
                <a:lnTo>
                  <a:pt x="13333" y="12384"/>
                </a:lnTo>
                <a:cubicBezTo>
                  <a:pt x="13428" y="12320"/>
                  <a:pt x="13523" y="12257"/>
                  <a:pt x="13618" y="12194"/>
                </a:cubicBezTo>
                <a:cubicBezTo>
                  <a:pt x="13903" y="12004"/>
                  <a:pt x="14188" y="11845"/>
                  <a:pt x="14473" y="11655"/>
                </a:cubicBezTo>
                <a:close/>
                <a:moveTo>
                  <a:pt x="6936" y="10800"/>
                </a:moveTo>
                <a:cubicBezTo>
                  <a:pt x="4213" y="13555"/>
                  <a:pt x="1964" y="15962"/>
                  <a:pt x="1267" y="16691"/>
                </a:cubicBezTo>
                <a:cubicBezTo>
                  <a:pt x="1267" y="16627"/>
                  <a:pt x="1267" y="16564"/>
                  <a:pt x="1267" y="16469"/>
                </a:cubicBezTo>
                <a:cubicBezTo>
                  <a:pt x="1331" y="16216"/>
                  <a:pt x="1457" y="15931"/>
                  <a:pt x="1679" y="15582"/>
                </a:cubicBezTo>
                <a:cubicBezTo>
                  <a:pt x="2123" y="15107"/>
                  <a:pt x="2693" y="14474"/>
                  <a:pt x="3358" y="13777"/>
                </a:cubicBezTo>
                <a:cubicBezTo>
                  <a:pt x="4371" y="12922"/>
                  <a:pt x="5606" y="11909"/>
                  <a:pt x="6936" y="10800"/>
                </a:cubicBezTo>
                <a:close/>
                <a:moveTo>
                  <a:pt x="22391" y="6177"/>
                </a:moveTo>
                <a:cubicBezTo>
                  <a:pt x="16057" y="11624"/>
                  <a:pt x="11180" y="15804"/>
                  <a:pt x="7791" y="18654"/>
                </a:cubicBezTo>
                <a:cubicBezTo>
                  <a:pt x="10705" y="15772"/>
                  <a:pt x="13270" y="13302"/>
                  <a:pt x="15519" y="11244"/>
                </a:cubicBezTo>
                <a:cubicBezTo>
                  <a:pt x="15994" y="10864"/>
                  <a:pt x="16469" y="10452"/>
                  <a:pt x="16944" y="10040"/>
                </a:cubicBezTo>
                <a:cubicBezTo>
                  <a:pt x="19065" y="8647"/>
                  <a:pt x="20966" y="7348"/>
                  <a:pt x="22391" y="6177"/>
                </a:cubicBezTo>
                <a:close/>
                <a:moveTo>
                  <a:pt x="11940" y="17356"/>
                </a:moveTo>
                <a:lnTo>
                  <a:pt x="11940" y="17356"/>
                </a:lnTo>
                <a:cubicBezTo>
                  <a:pt x="11053" y="18052"/>
                  <a:pt x="10166" y="18717"/>
                  <a:pt x="9343" y="19351"/>
                </a:cubicBezTo>
                <a:cubicBezTo>
                  <a:pt x="9628" y="19097"/>
                  <a:pt x="9913" y="18876"/>
                  <a:pt x="10230" y="18622"/>
                </a:cubicBezTo>
                <a:cubicBezTo>
                  <a:pt x="10768" y="18211"/>
                  <a:pt x="11370" y="17799"/>
                  <a:pt x="11940" y="17356"/>
                </a:cubicBezTo>
                <a:close/>
                <a:moveTo>
                  <a:pt x="30466" y="11149"/>
                </a:moveTo>
                <a:cubicBezTo>
                  <a:pt x="30118" y="11560"/>
                  <a:pt x="29706" y="12035"/>
                  <a:pt x="29231" y="12510"/>
                </a:cubicBezTo>
                <a:cubicBezTo>
                  <a:pt x="28440" y="13270"/>
                  <a:pt x="27489" y="14125"/>
                  <a:pt x="26444" y="15044"/>
                </a:cubicBezTo>
                <a:cubicBezTo>
                  <a:pt x="24133" y="16817"/>
                  <a:pt x="21314" y="19002"/>
                  <a:pt x="18654" y="21156"/>
                </a:cubicBezTo>
                <a:cubicBezTo>
                  <a:pt x="18599" y="21183"/>
                  <a:pt x="18545" y="21211"/>
                  <a:pt x="18490" y="21258"/>
                </a:cubicBezTo>
                <a:lnTo>
                  <a:pt x="18490" y="21258"/>
                </a:lnTo>
                <a:cubicBezTo>
                  <a:pt x="20888" y="19017"/>
                  <a:pt x="23253" y="16683"/>
                  <a:pt x="25209" y="14664"/>
                </a:cubicBezTo>
                <a:cubicBezTo>
                  <a:pt x="27331" y="12890"/>
                  <a:pt x="29168" y="11592"/>
                  <a:pt x="30466" y="11149"/>
                </a:cubicBezTo>
                <a:close/>
                <a:moveTo>
                  <a:pt x="23562" y="7443"/>
                </a:moveTo>
                <a:cubicBezTo>
                  <a:pt x="22802" y="8203"/>
                  <a:pt x="21884" y="9027"/>
                  <a:pt x="20871" y="9913"/>
                </a:cubicBezTo>
                <a:cubicBezTo>
                  <a:pt x="17482" y="12384"/>
                  <a:pt x="13492" y="15424"/>
                  <a:pt x="10135" y="18211"/>
                </a:cubicBezTo>
                <a:cubicBezTo>
                  <a:pt x="8488" y="19382"/>
                  <a:pt x="6968" y="20459"/>
                  <a:pt x="5701" y="21346"/>
                </a:cubicBezTo>
                <a:cubicBezTo>
                  <a:pt x="10071" y="16976"/>
                  <a:pt x="18654" y="10927"/>
                  <a:pt x="23404" y="7538"/>
                </a:cubicBezTo>
                <a:cubicBezTo>
                  <a:pt x="23467" y="7507"/>
                  <a:pt x="23531" y="7475"/>
                  <a:pt x="23562" y="7443"/>
                </a:cubicBezTo>
                <a:close/>
                <a:moveTo>
                  <a:pt x="10103" y="14474"/>
                </a:moveTo>
                <a:lnTo>
                  <a:pt x="9596" y="14917"/>
                </a:lnTo>
                <a:cubicBezTo>
                  <a:pt x="8235" y="16057"/>
                  <a:pt x="7000" y="17134"/>
                  <a:pt x="5923" y="18116"/>
                </a:cubicBezTo>
                <a:lnTo>
                  <a:pt x="1932" y="21473"/>
                </a:lnTo>
                <a:cubicBezTo>
                  <a:pt x="1837" y="21536"/>
                  <a:pt x="1837" y="21663"/>
                  <a:pt x="1901" y="21726"/>
                </a:cubicBezTo>
                <a:cubicBezTo>
                  <a:pt x="1901" y="21726"/>
                  <a:pt x="1932" y="21758"/>
                  <a:pt x="1932" y="21758"/>
                </a:cubicBezTo>
                <a:cubicBezTo>
                  <a:pt x="1901" y="21821"/>
                  <a:pt x="1837" y="21853"/>
                  <a:pt x="1774" y="21884"/>
                </a:cubicBezTo>
                <a:cubicBezTo>
                  <a:pt x="1742" y="21789"/>
                  <a:pt x="1742" y="21694"/>
                  <a:pt x="1774" y="21536"/>
                </a:cubicBezTo>
                <a:cubicBezTo>
                  <a:pt x="1837" y="21061"/>
                  <a:pt x="2313" y="20428"/>
                  <a:pt x="3041" y="19699"/>
                </a:cubicBezTo>
                <a:lnTo>
                  <a:pt x="5226" y="17862"/>
                </a:lnTo>
                <a:cubicBezTo>
                  <a:pt x="6620" y="16786"/>
                  <a:pt x="8330" y="15646"/>
                  <a:pt x="10103" y="14474"/>
                </a:cubicBezTo>
                <a:close/>
                <a:moveTo>
                  <a:pt x="32905" y="15551"/>
                </a:moveTo>
                <a:lnTo>
                  <a:pt x="32905" y="15551"/>
                </a:lnTo>
                <a:cubicBezTo>
                  <a:pt x="32430" y="16659"/>
                  <a:pt x="29770" y="19224"/>
                  <a:pt x="26476" y="22074"/>
                </a:cubicBezTo>
                <a:cubicBezTo>
                  <a:pt x="29453" y="19161"/>
                  <a:pt x="31986" y="16532"/>
                  <a:pt x="32905" y="15551"/>
                </a:cubicBezTo>
                <a:close/>
                <a:moveTo>
                  <a:pt x="25621" y="11592"/>
                </a:moveTo>
                <a:lnTo>
                  <a:pt x="25621" y="11592"/>
                </a:lnTo>
                <a:cubicBezTo>
                  <a:pt x="22391" y="14632"/>
                  <a:pt x="17355" y="18749"/>
                  <a:pt x="12637" y="22486"/>
                </a:cubicBezTo>
                <a:lnTo>
                  <a:pt x="25621" y="11592"/>
                </a:lnTo>
                <a:close/>
                <a:moveTo>
                  <a:pt x="5448" y="21093"/>
                </a:moveTo>
                <a:cubicBezTo>
                  <a:pt x="5004" y="21504"/>
                  <a:pt x="4593" y="21948"/>
                  <a:pt x="4244" y="22328"/>
                </a:cubicBezTo>
                <a:cubicBezTo>
                  <a:pt x="4086" y="22454"/>
                  <a:pt x="3896" y="22581"/>
                  <a:pt x="3738" y="22676"/>
                </a:cubicBezTo>
                <a:cubicBezTo>
                  <a:pt x="4149" y="22296"/>
                  <a:pt x="4529" y="21884"/>
                  <a:pt x="4909" y="21504"/>
                </a:cubicBezTo>
                <a:cubicBezTo>
                  <a:pt x="5099" y="21378"/>
                  <a:pt x="5258" y="21219"/>
                  <a:pt x="5448" y="21093"/>
                </a:cubicBezTo>
                <a:close/>
                <a:moveTo>
                  <a:pt x="11275" y="14727"/>
                </a:moveTo>
                <a:cubicBezTo>
                  <a:pt x="9280" y="16659"/>
                  <a:pt x="7063" y="18844"/>
                  <a:pt x="4624" y="21283"/>
                </a:cubicBezTo>
                <a:cubicBezTo>
                  <a:pt x="3231" y="22391"/>
                  <a:pt x="2376" y="23088"/>
                  <a:pt x="2059" y="23278"/>
                </a:cubicBezTo>
                <a:cubicBezTo>
                  <a:pt x="2059" y="23246"/>
                  <a:pt x="2059" y="23214"/>
                  <a:pt x="2059" y="23151"/>
                </a:cubicBezTo>
                <a:cubicBezTo>
                  <a:pt x="2123" y="22549"/>
                  <a:pt x="2978" y="21473"/>
                  <a:pt x="4339" y="20111"/>
                </a:cubicBezTo>
                <a:cubicBezTo>
                  <a:pt x="6049" y="18812"/>
                  <a:pt x="8583" y="16881"/>
                  <a:pt x="11275" y="14727"/>
                </a:cubicBezTo>
                <a:close/>
                <a:moveTo>
                  <a:pt x="7126" y="20808"/>
                </a:moveTo>
                <a:lnTo>
                  <a:pt x="7126" y="20808"/>
                </a:lnTo>
                <a:cubicBezTo>
                  <a:pt x="6651" y="21251"/>
                  <a:pt x="6208" y="21663"/>
                  <a:pt x="5796" y="22074"/>
                </a:cubicBezTo>
                <a:cubicBezTo>
                  <a:pt x="4783" y="22866"/>
                  <a:pt x="4054" y="23436"/>
                  <a:pt x="3516" y="23879"/>
                </a:cubicBezTo>
                <a:cubicBezTo>
                  <a:pt x="3769" y="23499"/>
                  <a:pt x="4086" y="23088"/>
                  <a:pt x="4466" y="22644"/>
                </a:cubicBezTo>
                <a:cubicBezTo>
                  <a:pt x="5226" y="22138"/>
                  <a:pt x="6113" y="21504"/>
                  <a:pt x="7126" y="20808"/>
                </a:cubicBezTo>
                <a:close/>
                <a:moveTo>
                  <a:pt x="31765" y="20238"/>
                </a:moveTo>
                <a:cubicBezTo>
                  <a:pt x="31543" y="20649"/>
                  <a:pt x="30720" y="21504"/>
                  <a:pt x="29548" y="22613"/>
                </a:cubicBezTo>
                <a:cubicBezTo>
                  <a:pt x="28820" y="23151"/>
                  <a:pt x="27964" y="23784"/>
                  <a:pt x="27078" y="24481"/>
                </a:cubicBezTo>
                <a:cubicBezTo>
                  <a:pt x="29041" y="22613"/>
                  <a:pt x="31068" y="20681"/>
                  <a:pt x="31765" y="20238"/>
                </a:cubicBezTo>
                <a:close/>
                <a:moveTo>
                  <a:pt x="17165" y="13777"/>
                </a:moveTo>
                <a:lnTo>
                  <a:pt x="17165" y="13777"/>
                </a:lnTo>
                <a:cubicBezTo>
                  <a:pt x="11908" y="18591"/>
                  <a:pt x="6430" y="23341"/>
                  <a:pt x="3991" y="24640"/>
                </a:cubicBezTo>
                <a:cubicBezTo>
                  <a:pt x="4403" y="24006"/>
                  <a:pt x="5068" y="23278"/>
                  <a:pt x="5923" y="22454"/>
                </a:cubicBezTo>
                <a:cubicBezTo>
                  <a:pt x="6968" y="21631"/>
                  <a:pt x="8235" y="20681"/>
                  <a:pt x="9501" y="19699"/>
                </a:cubicBezTo>
                <a:cubicBezTo>
                  <a:pt x="11908" y="17862"/>
                  <a:pt x="14632" y="15804"/>
                  <a:pt x="17165" y="13777"/>
                </a:cubicBezTo>
                <a:close/>
                <a:moveTo>
                  <a:pt x="4118" y="23879"/>
                </a:moveTo>
                <a:lnTo>
                  <a:pt x="4118" y="23879"/>
                </a:lnTo>
                <a:cubicBezTo>
                  <a:pt x="3801" y="24259"/>
                  <a:pt x="3579" y="24576"/>
                  <a:pt x="3389" y="24893"/>
                </a:cubicBezTo>
                <a:cubicBezTo>
                  <a:pt x="3231" y="24956"/>
                  <a:pt x="3104" y="24956"/>
                  <a:pt x="3009" y="24956"/>
                </a:cubicBezTo>
                <a:cubicBezTo>
                  <a:pt x="3009" y="24925"/>
                  <a:pt x="3041" y="24893"/>
                  <a:pt x="3041" y="24830"/>
                </a:cubicBezTo>
                <a:cubicBezTo>
                  <a:pt x="3231" y="24640"/>
                  <a:pt x="3611" y="24291"/>
                  <a:pt x="4118" y="23879"/>
                </a:cubicBezTo>
                <a:close/>
                <a:moveTo>
                  <a:pt x="18084" y="20713"/>
                </a:moveTo>
                <a:cubicBezTo>
                  <a:pt x="16975" y="21789"/>
                  <a:pt x="15930" y="22866"/>
                  <a:pt x="14917" y="23911"/>
                </a:cubicBezTo>
                <a:cubicBezTo>
                  <a:pt x="14822" y="23974"/>
                  <a:pt x="14727" y="24038"/>
                  <a:pt x="14632" y="24133"/>
                </a:cubicBezTo>
                <a:cubicBezTo>
                  <a:pt x="14030" y="24545"/>
                  <a:pt x="13492" y="24956"/>
                  <a:pt x="12985" y="25305"/>
                </a:cubicBezTo>
                <a:cubicBezTo>
                  <a:pt x="14663" y="23784"/>
                  <a:pt x="16405" y="22233"/>
                  <a:pt x="18084" y="20713"/>
                </a:cubicBezTo>
                <a:close/>
                <a:moveTo>
                  <a:pt x="17545" y="14505"/>
                </a:moveTo>
                <a:lnTo>
                  <a:pt x="17545" y="14505"/>
                </a:lnTo>
                <a:cubicBezTo>
                  <a:pt x="15645" y="16216"/>
                  <a:pt x="13713" y="17957"/>
                  <a:pt x="11908" y="19604"/>
                </a:cubicBezTo>
                <a:cubicBezTo>
                  <a:pt x="8931" y="22201"/>
                  <a:pt x="6303" y="24323"/>
                  <a:pt x="4656" y="25336"/>
                </a:cubicBezTo>
                <a:lnTo>
                  <a:pt x="17545" y="14505"/>
                </a:lnTo>
                <a:close/>
                <a:moveTo>
                  <a:pt x="5828" y="23879"/>
                </a:moveTo>
                <a:lnTo>
                  <a:pt x="3484" y="25843"/>
                </a:lnTo>
                <a:cubicBezTo>
                  <a:pt x="3484" y="25811"/>
                  <a:pt x="3484" y="25748"/>
                  <a:pt x="3484" y="25685"/>
                </a:cubicBezTo>
                <a:cubicBezTo>
                  <a:pt x="3516" y="25526"/>
                  <a:pt x="3548" y="25368"/>
                  <a:pt x="3643" y="25178"/>
                </a:cubicBezTo>
                <a:cubicBezTo>
                  <a:pt x="4213" y="24956"/>
                  <a:pt x="4941" y="24513"/>
                  <a:pt x="5828" y="23879"/>
                </a:cubicBezTo>
                <a:close/>
                <a:moveTo>
                  <a:pt x="3199" y="25336"/>
                </a:moveTo>
                <a:cubicBezTo>
                  <a:pt x="3168" y="25431"/>
                  <a:pt x="3136" y="25558"/>
                  <a:pt x="3104" y="25653"/>
                </a:cubicBezTo>
                <a:cubicBezTo>
                  <a:pt x="3104" y="25748"/>
                  <a:pt x="3104" y="25811"/>
                  <a:pt x="3104" y="25906"/>
                </a:cubicBezTo>
                <a:cubicBezTo>
                  <a:pt x="2978" y="25748"/>
                  <a:pt x="2946" y="25558"/>
                  <a:pt x="2946" y="25336"/>
                </a:cubicBezTo>
                <a:close/>
                <a:moveTo>
                  <a:pt x="20174" y="20459"/>
                </a:moveTo>
                <a:lnTo>
                  <a:pt x="20174" y="20459"/>
                </a:lnTo>
                <a:cubicBezTo>
                  <a:pt x="18685" y="21758"/>
                  <a:pt x="17229" y="22961"/>
                  <a:pt x="15962" y="24038"/>
                </a:cubicBezTo>
                <a:cubicBezTo>
                  <a:pt x="14505" y="25273"/>
                  <a:pt x="13365" y="26223"/>
                  <a:pt x="12447" y="27015"/>
                </a:cubicBezTo>
                <a:cubicBezTo>
                  <a:pt x="12763" y="26698"/>
                  <a:pt x="13080" y="26350"/>
                  <a:pt x="13428" y="26001"/>
                </a:cubicBezTo>
                <a:cubicBezTo>
                  <a:pt x="14980" y="24608"/>
                  <a:pt x="16880" y="23056"/>
                  <a:pt x="18907" y="21409"/>
                </a:cubicBezTo>
                <a:cubicBezTo>
                  <a:pt x="19319" y="21093"/>
                  <a:pt x="19762" y="20776"/>
                  <a:pt x="20174" y="20459"/>
                </a:cubicBezTo>
                <a:close/>
                <a:moveTo>
                  <a:pt x="15519" y="22518"/>
                </a:moveTo>
                <a:lnTo>
                  <a:pt x="15519" y="22518"/>
                </a:lnTo>
                <a:cubicBezTo>
                  <a:pt x="13397" y="24449"/>
                  <a:pt x="11465" y="26223"/>
                  <a:pt x="10071" y="27490"/>
                </a:cubicBezTo>
                <a:cubicBezTo>
                  <a:pt x="9406" y="27996"/>
                  <a:pt x="8931" y="28376"/>
                  <a:pt x="8615" y="28661"/>
                </a:cubicBezTo>
                <a:cubicBezTo>
                  <a:pt x="8298" y="28820"/>
                  <a:pt x="8045" y="28915"/>
                  <a:pt x="7791" y="28978"/>
                </a:cubicBezTo>
                <a:lnTo>
                  <a:pt x="15519" y="22518"/>
                </a:lnTo>
                <a:close/>
                <a:moveTo>
                  <a:pt x="12352" y="24608"/>
                </a:moveTo>
                <a:lnTo>
                  <a:pt x="12352" y="24608"/>
                </a:lnTo>
                <a:cubicBezTo>
                  <a:pt x="10546" y="26160"/>
                  <a:pt x="8773" y="27680"/>
                  <a:pt x="7126" y="29073"/>
                </a:cubicBezTo>
                <a:cubicBezTo>
                  <a:pt x="7031" y="29041"/>
                  <a:pt x="6968" y="29010"/>
                  <a:pt x="6905" y="28978"/>
                </a:cubicBezTo>
                <a:cubicBezTo>
                  <a:pt x="7538" y="28471"/>
                  <a:pt x="9660" y="26793"/>
                  <a:pt x="12352" y="24608"/>
                </a:cubicBezTo>
                <a:close/>
                <a:moveTo>
                  <a:pt x="22296" y="23689"/>
                </a:moveTo>
                <a:lnTo>
                  <a:pt x="22296" y="23689"/>
                </a:lnTo>
                <a:cubicBezTo>
                  <a:pt x="19477" y="26381"/>
                  <a:pt x="16627" y="28915"/>
                  <a:pt x="14473" y="30277"/>
                </a:cubicBezTo>
                <a:cubicBezTo>
                  <a:pt x="14600" y="30150"/>
                  <a:pt x="14727" y="30023"/>
                  <a:pt x="14853" y="29928"/>
                </a:cubicBezTo>
                <a:lnTo>
                  <a:pt x="22296" y="23689"/>
                </a:lnTo>
                <a:close/>
                <a:moveTo>
                  <a:pt x="28598" y="21979"/>
                </a:moveTo>
                <a:lnTo>
                  <a:pt x="28598" y="21979"/>
                </a:lnTo>
                <a:cubicBezTo>
                  <a:pt x="25779" y="24925"/>
                  <a:pt x="21947" y="28756"/>
                  <a:pt x="19097" y="30878"/>
                </a:cubicBezTo>
                <a:lnTo>
                  <a:pt x="28598" y="21979"/>
                </a:lnTo>
                <a:close/>
                <a:moveTo>
                  <a:pt x="11782" y="30942"/>
                </a:moveTo>
                <a:cubicBezTo>
                  <a:pt x="11750" y="31037"/>
                  <a:pt x="11687" y="31132"/>
                  <a:pt x="11655" y="31227"/>
                </a:cubicBezTo>
                <a:cubicBezTo>
                  <a:pt x="11623" y="31227"/>
                  <a:pt x="11592" y="31195"/>
                  <a:pt x="11528" y="31163"/>
                </a:cubicBezTo>
                <a:lnTo>
                  <a:pt x="11782" y="30942"/>
                </a:lnTo>
                <a:close/>
                <a:moveTo>
                  <a:pt x="30973" y="14695"/>
                </a:moveTo>
                <a:lnTo>
                  <a:pt x="30973" y="14695"/>
                </a:lnTo>
                <a:cubicBezTo>
                  <a:pt x="29960" y="15836"/>
                  <a:pt x="28376" y="17546"/>
                  <a:pt x="26508" y="19446"/>
                </a:cubicBezTo>
                <a:cubicBezTo>
                  <a:pt x="22517" y="22708"/>
                  <a:pt x="17545" y="26856"/>
                  <a:pt x="14822" y="29485"/>
                </a:cubicBezTo>
                <a:lnTo>
                  <a:pt x="12827" y="31132"/>
                </a:lnTo>
                <a:cubicBezTo>
                  <a:pt x="12542" y="31227"/>
                  <a:pt x="12257" y="31290"/>
                  <a:pt x="12035" y="31290"/>
                </a:cubicBezTo>
                <a:cubicBezTo>
                  <a:pt x="12162" y="30942"/>
                  <a:pt x="12447" y="30498"/>
                  <a:pt x="12795" y="30023"/>
                </a:cubicBezTo>
                <a:lnTo>
                  <a:pt x="23974" y="20016"/>
                </a:lnTo>
                <a:cubicBezTo>
                  <a:pt x="26793" y="17831"/>
                  <a:pt x="29421" y="15836"/>
                  <a:pt x="30973" y="14695"/>
                </a:cubicBezTo>
                <a:close/>
                <a:moveTo>
                  <a:pt x="12193" y="31670"/>
                </a:moveTo>
                <a:lnTo>
                  <a:pt x="11940" y="31892"/>
                </a:lnTo>
                <a:cubicBezTo>
                  <a:pt x="11940" y="31828"/>
                  <a:pt x="11908" y="31733"/>
                  <a:pt x="11940" y="31670"/>
                </a:cubicBezTo>
                <a:close/>
                <a:moveTo>
                  <a:pt x="30181" y="24228"/>
                </a:moveTo>
                <a:lnTo>
                  <a:pt x="30181" y="24228"/>
                </a:lnTo>
                <a:cubicBezTo>
                  <a:pt x="29263" y="25146"/>
                  <a:pt x="28566" y="25906"/>
                  <a:pt x="27996" y="26540"/>
                </a:cubicBezTo>
                <a:cubicBezTo>
                  <a:pt x="25494" y="29073"/>
                  <a:pt x="22454" y="31892"/>
                  <a:pt x="21409" y="31892"/>
                </a:cubicBezTo>
                <a:cubicBezTo>
                  <a:pt x="21314" y="31892"/>
                  <a:pt x="21282" y="31860"/>
                  <a:pt x="21251" y="31860"/>
                </a:cubicBezTo>
                <a:cubicBezTo>
                  <a:pt x="21187" y="31322"/>
                  <a:pt x="24576" y="28693"/>
                  <a:pt x="26793" y="26920"/>
                </a:cubicBezTo>
                <a:cubicBezTo>
                  <a:pt x="28186" y="25843"/>
                  <a:pt x="29326" y="24956"/>
                  <a:pt x="30181" y="24228"/>
                </a:cubicBezTo>
                <a:close/>
                <a:moveTo>
                  <a:pt x="17025" y="0"/>
                </a:moveTo>
                <a:cubicBezTo>
                  <a:pt x="16720" y="0"/>
                  <a:pt x="15614" y="1009"/>
                  <a:pt x="11592" y="4720"/>
                </a:cubicBezTo>
                <a:cubicBezTo>
                  <a:pt x="8615" y="7443"/>
                  <a:pt x="3928" y="11750"/>
                  <a:pt x="2186" y="12890"/>
                </a:cubicBezTo>
                <a:lnTo>
                  <a:pt x="15677" y="381"/>
                </a:lnTo>
                <a:cubicBezTo>
                  <a:pt x="15740" y="318"/>
                  <a:pt x="15772" y="191"/>
                  <a:pt x="15709" y="128"/>
                </a:cubicBezTo>
                <a:cubicBezTo>
                  <a:pt x="15677" y="96"/>
                  <a:pt x="15614" y="64"/>
                  <a:pt x="15550" y="64"/>
                </a:cubicBezTo>
                <a:cubicBezTo>
                  <a:pt x="15549" y="64"/>
                  <a:pt x="15547" y="64"/>
                  <a:pt x="15545" y="64"/>
                </a:cubicBezTo>
                <a:cubicBezTo>
                  <a:pt x="15422" y="64"/>
                  <a:pt x="15320" y="95"/>
                  <a:pt x="9723" y="4941"/>
                </a:cubicBezTo>
                <a:cubicBezTo>
                  <a:pt x="8076" y="6367"/>
                  <a:pt x="6144" y="8013"/>
                  <a:pt x="4498" y="9438"/>
                </a:cubicBezTo>
                <a:lnTo>
                  <a:pt x="13872" y="603"/>
                </a:lnTo>
                <a:cubicBezTo>
                  <a:pt x="13967" y="539"/>
                  <a:pt x="13967" y="413"/>
                  <a:pt x="13903" y="349"/>
                </a:cubicBezTo>
                <a:cubicBezTo>
                  <a:pt x="13864" y="310"/>
                  <a:pt x="13801" y="283"/>
                  <a:pt x="13743" y="283"/>
                </a:cubicBezTo>
                <a:cubicBezTo>
                  <a:pt x="13708" y="283"/>
                  <a:pt x="13674" y="294"/>
                  <a:pt x="13650" y="318"/>
                </a:cubicBezTo>
                <a:lnTo>
                  <a:pt x="11465" y="2155"/>
                </a:lnTo>
                <a:cubicBezTo>
                  <a:pt x="11497" y="2123"/>
                  <a:pt x="11528" y="2091"/>
                  <a:pt x="11528" y="2060"/>
                </a:cubicBezTo>
                <a:cubicBezTo>
                  <a:pt x="12257" y="1490"/>
                  <a:pt x="12415" y="1300"/>
                  <a:pt x="12415" y="1173"/>
                </a:cubicBezTo>
                <a:cubicBezTo>
                  <a:pt x="12447" y="1141"/>
                  <a:pt x="12415" y="1078"/>
                  <a:pt x="12383" y="1046"/>
                </a:cubicBezTo>
                <a:cubicBezTo>
                  <a:pt x="12352" y="983"/>
                  <a:pt x="12288" y="983"/>
                  <a:pt x="12257" y="951"/>
                </a:cubicBezTo>
                <a:cubicBezTo>
                  <a:pt x="12193" y="951"/>
                  <a:pt x="12162" y="983"/>
                  <a:pt x="12098" y="1015"/>
                </a:cubicBezTo>
                <a:cubicBezTo>
                  <a:pt x="11845" y="1268"/>
                  <a:pt x="11560" y="1521"/>
                  <a:pt x="11307" y="1775"/>
                </a:cubicBezTo>
                <a:cubicBezTo>
                  <a:pt x="10736" y="2250"/>
                  <a:pt x="9945" y="2851"/>
                  <a:pt x="9153" y="3485"/>
                </a:cubicBezTo>
                <a:cubicBezTo>
                  <a:pt x="8520" y="3960"/>
                  <a:pt x="7918" y="4435"/>
                  <a:pt x="7348" y="4878"/>
                </a:cubicBezTo>
                <a:cubicBezTo>
                  <a:pt x="7791" y="4308"/>
                  <a:pt x="8076" y="3801"/>
                  <a:pt x="8108" y="3453"/>
                </a:cubicBezTo>
                <a:cubicBezTo>
                  <a:pt x="8140" y="3295"/>
                  <a:pt x="8108" y="3168"/>
                  <a:pt x="8013" y="3041"/>
                </a:cubicBezTo>
                <a:cubicBezTo>
                  <a:pt x="7981" y="3010"/>
                  <a:pt x="7918" y="2978"/>
                  <a:pt x="7886" y="2978"/>
                </a:cubicBezTo>
                <a:cubicBezTo>
                  <a:pt x="7823" y="2978"/>
                  <a:pt x="7760" y="3010"/>
                  <a:pt x="7728" y="3041"/>
                </a:cubicBezTo>
                <a:cubicBezTo>
                  <a:pt x="6810" y="3991"/>
                  <a:pt x="5669" y="5005"/>
                  <a:pt x="5384" y="5131"/>
                </a:cubicBezTo>
                <a:cubicBezTo>
                  <a:pt x="5366" y="5122"/>
                  <a:pt x="5347" y="5118"/>
                  <a:pt x="5330" y="5118"/>
                </a:cubicBezTo>
                <a:cubicBezTo>
                  <a:pt x="5287" y="5118"/>
                  <a:pt x="5248" y="5141"/>
                  <a:pt x="5226" y="5163"/>
                </a:cubicBezTo>
                <a:cubicBezTo>
                  <a:pt x="5131" y="5226"/>
                  <a:pt x="5131" y="5353"/>
                  <a:pt x="5194" y="5416"/>
                </a:cubicBezTo>
                <a:cubicBezTo>
                  <a:pt x="5226" y="5480"/>
                  <a:pt x="5289" y="5512"/>
                  <a:pt x="5353" y="5512"/>
                </a:cubicBezTo>
                <a:lnTo>
                  <a:pt x="5384" y="5512"/>
                </a:lnTo>
                <a:cubicBezTo>
                  <a:pt x="5733" y="5512"/>
                  <a:pt x="6905" y="4403"/>
                  <a:pt x="7728" y="3580"/>
                </a:cubicBezTo>
                <a:lnTo>
                  <a:pt x="7728" y="3580"/>
                </a:lnTo>
                <a:cubicBezTo>
                  <a:pt x="7506" y="4213"/>
                  <a:pt x="6556" y="5290"/>
                  <a:pt x="5416" y="6430"/>
                </a:cubicBezTo>
                <a:cubicBezTo>
                  <a:pt x="3959" y="7602"/>
                  <a:pt x="2819" y="8615"/>
                  <a:pt x="2186" y="9343"/>
                </a:cubicBezTo>
                <a:cubicBezTo>
                  <a:pt x="2123" y="9375"/>
                  <a:pt x="2059" y="9438"/>
                  <a:pt x="2028" y="9470"/>
                </a:cubicBezTo>
                <a:cubicBezTo>
                  <a:pt x="1996" y="9502"/>
                  <a:pt x="1964" y="9565"/>
                  <a:pt x="1964" y="9597"/>
                </a:cubicBezTo>
                <a:lnTo>
                  <a:pt x="1964" y="9628"/>
                </a:lnTo>
                <a:cubicBezTo>
                  <a:pt x="1774" y="9882"/>
                  <a:pt x="1679" y="10072"/>
                  <a:pt x="1647" y="10230"/>
                </a:cubicBezTo>
                <a:cubicBezTo>
                  <a:pt x="1647" y="10389"/>
                  <a:pt x="1711" y="10484"/>
                  <a:pt x="1742" y="10547"/>
                </a:cubicBezTo>
                <a:cubicBezTo>
                  <a:pt x="1774" y="10579"/>
                  <a:pt x="1837" y="10610"/>
                  <a:pt x="1869" y="10610"/>
                </a:cubicBezTo>
                <a:cubicBezTo>
                  <a:pt x="1932" y="10610"/>
                  <a:pt x="1964" y="10610"/>
                  <a:pt x="1996" y="10579"/>
                </a:cubicBezTo>
                <a:lnTo>
                  <a:pt x="8678" y="4941"/>
                </a:lnTo>
                <a:lnTo>
                  <a:pt x="602" y="12542"/>
                </a:lnTo>
                <a:cubicBezTo>
                  <a:pt x="539" y="12605"/>
                  <a:pt x="539" y="12732"/>
                  <a:pt x="602" y="12795"/>
                </a:cubicBezTo>
                <a:cubicBezTo>
                  <a:pt x="634" y="12827"/>
                  <a:pt x="666" y="12859"/>
                  <a:pt x="729" y="12859"/>
                </a:cubicBezTo>
                <a:cubicBezTo>
                  <a:pt x="982" y="12859"/>
                  <a:pt x="2218" y="11877"/>
                  <a:pt x="9216" y="5860"/>
                </a:cubicBezTo>
                <a:lnTo>
                  <a:pt x="9216" y="5860"/>
                </a:lnTo>
                <a:lnTo>
                  <a:pt x="1299" y="13175"/>
                </a:lnTo>
                <a:cubicBezTo>
                  <a:pt x="1236" y="13239"/>
                  <a:pt x="1236" y="13334"/>
                  <a:pt x="1299" y="13429"/>
                </a:cubicBezTo>
                <a:cubicBezTo>
                  <a:pt x="1331" y="13460"/>
                  <a:pt x="1394" y="13524"/>
                  <a:pt x="1521" y="13524"/>
                </a:cubicBezTo>
                <a:cubicBezTo>
                  <a:pt x="1528" y="13524"/>
                  <a:pt x="1536" y="13525"/>
                  <a:pt x="1545" y="13525"/>
                </a:cubicBezTo>
                <a:cubicBezTo>
                  <a:pt x="1945" y="13525"/>
                  <a:pt x="3042" y="12768"/>
                  <a:pt x="4624" y="11434"/>
                </a:cubicBezTo>
                <a:lnTo>
                  <a:pt x="4624" y="11434"/>
                </a:lnTo>
                <a:cubicBezTo>
                  <a:pt x="1" y="15772"/>
                  <a:pt x="64" y="15836"/>
                  <a:pt x="191" y="15994"/>
                </a:cubicBezTo>
                <a:cubicBezTo>
                  <a:pt x="222" y="16026"/>
                  <a:pt x="286" y="16057"/>
                  <a:pt x="349" y="16057"/>
                </a:cubicBezTo>
                <a:cubicBezTo>
                  <a:pt x="349" y="16068"/>
                  <a:pt x="353" y="16071"/>
                  <a:pt x="358" y="16071"/>
                </a:cubicBezTo>
                <a:cubicBezTo>
                  <a:pt x="370" y="16071"/>
                  <a:pt x="391" y="16057"/>
                  <a:pt x="412" y="16057"/>
                </a:cubicBezTo>
                <a:cubicBezTo>
                  <a:pt x="349" y="16184"/>
                  <a:pt x="286" y="16279"/>
                  <a:pt x="286" y="16374"/>
                </a:cubicBezTo>
                <a:cubicBezTo>
                  <a:pt x="286" y="16501"/>
                  <a:pt x="317" y="16596"/>
                  <a:pt x="381" y="16659"/>
                </a:cubicBezTo>
                <a:cubicBezTo>
                  <a:pt x="412" y="16691"/>
                  <a:pt x="444" y="16722"/>
                  <a:pt x="507" y="16722"/>
                </a:cubicBezTo>
                <a:cubicBezTo>
                  <a:pt x="571" y="16722"/>
                  <a:pt x="602" y="16722"/>
                  <a:pt x="666" y="16659"/>
                </a:cubicBezTo>
                <a:cubicBezTo>
                  <a:pt x="666" y="16659"/>
                  <a:pt x="761" y="16564"/>
                  <a:pt x="919" y="16374"/>
                </a:cubicBezTo>
                <a:cubicBezTo>
                  <a:pt x="919" y="16406"/>
                  <a:pt x="919" y="16406"/>
                  <a:pt x="919" y="16437"/>
                </a:cubicBezTo>
                <a:cubicBezTo>
                  <a:pt x="856" y="16722"/>
                  <a:pt x="919" y="16976"/>
                  <a:pt x="1077" y="17166"/>
                </a:cubicBezTo>
                <a:cubicBezTo>
                  <a:pt x="1109" y="17197"/>
                  <a:pt x="1172" y="17229"/>
                  <a:pt x="1236" y="17229"/>
                </a:cubicBezTo>
                <a:cubicBezTo>
                  <a:pt x="1267" y="17229"/>
                  <a:pt x="1331" y="17197"/>
                  <a:pt x="1362" y="17166"/>
                </a:cubicBezTo>
                <a:cubicBezTo>
                  <a:pt x="1457" y="17071"/>
                  <a:pt x="6334" y="11750"/>
                  <a:pt x="11148" y="7222"/>
                </a:cubicBezTo>
                <a:cubicBezTo>
                  <a:pt x="12067" y="6430"/>
                  <a:pt x="12985" y="5670"/>
                  <a:pt x="13872" y="4878"/>
                </a:cubicBezTo>
                <a:cubicBezTo>
                  <a:pt x="16342" y="3041"/>
                  <a:pt x="18464" y="1553"/>
                  <a:pt x="19287" y="983"/>
                </a:cubicBezTo>
                <a:cubicBezTo>
                  <a:pt x="19509" y="920"/>
                  <a:pt x="19667" y="888"/>
                  <a:pt x="19857" y="888"/>
                </a:cubicBezTo>
                <a:cubicBezTo>
                  <a:pt x="19952" y="888"/>
                  <a:pt x="20047" y="920"/>
                  <a:pt x="20111" y="951"/>
                </a:cubicBezTo>
                <a:cubicBezTo>
                  <a:pt x="17482" y="3105"/>
                  <a:pt x="1299" y="16311"/>
                  <a:pt x="1141" y="18147"/>
                </a:cubicBezTo>
                <a:cubicBezTo>
                  <a:pt x="1109" y="18306"/>
                  <a:pt x="1172" y="18369"/>
                  <a:pt x="1204" y="18432"/>
                </a:cubicBezTo>
                <a:lnTo>
                  <a:pt x="1236" y="18464"/>
                </a:lnTo>
                <a:cubicBezTo>
                  <a:pt x="1109" y="18559"/>
                  <a:pt x="982" y="18654"/>
                  <a:pt x="887" y="18749"/>
                </a:cubicBezTo>
                <a:cubicBezTo>
                  <a:pt x="792" y="18812"/>
                  <a:pt x="792" y="18939"/>
                  <a:pt x="856" y="19002"/>
                </a:cubicBezTo>
                <a:cubicBezTo>
                  <a:pt x="891" y="19055"/>
                  <a:pt x="945" y="19078"/>
                  <a:pt x="997" y="19078"/>
                </a:cubicBezTo>
                <a:cubicBezTo>
                  <a:pt x="1039" y="19078"/>
                  <a:pt x="1081" y="19063"/>
                  <a:pt x="1109" y="19034"/>
                </a:cubicBezTo>
                <a:lnTo>
                  <a:pt x="1679" y="18559"/>
                </a:lnTo>
                <a:cubicBezTo>
                  <a:pt x="1742" y="18527"/>
                  <a:pt x="1806" y="18527"/>
                  <a:pt x="1901" y="18496"/>
                </a:cubicBezTo>
                <a:lnTo>
                  <a:pt x="1901" y="18496"/>
                </a:lnTo>
                <a:cubicBezTo>
                  <a:pt x="1172" y="19287"/>
                  <a:pt x="761" y="19889"/>
                  <a:pt x="729" y="20206"/>
                </a:cubicBezTo>
                <a:cubicBezTo>
                  <a:pt x="697" y="20364"/>
                  <a:pt x="761" y="20459"/>
                  <a:pt x="792" y="20523"/>
                </a:cubicBezTo>
                <a:cubicBezTo>
                  <a:pt x="824" y="20554"/>
                  <a:pt x="887" y="20586"/>
                  <a:pt x="951" y="20586"/>
                </a:cubicBezTo>
                <a:cubicBezTo>
                  <a:pt x="982" y="20586"/>
                  <a:pt x="1046" y="20586"/>
                  <a:pt x="1077" y="20523"/>
                </a:cubicBezTo>
                <a:cubicBezTo>
                  <a:pt x="8710" y="13365"/>
                  <a:pt x="21092" y="2281"/>
                  <a:pt x="22897" y="1870"/>
                </a:cubicBezTo>
                <a:lnTo>
                  <a:pt x="22897" y="1870"/>
                </a:lnTo>
                <a:cubicBezTo>
                  <a:pt x="21757" y="3200"/>
                  <a:pt x="12542" y="11149"/>
                  <a:pt x="4783" y="17736"/>
                </a:cubicBezTo>
                <a:cubicBezTo>
                  <a:pt x="4023" y="18337"/>
                  <a:pt x="3358" y="18876"/>
                  <a:pt x="2819" y="19382"/>
                </a:cubicBezTo>
                <a:cubicBezTo>
                  <a:pt x="2281" y="19858"/>
                  <a:pt x="1774" y="20301"/>
                  <a:pt x="1267" y="20713"/>
                </a:cubicBezTo>
                <a:cubicBezTo>
                  <a:pt x="1172" y="20776"/>
                  <a:pt x="1172" y="20903"/>
                  <a:pt x="1236" y="20998"/>
                </a:cubicBezTo>
                <a:cubicBezTo>
                  <a:pt x="1271" y="21032"/>
                  <a:pt x="1324" y="21058"/>
                  <a:pt x="1376" y="21058"/>
                </a:cubicBezTo>
                <a:cubicBezTo>
                  <a:pt x="1419" y="21058"/>
                  <a:pt x="1461" y="21040"/>
                  <a:pt x="1489" y="20998"/>
                </a:cubicBezTo>
                <a:lnTo>
                  <a:pt x="1584" y="20934"/>
                </a:lnTo>
                <a:lnTo>
                  <a:pt x="1584" y="20934"/>
                </a:lnTo>
                <a:cubicBezTo>
                  <a:pt x="1457" y="21124"/>
                  <a:pt x="1394" y="21314"/>
                  <a:pt x="1394" y="21504"/>
                </a:cubicBezTo>
                <a:cubicBezTo>
                  <a:pt x="1331" y="21821"/>
                  <a:pt x="1394" y="22106"/>
                  <a:pt x="1584" y="22328"/>
                </a:cubicBezTo>
                <a:cubicBezTo>
                  <a:pt x="1616" y="22359"/>
                  <a:pt x="1679" y="22391"/>
                  <a:pt x="1742" y="22391"/>
                </a:cubicBezTo>
                <a:cubicBezTo>
                  <a:pt x="1774" y="22391"/>
                  <a:pt x="1837" y="22391"/>
                  <a:pt x="1869" y="22328"/>
                </a:cubicBezTo>
                <a:lnTo>
                  <a:pt x="2154" y="22074"/>
                </a:lnTo>
                <a:lnTo>
                  <a:pt x="2154" y="22074"/>
                </a:lnTo>
                <a:cubicBezTo>
                  <a:pt x="1869" y="22486"/>
                  <a:pt x="1711" y="22866"/>
                  <a:pt x="1679" y="23119"/>
                </a:cubicBezTo>
                <a:cubicBezTo>
                  <a:pt x="1647" y="23341"/>
                  <a:pt x="1711" y="23499"/>
                  <a:pt x="1806" y="23626"/>
                </a:cubicBezTo>
                <a:cubicBezTo>
                  <a:pt x="1837" y="23658"/>
                  <a:pt x="1901" y="23689"/>
                  <a:pt x="1964" y="23689"/>
                </a:cubicBezTo>
                <a:cubicBezTo>
                  <a:pt x="1968" y="23693"/>
                  <a:pt x="1974" y="23695"/>
                  <a:pt x="1983" y="23695"/>
                </a:cubicBezTo>
                <a:cubicBezTo>
                  <a:pt x="2045" y="23695"/>
                  <a:pt x="2232" y="23592"/>
                  <a:pt x="2566" y="23341"/>
                </a:cubicBezTo>
                <a:lnTo>
                  <a:pt x="2566" y="23341"/>
                </a:lnTo>
                <a:cubicBezTo>
                  <a:pt x="2344" y="23594"/>
                  <a:pt x="2154" y="23753"/>
                  <a:pt x="2123" y="23784"/>
                </a:cubicBezTo>
                <a:cubicBezTo>
                  <a:pt x="2123" y="23816"/>
                  <a:pt x="2123" y="23816"/>
                  <a:pt x="2123" y="23816"/>
                </a:cubicBezTo>
                <a:cubicBezTo>
                  <a:pt x="2028" y="23848"/>
                  <a:pt x="1996" y="23943"/>
                  <a:pt x="2028" y="24006"/>
                </a:cubicBezTo>
                <a:cubicBezTo>
                  <a:pt x="2059" y="24069"/>
                  <a:pt x="2123" y="24133"/>
                  <a:pt x="2218" y="24133"/>
                </a:cubicBezTo>
                <a:cubicBezTo>
                  <a:pt x="2249" y="24133"/>
                  <a:pt x="2249" y="24133"/>
                  <a:pt x="2313" y="24101"/>
                </a:cubicBezTo>
                <a:cubicBezTo>
                  <a:pt x="2439" y="24038"/>
                  <a:pt x="2819" y="23784"/>
                  <a:pt x="3453" y="23341"/>
                </a:cubicBezTo>
                <a:lnTo>
                  <a:pt x="3453" y="23341"/>
                </a:lnTo>
                <a:cubicBezTo>
                  <a:pt x="3104" y="23816"/>
                  <a:pt x="2851" y="24291"/>
                  <a:pt x="2724" y="24671"/>
                </a:cubicBezTo>
                <a:cubicBezTo>
                  <a:pt x="2598" y="24798"/>
                  <a:pt x="2534" y="24925"/>
                  <a:pt x="2534" y="24988"/>
                </a:cubicBezTo>
                <a:cubicBezTo>
                  <a:pt x="2534" y="25051"/>
                  <a:pt x="2534" y="25115"/>
                  <a:pt x="2598" y="25178"/>
                </a:cubicBezTo>
                <a:cubicBezTo>
                  <a:pt x="2534" y="25558"/>
                  <a:pt x="2629" y="25906"/>
                  <a:pt x="2851" y="26160"/>
                </a:cubicBezTo>
                <a:cubicBezTo>
                  <a:pt x="2914" y="26223"/>
                  <a:pt x="3009" y="26318"/>
                  <a:pt x="3199" y="26318"/>
                </a:cubicBezTo>
                <a:lnTo>
                  <a:pt x="3358" y="26318"/>
                </a:lnTo>
                <a:cubicBezTo>
                  <a:pt x="3358" y="26318"/>
                  <a:pt x="3389" y="26350"/>
                  <a:pt x="3389" y="26350"/>
                </a:cubicBezTo>
                <a:cubicBezTo>
                  <a:pt x="3453" y="26350"/>
                  <a:pt x="3484" y="26318"/>
                  <a:pt x="3516" y="26286"/>
                </a:cubicBezTo>
                <a:lnTo>
                  <a:pt x="3548" y="26286"/>
                </a:lnTo>
                <a:cubicBezTo>
                  <a:pt x="4308" y="26065"/>
                  <a:pt x="5669" y="25178"/>
                  <a:pt x="7348" y="23879"/>
                </a:cubicBezTo>
                <a:lnTo>
                  <a:pt x="7348" y="23879"/>
                </a:lnTo>
                <a:cubicBezTo>
                  <a:pt x="5479" y="25621"/>
                  <a:pt x="4213" y="26856"/>
                  <a:pt x="3991" y="27046"/>
                </a:cubicBezTo>
                <a:cubicBezTo>
                  <a:pt x="3928" y="27110"/>
                  <a:pt x="3928" y="27236"/>
                  <a:pt x="3991" y="27300"/>
                </a:cubicBezTo>
                <a:cubicBezTo>
                  <a:pt x="4026" y="27352"/>
                  <a:pt x="4080" y="27376"/>
                  <a:pt x="4137" y="27376"/>
                </a:cubicBezTo>
                <a:cubicBezTo>
                  <a:pt x="4184" y="27376"/>
                  <a:pt x="4233" y="27360"/>
                  <a:pt x="4276" y="27331"/>
                </a:cubicBezTo>
                <a:lnTo>
                  <a:pt x="22676" y="10579"/>
                </a:lnTo>
                <a:cubicBezTo>
                  <a:pt x="25748" y="8045"/>
                  <a:pt x="28154" y="6208"/>
                  <a:pt x="29136" y="5987"/>
                </a:cubicBezTo>
                <a:lnTo>
                  <a:pt x="29136" y="5987"/>
                </a:lnTo>
                <a:lnTo>
                  <a:pt x="4529" y="27680"/>
                </a:lnTo>
                <a:cubicBezTo>
                  <a:pt x="4434" y="27743"/>
                  <a:pt x="4434" y="27870"/>
                  <a:pt x="4498" y="27933"/>
                </a:cubicBezTo>
                <a:cubicBezTo>
                  <a:pt x="4533" y="27985"/>
                  <a:pt x="4587" y="28009"/>
                  <a:pt x="4639" y="28009"/>
                </a:cubicBezTo>
                <a:cubicBezTo>
                  <a:pt x="4681" y="28009"/>
                  <a:pt x="4723" y="27993"/>
                  <a:pt x="4751" y="27965"/>
                </a:cubicBezTo>
                <a:lnTo>
                  <a:pt x="29073" y="7570"/>
                </a:lnTo>
                <a:lnTo>
                  <a:pt x="29073" y="7570"/>
                </a:lnTo>
                <a:cubicBezTo>
                  <a:pt x="29010" y="7887"/>
                  <a:pt x="28693" y="8330"/>
                  <a:pt x="28218" y="8932"/>
                </a:cubicBezTo>
                <a:lnTo>
                  <a:pt x="5353" y="28123"/>
                </a:lnTo>
                <a:cubicBezTo>
                  <a:pt x="5289" y="28155"/>
                  <a:pt x="5258" y="28281"/>
                  <a:pt x="5321" y="28376"/>
                </a:cubicBezTo>
                <a:cubicBezTo>
                  <a:pt x="5360" y="28416"/>
                  <a:pt x="5424" y="28443"/>
                  <a:pt x="5481" y="28443"/>
                </a:cubicBezTo>
                <a:cubicBezTo>
                  <a:pt x="5517" y="28443"/>
                  <a:pt x="5550" y="28432"/>
                  <a:pt x="5574" y="28408"/>
                </a:cubicBezTo>
                <a:cubicBezTo>
                  <a:pt x="6430" y="27775"/>
                  <a:pt x="23816" y="14632"/>
                  <a:pt x="28376" y="9280"/>
                </a:cubicBezTo>
                <a:lnTo>
                  <a:pt x="30276" y="7697"/>
                </a:lnTo>
                <a:lnTo>
                  <a:pt x="30276" y="7697"/>
                </a:lnTo>
                <a:cubicBezTo>
                  <a:pt x="29390" y="10389"/>
                  <a:pt x="12922" y="23784"/>
                  <a:pt x="6493" y="28820"/>
                </a:cubicBezTo>
                <a:cubicBezTo>
                  <a:pt x="6461" y="28851"/>
                  <a:pt x="6430" y="28915"/>
                  <a:pt x="6430" y="28946"/>
                </a:cubicBezTo>
                <a:cubicBezTo>
                  <a:pt x="6430" y="29010"/>
                  <a:pt x="6430" y="29073"/>
                  <a:pt x="6461" y="29105"/>
                </a:cubicBezTo>
                <a:cubicBezTo>
                  <a:pt x="6620" y="29263"/>
                  <a:pt x="6810" y="29390"/>
                  <a:pt x="7031" y="29422"/>
                </a:cubicBezTo>
                <a:cubicBezTo>
                  <a:pt x="7063" y="29453"/>
                  <a:pt x="7102" y="29469"/>
                  <a:pt x="7146" y="29469"/>
                </a:cubicBezTo>
                <a:cubicBezTo>
                  <a:pt x="7190" y="29469"/>
                  <a:pt x="7237" y="29453"/>
                  <a:pt x="7285" y="29422"/>
                </a:cubicBezTo>
                <a:cubicBezTo>
                  <a:pt x="7506" y="29422"/>
                  <a:pt x="7728" y="29390"/>
                  <a:pt x="8013" y="29295"/>
                </a:cubicBezTo>
                <a:lnTo>
                  <a:pt x="8013" y="29295"/>
                </a:lnTo>
                <a:cubicBezTo>
                  <a:pt x="7981" y="29358"/>
                  <a:pt x="7950" y="29422"/>
                  <a:pt x="7950" y="29453"/>
                </a:cubicBezTo>
                <a:cubicBezTo>
                  <a:pt x="7950" y="29548"/>
                  <a:pt x="7950" y="29612"/>
                  <a:pt x="8013" y="29643"/>
                </a:cubicBezTo>
                <a:cubicBezTo>
                  <a:pt x="8045" y="29707"/>
                  <a:pt x="8076" y="29707"/>
                  <a:pt x="8140" y="29707"/>
                </a:cubicBezTo>
                <a:cubicBezTo>
                  <a:pt x="8158" y="29716"/>
                  <a:pt x="8174" y="29720"/>
                  <a:pt x="8188" y="29720"/>
                </a:cubicBezTo>
                <a:cubicBezTo>
                  <a:pt x="8222" y="29720"/>
                  <a:pt x="8244" y="29697"/>
                  <a:pt x="8266" y="29675"/>
                </a:cubicBezTo>
                <a:cubicBezTo>
                  <a:pt x="8615" y="29358"/>
                  <a:pt x="8963" y="29041"/>
                  <a:pt x="9311" y="28693"/>
                </a:cubicBezTo>
                <a:cubicBezTo>
                  <a:pt x="9976" y="28345"/>
                  <a:pt x="10705" y="27838"/>
                  <a:pt x="11497" y="27268"/>
                </a:cubicBezTo>
                <a:lnTo>
                  <a:pt x="11497" y="27268"/>
                </a:lnTo>
                <a:cubicBezTo>
                  <a:pt x="10261" y="28440"/>
                  <a:pt x="9406" y="29390"/>
                  <a:pt x="9216" y="29928"/>
                </a:cubicBezTo>
                <a:cubicBezTo>
                  <a:pt x="9026" y="30150"/>
                  <a:pt x="9090" y="30182"/>
                  <a:pt x="9153" y="30277"/>
                </a:cubicBezTo>
                <a:cubicBezTo>
                  <a:pt x="9153" y="30277"/>
                  <a:pt x="9153" y="30308"/>
                  <a:pt x="9185" y="30308"/>
                </a:cubicBezTo>
                <a:cubicBezTo>
                  <a:pt x="9185" y="30372"/>
                  <a:pt x="9216" y="30403"/>
                  <a:pt x="9248" y="30435"/>
                </a:cubicBezTo>
                <a:cubicBezTo>
                  <a:pt x="9280" y="30498"/>
                  <a:pt x="9311" y="30498"/>
                  <a:pt x="9375" y="30498"/>
                </a:cubicBezTo>
                <a:cubicBezTo>
                  <a:pt x="9393" y="30508"/>
                  <a:pt x="9409" y="30511"/>
                  <a:pt x="9423" y="30511"/>
                </a:cubicBezTo>
                <a:cubicBezTo>
                  <a:pt x="9457" y="30511"/>
                  <a:pt x="9479" y="30489"/>
                  <a:pt x="9501" y="30467"/>
                </a:cubicBezTo>
                <a:cubicBezTo>
                  <a:pt x="17324" y="23753"/>
                  <a:pt x="28883" y="13935"/>
                  <a:pt x="31131" y="12225"/>
                </a:cubicBezTo>
                <a:lnTo>
                  <a:pt x="31131" y="12225"/>
                </a:lnTo>
                <a:cubicBezTo>
                  <a:pt x="30371" y="13365"/>
                  <a:pt x="26888" y="16532"/>
                  <a:pt x="22612" y="20238"/>
                </a:cubicBezTo>
                <a:lnTo>
                  <a:pt x="9438" y="31290"/>
                </a:lnTo>
                <a:cubicBezTo>
                  <a:pt x="9375" y="31353"/>
                  <a:pt x="9343" y="31480"/>
                  <a:pt x="9406" y="31543"/>
                </a:cubicBezTo>
                <a:cubicBezTo>
                  <a:pt x="9459" y="31596"/>
                  <a:pt x="9511" y="31619"/>
                  <a:pt x="9563" y="31619"/>
                </a:cubicBezTo>
                <a:cubicBezTo>
                  <a:pt x="9606" y="31619"/>
                  <a:pt x="9649" y="31603"/>
                  <a:pt x="9691" y="31575"/>
                </a:cubicBezTo>
                <a:cubicBezTo>
                  <a:pt x="10293" y="31068"/>
                  <a:pt x="12288" y="29453"/>
                  <a:pt x="14822" y="27331"/>
                </a:cubicBezTo>
                <a:lnTo>
                  <a:pt x="14822" y="27331"/>
                </a:lnTo>
                <a:cubicBezTo>
                  <a:pt x="13935" y="28186"/>
                  <a:pt x="13207" y="29010"/>
                  <a:pt x="12637" y="29707"/>
                </a:cubicBezTo>
                <a:lnTo>
                  <a:pt x="11148" y="31037"/>
                </a:lnTo>
                <a:cubicBezTo>
                  <a:pt x="11085" y="31100"/>
                  <a:pt x="11085" y="31227"/>
                  <a:pt x="11148" y="31290"/>
                </a:cubicBezTo>
                <a:cubicBezTo>
                  <a:pt x="11243" y="31448"/>
                  <a:pt x="11402" y="31543"/>
                  <a:pt x="11592" y="31607"/>
                </a:cubicBezTo>
                <a:cubicBezTo>
                  <a:pt x="11528" y="31892"/>
                  <a:pt x="11592" y="32113"/>
                  <a:pt x="11750" y="32303"/>
                </a:cubicBezTo>
                <a:cubicBezTo>
                  <a:pt x="11782" y="32335"/>
                  <a:pt x="11813" y="32367"/>
                  <a:pt x="11877" y="32367"/>
                </a:cubicBezTo>
                <a:cubicBezTo>
                  <a:pt x="11908" y="32367"/>
                  <a:pt x="11972" y="32367"/>
                  <a:pt x="12003" y="32335"/>
                </a:cubicBezTo>
                <a:lnTo>
                  <a:pt x="12922" y="31575"/>
                </a:lnTo>
                <a:lnTo>
                  <a:pt x="12922" y="31575"/>
                </a:lnTo>
                <a:cubicBezTo>
                  <a:pt x="12827" y="31670"/>
                  <a:pt x="12795" y="31765"/>
                  <a:pt x="12795" y="31860"/>
                </a:cubicBezTo>
                <a:cubicBezTo>
                  <a:pt x="12795" y="31955"/>
                  <a:pt x="12827" y="32050"/>
                  <a:pt x="12858" y="32082"/>
                </a:cubicBezTo>
                <a:cubicBezTo>
                  <a:pt x="12985" y="32240"/>
                  <a:pt x="13207" y="32335"/>
                  <a:pt x="13460" y="32335"/>
                </a:cubicBezTo>
                <a:cubicBezTo>
                  <a:pt x="13650" y="32335"/>
                  <a:pt x="13840" y="32303"/>
                  <a:pt x="14093" y="32240"/>
                </a:cubicBezTo>
                <a:lnTo>
                  <a:pt x="14093" y="32240"/>
                </a:lnTo>
                <a:cubicBezTo>
                  <a:pt x="13935" y="32335"/>
                  <a:pt x="13808" y="32462"/>
                  <a:pt x="13650" y="32557"/>
                </a:cubicBezTo>
                <a:cubicBezTo>
                  <a:pt x="13618" y="32588"/>
                  <a:pt x="13587" y="32620"/>
                  <a:pt x="13587" y="32683"/>
                </a:cubicBezTo>
                <a:cubicBezTo>
                  <a:pt x="13587" y="32747"/>
                  <a:pt x="13587" y="32778"/>
                  <a:pt x="13618" y="32810"/>
                </a:cubicBezTo>
                <a:cubicBezTo>
                  <a:pt x="13682" y="32873"/>
                  <a:pt x="13745" y="32905"/>
                  <a:pt x="13808" y="32905"/>
                </a:cubicBezTo>
                <a:cubicBezTo>
                  <a:pt x="14157" y="32905"/>
                  <a:pt x="15550" y="31860"/>
                  <a:pt x="17450" y="30340"/>
                </a:cubicBezTo>
                <a:lnTo>
                  <a:pt x="17450" y="30340"/>
                </a:lnTo>
                <a:lnTo>
                  <a:pt x="15265" y="32303"/>
                </a:lnTo>
                <a:cubicBezTo>
                  <a:pt x="15170" y="32367"/>
                  <a:pt x="15170" y="32493"/>
                  <a:pt x="15234" y="32557"/>
                </a:cubicBezTo>
                <a:cubicBezTo>
                  <a:pt x="15392" y="32778"/>
                  <a:pt x="15645" y="32873"/>
                  <a:pt x="15962" y="32873"/>
                </a:cubicBezTo>
                <a:cubicBezTo>
                  <a:pt x="16279" y="32873"/>
                  <a:pt x="16659" y="32778"/>
                  <a:pt x="17102" y="32557"/>
                </a:cubicBezTo>
                <a:cubicBezTo>
                  <a:pt x="17165" y="32588"/>
                  <a:pt x="17260" y="32652"/>
                  <a:pt x="17387" y="32652"/>
                </a:cubicBezTo>
                <a:cubicBezTo>
                  <a:pt x="17577" y="32652"/>
                  <a:pt x="17894" y="32557"/>
                  <a:pt x="18274" y="32335"/>
                </a:cubicBezTo>
                <a:lnTo>
                  <a:pt x="18274" y="32335"/>
                </a:lnTo>
                <a:cubicBezTo>
                  <a:pt x="18115" y="32462"/>
                  <a:pt x="17957" y="32588"/>
                  <a:pt x="17799" y="32715"/>
                </a:cubicBezTo>
                <a:cubicBezTo>
                  <a:pt x="17735" y="32778"/>
                  <a:pt x="17704" y="32905"/>
                  <a:pt x="17767" y="32968"/>
                </a:cubicBezTo>
                <a:cubicBezTo>
                  <a:pt x="17799" y="33032"/>
                  <a:pt x="17862" y="33063"/>
                  <a:pt x="17925" y="33063"/>
                </a:cubicBezTo>
                <a:cubicBezTo>
                  <a:pt x="17957" y="33063"/>
                  <a:pt x="17989" y="33032"/>
                  <a:pt x="18052" y="33032"/>
                </a:cubicBezTo>
                <a:cubicBezTo>
                  <a:pt x="18337" y="32810"/>
                  <a:pt x="19002" y="32240"/>
                  <a:pt x="19952" y="31480"/>
                </a:cubicBezTo>
                <a:cubicBezTo>
                  <a:pt x="19952" y="31480"/>
                  <a:pt x="19952" y="31512"/>
                  <a:pt x="19952" y="31512"/>
                </a:cubicBezTo>
                <a:cubicBezTo>
                  <a:pt x="19921" y="31702"/>
                  <a:pt x="19952" y="31892"/>
                  <a:pt x="20079" y="32018"/>
                </a:cubicBezTo>
                <a:cubicBezTo>
                  <a:pt x="20111" y="32050"/>
                  <a:pt x="20142" y="32082"/>
                  <a:pt x="20206" y="32082"/>
                </a:cubicBezTo>
                <a:cubicBezTo>
                  <a:pt x="20237" y="32082"/>
                  <a:pt x="20301" y="32082"/>
                  <a:pt x="20332" y="32050"/>
                </a:cubicBezTo>
                <a:lnTo>
                  <a:pt x="21092" y="31385"/>
                </a:lnTo>
                <a:lnTo>
                  <a:pt x="21092" y="31385"/>
                </a:lnTo>
                <a:cubicBezTo>
                  <a:pt x="20966" y="31575"/>
                  <a:pt x="20902" y="31702"/>
                  <a:pt x="20902" y="31828"/>
                </a:cubicBezTo>
                <a:cubicBezTo>
                  <a:pt x="20871" y="31955"/>
                  <a:pt x="20934" y="32050"/>
                  <a:pt x="20966" y="32082"/>
                </a:cubicBezTo>
                <a:cubicBezTo>
                  <a:pt x="21029" y="32177"/>
                  <a:pt x="21187" y="32272"/>
                  <a:pt x="21409" y="32303"/>
                </a:cubicBezTo>
                <a:cubicBezTo>
                  <a:pt x="22296" y="32303"/>
                  <a:pt x="24228" y="30720"/>
                  <a:pt x="26159" y="28915"/>
                </a:cubicBezTo>
                <a:lnTo>
                  <a:pt x="26159" y="28915"/>
                </a:lnTo>
                <a:cubicBezTo>
                  <a:pt x="25938" y="29327"/>
                  <a:pt x="26001" y="29422"/>
                  <a:pt x="26064" y="29485"/>
                </a:cubicBezTo>
                <a:cubicBezTo>
                  <a:pt x="26096" y="29517"/>
                  <a:pt x="26159" y="29548"/>
                  <a:pt x="26223" y="29548"/>
                </a:cubicBezTo>
                <a:cubicBezTo>
                  <a:pt x="26571" y="29548"/>
                  <a:pt x="27489" y="28661"/>
                  <a:pt x="28218" y="27901"/>
                </a:cubicBezTo>
                <a:cubicBezTo>
                  <a:pt x="28313" y="27806"/>
                  <a:pt x="28281" y="27711"/>
                  <a:pt x="28218" y="27616"/>
                </a:cubicBezTo>
                <a:cubicBezTo>
                  <a:pt x="28189" y="27588"/>
                  <a:pt x="28148" y="27572"/>
                  <a:pt x="28106" y="27572"/>
                </a:cubicBezTo>
                <a:cubicBezTo>
                  <a:pt x="28053" y="27572"/>
                  <a:pt x="27999" y="27596"/>
                  <a:pt x="27964" y="27648"/>
                </a:cubicBezTo>
                <a:cubicBezTo>
                  <a:pt x="27458" y="28186"/>
                  <a:pt x="26824" y="28756"/>
                  <a:pt x="26476" y="29041"/>
                </a:cubicBezTo>
                <a:cubicBezTo>
                  <a:pt x="26761" y="28598"/>
                  <a:pt x="27458" y="27743"/>
                  <a:pt x="28344" y="26761"/>
                </a:cubicBezTo>
                <a:cubicBezTo>
                  <a:pt x="29770" y="25305"/>
                  <a:pt x="30878" y="24069"/>
                  <a:pt x="31195" y="23753"/>
                </a:cubicBezTo>
                <a:cubicBezTo>
                  <a:pt x="31258" y="23689"/>
                  <a:pt x="31258" y="23563"/>
                  <a:pt x="31163" y="23499"/>
                </a:cubicBezTo>
                <a:cubicBezTo>
                  <a:pt x="31163" y="23468"/>
                  <a:pt x="31131" y="23468"/>
                  <a:pt x="31100" y="23468"/>
                </a:cubicBezTo>
                <a:cubicBezTo>
                  <a:pt x="31638" y="22929"/>
                  <a:pt x="31955" y="22549"/>
                  <a:pt x="31986" y="22328"/>
                </a:cubicBezTo>
                <a:cubicBezTo>
                  <a:pt x="31986" y="22201"/>
                  <a:pt x="31955" y="22106"/>
                  <a:pt x="31891" y="22074"/>
                </a:cubicBezTo>
                <a:cubicBezTo>
                  <a:pt x="31857" y="22022"/>
                  <a:pt x="31812" y="21999"/>
                  <a:pt x="31763" y="21999"/>
                </a:cubicBezTo>
                <a:cubicBezTo>
                  <a:pt x="31723" y="21999"/>
                  <a:pt x="31681" y="22014"/>
                  <a:pt x="31638" y="22043"/>
                </a:cubicBezTo>
                <a:lnTo>
                  <a:pt x="20301" y="31543"/>
                </a:lnTo>
                <a:cubicBezTo>
                  <a:pt x="20332" y="31385"/>
                  <a:pt x="20427" y="31163"/>
                  <a:pt x="20586" y="30942"/>
                </a:cubicBezTo>
                <a:cubicBezTo>
                  <a:pt x="22517" y="29327"/>
                  <a:pt x="25178" y="27078"/>
                  <a:pt x="27458" y="25051"/>
                </a:cubicBezTo>
                <a:cubicBezTo>
                  <a:pt x="29453" y="23404"/>
                  <a:pt x="31068" y="22043"/>
                  <a:pt x="31670" y="21568"/>
                </a:cubicBezTo>
                <a:cubicBezTo>
                  <a:pt x="31765" y="21504"/>
                  <a:pt x="31860" y="21441"/>
                  <a:pt x="31923" y="21378"/>
                </a:cubicBezTo>
                <a:cubicBezTo>
                  <a:pt x="31986" y="21346"/>
                  <a:pt x="31986" y="21314"/>
                  <a:pt x="32018" y="21251"/>
                </a:cubicBezTo>
                <a:cubicBezTo>
                  <a:pt x="32018" y="21188"/>
                  <a:pt x="31986" y="21156"/>
                  <a:pt x="31955" y="21124"/>
                </a:cubicBezTo>
                <a:cubicBezTo>
                  <a:pt x="31923" y="21061"/>
                  <a:pt x="31891" y="21061"/>
                  <a:pt x="31828" y="21029"/>
                </a:cubicBezTo>
                <a:cubicBezTo>
                  <a:pt x="31828" y="21029"/>
                  <a:pt x="31796" y="21029"/>
                  <a:pt x="31733" y="21093"/>
                </a:cubicBezTo>
                <a:lnTo>
                  <a:pt x="31701" y="21093"/>
                </a:lnTo>
                <a:cubicBezTo>
                  <a:pt x="31670" y="21093"/>
                  <a:pt x="31575" y="21188"/>
                  <a:pt x="31385" y="21314"/>
                </a:cubicBezTo>
                <a:cubicBezTo>
                  <a:pt x="31891" y="20776"/>
                  <a:pt x="32176" y="20364"/>
                  <a:pt x="32208" y="20143"/>
                </a:cubicBezTo>
                <a:cubicBezTo>
                  <a:pt x="32208" y="20016"/>
                  <a:pt x="32176" y="19953"/>
                  <a:pt x="32145" y="19921"/>
                </a:cubicBezTo>
                <a:cubicBezTo>
                  <a:pt x="32081" y="19858"/>
                  <a:pt x="32018" y="19826"/>
                  <a:pt x="31955" y="19826"/>
                </a:cubicBezTo>
                <a:cubicBezTo>
                  <a:pt x="31606" y="19826"/>
                  <a:pt x="30656" y="20618"/>
                  <a:pt x="28566" y="22581"/>
                </a:cubicBezTo>
                <a:cubicBezTo>
                  <a:pt x="30783" y="20301"/>
                  <a:pt x="32398" y="18464"/>
                  <a:pt x="32588" y="18274"/>
                </a:cubicBezTo>
                <a:cubicBezTo>
                  <a:pt x="32651" y="18211"/>
                  <a:pt x="32651" y="18084"/>
                  <a:pt x="32588" y="18021"/>
                </a:cubicBezTo>
                <a:cubicBezTo>
                  <a:pt x="32556" y="17989"/>
                  <a:pt x="32509" y="17973"/>
                  <a:pt x="32461" y="17973"/>
                </a:cubicBezTo>
                <a:cubicBezTo>
                  <a:pt x="32414" y="17973"/>
                  <a:pt x="32366" y="17989"/>
                  <a:pt x="32335" y="18021"/>
                </a:cubicBezTo>
                <a:lnTo>
                  <a:pt x="17292" y="32082"/>
                </a:lnTo>
                <a:cubicBezTo>
                  <a:pt x="16754" y="32367"/>
                  <a:pt x="16310" y="32525"/>
                  <a:pt x="15962" y="32525"/>
                </a:cubicBezTo>
                <a:cubicBezTo>
                  <a:pt x="15867" y="32525"/>
                  <a:pt x="15740" y="32493"/>
                  <a:pt x="15677" y="32462"/>
                </a:cubicBezTo>
                <a:lnTo>
                  <a:pt x="32746" y="17071"/>
                </a:lnTo>
                <a:cubicBezTo>
                  <a:pt x="32810" y="17007"/>
                  <a:pt x="32810" y="16881"/>
                  <a:pt x="32746" y="16786"/>
                </a:cubicBezTo>
                <a:cubicBezTo>
                  <a:pt x="32724" y="16763"/>
                  <a:pt x="32670" y="16741"/>
                  <a:pt x="32618" y="16741"/>
                </a:cubicBezTo>
                <a:cubicBezTo>
                  <a:pt x="32596" y="16741"/>
                  <a:pt x="32575" y="16745"/>
                  <a:pt x="32556" y="16754"/>
                </a:cubicBezTo>
                <a:cubicBezTo>
                  <a:pt x="33032" y="16152"/>
                  <a:pt x="33348" y="15677"/>
                  <a:pt x="33380" y="15361"/>
                </a:cubicBezTo>
                <a:cubicBezTo>
                  <a:pt x="33380" y="15202"/>
                  <a:pt x="33348" y="15076"/>
                  <a:pt x="33253" y="14981"/>
                </a:cubicBezTo>
                <a:cubicBezTo>
                  <a:pt x="33222" y="14949"/>
                  <a:pt x="33190" y="14917"/>
                  <a:pt x="33127" y="14917"/>
                </a:cubicBezTo>
                <a:cubicBezTo>
                  <a:pt x="33063" y="14917"/>
                  <a:pt x="33032" y="14917"/>
                  <a:pt x="33000" y="14981"/>
                </a:cubicBezTo>
                <a:cubicBezTo>
                  <a:pt x="29991" y="18116"/>
                  <a:pt x="25399" y="22803"/>
                  <a:pt x="21346" y="26445"/>
                </a:cubicBezTo>
                <a:cubicBezTo>
                  <a:pt x="19255" y="28155"/>
                  <a:pt x="17229" y="29770"/>
                  <a:pt x="15582" y="31100"/>
                </a:cubicBezTo>
                <a:cubicBezTo>
                  <a:pt x="14663" y="31670"/>
                  <a:pt x="13903" y="31987"/>
                  <a:pt x="13460" y="31987"/>
                </a:cubicBezTo>
                <a:cubicBezTo>
                  <a:pt x="13333" y="31987"/>
                  <a:pt x="13238" y="31955"/>
                  <a:pt x="13175" y="31892"/>
                </a:cubicBezTo>
                <a:cubicBezTo>
                  <a:pt x="13175" y="31733"/>
                  <a:pt x="13365" y="31512"/>
                  <a:pt x="13618" y="31195"/>
                </a:cubicBezTo>
                <a:cubicBezTo>
                  <a:pt x="16659" y="29707"/>
                  <a:pt x="21694" y="24956"/>
                  <a:pt x="25779" y="20776"/>
                </a:cubicBezTo>
                <a:lnTo>
                  <a:pt x="32620" y="15044"/>
                </a:lnTo>
                <a:cubicBezTo>
                  <a:pt x="32683" y="14981"/>
                  <a:pt x="32683" y="14885"/>
                  <a:pt x="32620" y="14790"/>
                </a:cubicBezTo>
                <a:cubicBezTo>
                  <a:pt x="32581" y="14751"/>
                  <a:pt x="32529" y="14724"/>
                  <a:pt x="32474" y="14724"/>
                </a:cubicBezTo>
                <a:cubicBezTo>
                  <a:pt x="32439" y="14724"/>
                  <a:pt x="32403" y="14735"/>
                  <a:pt x="32366" y="14759"/>
                </a:cubicBezTo>
                <a:cubicBezTo>
                  <a:pt x="31891" y="15139"/>
                  <a:pt x="30593" y="16184"/>
                  <a:pt x="28851" y="17577"/>
                </a:cubicBezTo>
                <a:cubicBezTo>
                  <a:pt x="30878" y="15424"/>
                  <a:pt x="32303" y="13840"/>
                  <a:pt x="32493" y="13619"/>
                </a:cubicBezTo>
                <a:cubicBezTo>
                  <a:pt x="32556" y="13555"/>
                  <a:pt x="32556" y="13429"/>
                  <a:pt x="32493" y="13365"/>
                </a:cubicBezTo>
                <a:cubicBezTo>
                  <a:pt x="32456" y="13328"/>
                  <a:pt x="32408" y="13313"/>
                  <a:pt x="32356" y="13313"/>
                </a:cubicBezTo>
                <a:cubicBezTo>
                  <a:pt x="32319" y="13313"/>
                  <a:pt x="32279" y="13321"/>
                  <a:pt x="32240" y="13334"/>
                </a:cubicBezTo>
                <a:cubicBezTo>
                  <a:pt x="32018" y="13524"/>
                  <a:pt x="30213" y="14822"/>
                  <a:pt x="27743" y="16691"/>
                </a:cubicBezTo>
                <a:lnTo>
                  <a:pt x="31891" y="12954"/>
                </a:lnTo>
                <a:cubicBezTo>
                  <a:pt x="31955" y="12890"/>
                  <a:pt x="31955" y="12764"/>
                  <a:pt x="31891" y="12700"/>
                </a:cubicBezTo>
                <a:cubicBezTo>
                  <a:pt x="31852" y="12661"/>
                  <a:pt x="31789" y="12634"/>
                  <a:pt x="31731" y="12634"/>
                </a:cubicBezTo>
                <a:cubicBezTo>
                  <a:pt x="31696" y="12634"/>
                  <a:pt x="31662" y="12644"/>
                  <a:pt x="31638" y="12669"/>
                </a:cubicBezTo>
                <a:lnTo>
                  <a:pt x="29865" y="14157"/>
                </a:lnTo>
                <a:cubicBezTo>
                  <a:pt x="30941" y="13080"/>
                  <a:pt x="31606" y="12289"/>
                  <a:pt x="31638" y="11940"/>
                </a:cubicBezTo>
                <a:cubicBezTo>
                  <a:pt x="31670" y="11845"/>
                  <a:pt x="31606" y="11750"/>
                  <a:pt x="31575" y="11719"/>
                </a:cubicBezTo>
                <a:cubicBezTo>
                  <a:pt x="31575" y="11719"/>
                  <a:pt x="31543" y="11687"/>
                  <a:pt x="31543" y="11687"/>
                </a:cubicBezTo>
                <a:cubicBezTo>
                  <a:pt x="31733" y="11529"/>
                  <a:pt x="31923" y="11402"/>
                  <a:pt x="32081" y="11275"/>
                </a:cubicBezTo>
                <a:cubicBezTo>
                  <a:pt x="32145" y="11244"/>
                  <a:pt x="32145" y="11212"/>
                  <a:pt x="32176" y="11149"/>
                </a:cubicBezTo>
                <a:cubicBezTo>
                  <a:pt x="32176" y="11085"/>
                  <a:pt x="32145" y="11054"/>
                  <a:pt x="32113" y="11022"/>
                </a:cubicBezTo>
                <a:cubicBezTo>
                  <a:pt x="31955" y="10832"/>
                  <a:pt x="31765" y="10705"/>
                  <a:pt x="31543" y="10674"/>
                </a:cubicBezTo>
                <a:cubicBezTo>
                  <a:pt x="32018" y="10072"/>
                  <a:pt x="32145" y="9723"/>
                  <a:pt x="31986" y="9533"/>
                </a:cubicBezTo>
                <a:cubicBezTo>
                  <a:pt x="31955" y="9502"/>
                  <a:pt x="31891" y="9438"/>
                  <a:pt x="31733" y="9407"/>
                </a:cubicBezTo>
                <a:lnTo>
                  <a:pt x="31701" y="9407"/>
                </a:lnTo>
                <a:cubicBezTo>
                  <a:pt x="31670" y="9217"/>
                  <a:pt x="31606" y="9027"/>
                  <a:pt x="31480" y="8900"/>
                </a:cubicBezTo>
                <a:cubicBezTo>
                  <a:pt x="31448" y="8868"/>
                  <a:pt x="31416" y="8837"/>
                  <a:pt x="31353" y="8837"/>
                </a:cubicBezTo>
                <a:cubicBezTo>
                  <a:pt x="31321" y="8837"/>
                  <a:pt x="31258" y="8837"/>
                  <a:pt x="31226" y="8868"/>
                </a:cubicBezTo>
                <a:lnTo>
                  <a:pt x="29073" y="10674"/>
                </a:lnTo>
                <a:cubicBezTo>
                  <a:pt x="29295" y="10452"/>
                  <a:pt x="29453" y="10262"/>
                  <a:pt x="29611" y="10103"/>
                </a:cubicBezTo>
                <a:cubicBezTo>
                  <a:pt x="29928" y="9787"/>
                  <a:pt x="30118" y="9597"/>
                  <a:pt x="30213" y="9438"/>
                </a:cubicBezTo>
                <a:cubicBezTo>
                  <a:pt x="30245" y="9407"/>
                  <a:pt x="30276" y="9375"/>
                  <a:pt x="30308" y="9375"/>
                </a:cubicBezTo>
                <a:lnTo>
                  <a:pt x="30276" y="9375"/>
                </a:lnTo>
                <a:cubicBezTo>
                  <a:pt x="30371" y="9217"/>
                  <a:pt x="30340" y="9185"/>
                  <a:pt x="30308" y="9122"/>
                </a:cubicBezTo>
                <a:cubicBezTo>
                  <a:pt x="30276" y="9090"/>
                  <a:pt x="30213" y="9058"/>
                  <a:pt x="30150" y="9058"/>
                </a:cubicBezTo>
                <a:cubicBezTo>
                  <a:pt x="30086" y="9058"/>
                  <a:pt x="30055" y="9090"/>
                  <a:pt x="30023" y="9122"/>
                </a:cubicBezTo>
                <a:cubicBezTo>
                  <a:pt x="29991" y="9153"/>
                  <a:pt x="29706" y="9470"/>
                  <a:pt x="29200" y="10008"/>
                </a:cubicBezTo>
                <a:cubicBezTo>
                  <a:pt x="28788" y="10389"/>
                  <a:pt x="28249" y="10864"/>
                  <a:pt x="27553" y="11497"/>
                </a:cubicBezTo>
                <a:cubicBezTo>
                  <a:pt x="29390" y="9692"/>
                  <a:pt x="30593" y="8267"/>
                  <a:pt x="30656" y="7602"/>
                </a:cubicBezTo>
                <a:cubicBezTo>
                  <a:pt x="30688" y="7443"/>
                  <a:pt x="30656" y="7317"/>
                  <a:pt x="30561" y="7222"/>
                </a:cubicBezTo>
                <a:cubicBezTo>
                  <a:pt x="30530" y="7190"/>
                  <a:pt x="30466" y="7158"/>
                  <a:pt x="30435" y="7158"/>
                </a:cubicBezTo>
                <a:cubicBezTo>
                  <a:pt x="30371" y="7158"/>
                  <a:pt x="30340" y="7158"/>
                  <a:pt x="30308" y="7190"/>
                </a:cubicBezTo>
                <a:lnTo>
                  <a:pt x="29295" y="8045"/>
                </a:lnTo>
                <a:cubicBezTo>
                  <a:pt x="29390" y="7855"/>
                  <a:pt x="29453" y="7697"/>
                  <a:pt x="29485" y="7538"/>
                </a:cubicBezTo>
                <a:cubicBezTo>
                  <a:pt x="29485" y="7380"/>
                  <a:pt x="29453" y="7222"/>
                  <a:pt x="29358" y="7095"/>
                </a:cubicBezTo>
                <a:cubicBezTo>
                  <a:pt x="29326" y="7063"/>
                  <a:pt x="29295" y="7032"/>
                  <a:pt x="29231" y="7032"/>
                </a:cubicBezTo>
                <a:cubicBezTo>
                  <a:pt x="29200" y="7032"/>
                  <a:pt x="29136" y="7063"/>
                  <a:pt x="29105" y="7095"/>
                </a:cubicBezTo>
                <a:lnTo>
                  <a:pt x="16057" y="18021"/>
                </a:lnTo>
                <a:lnTo>
                  <a:pt x="29675" y="6018"/>
                </a:lnTo>
                <a:cubicBezTo>
                  <a:pt x="29770" y="5955"/>
                  <a:pt x="29770" y="5828"/>
                  <a:pt x="29706" y="5765"/>
                </a:cubicBezTo>
                <a:cubicBezTo>
                  <a:pt x="29643" y="5702"/>
                  <a:pt x="29548" y="5607"/>
                  <a:pt x="29358" y="5607"/>
                </a:cubicBezTo>
                <a:cubicBezTo>
                  <a:pt x="29346" y="5606"/>
                  <a:pt x="29334" y="5605"/>
                  <a:pt x="29322" y="5605"/>
                </a:cubicBezTo>
                <a:cubicBezTo>
                  <a:pt x="28861" y="5605"/>
                  <a:pt x="27866" y="6170"/>
                  <a:pt x="26571" y="7095"/>
                </a:cubicBezTo>
                <a:lnTo>
                  <a:pt x="27996" y="5765"/>
                </a:lnTo>
                <a:cubicBezTo>
                  <a:pt x="28091" y="5702"/>
                  <a:pt x="28091" y="5575"/>
                  <a:pt x="28028" y="5512"/>
                </a:cubicBezTo>
                <a:cubicBezTo>
                  <a:pt x="27996" y="5480"/>
                  <a:pt x="27964" y="5448"/>
                  <a:pt x="27901" y="5448"/>
                </a:cubicBezTo>
                <a:cubicBezTo>
                  <a:pt x="28123" y="5226"/>
                  <a:pt x="28281" y="5100"/>
                  <a:pt x="28344" y="5036"/>
                </a:cubicBezTo>
                <a:cubicBezTo>
                  <a:pt x="28408" y="4973"/>
                  <a:pt x="28408" y="4846"/>
                  <a:pt x="28344" y="4783"/>
                </a:cubicBezTo>
                <a:cubicBezTo>
                  <a:pt x="28305" y="4744"/>
                  <a:pt x="28254" y="4717"/>
                  <a:pt x="28198" y="4717"/>
                </a:cubicBezTo>
                <a:cubicBezTo>
                  <a:pt x="28164" y="4717"/>
                  <a:pt x="28127" y="4727"/>
                  <a:pt x="28091" y="4751"/>
                </a:cubicBezTo>
                <a:cubicBezTo>
                  <a:pt x="27901" y="4878"/>
                  <a:pt x="26729" y="5702"/>
                  <a:pt x="25051" y="6905"/>
                </a:cubicBezTo>
                <a:cubicBezTo>
                  <a:pt x="25969" y="6018"/>
                  <a:pt x="26698" y="5290"/>
                  <a:pt x="27141" y="4878"/>
                </a:cubicBezTo>
                <a:cubicBezTo>
                  <a:pt x="27489" y="4625"/>
                  <a:pt x="27553" y="4498"/>
                  <a:pt x="27584" y="4403"/>
                </a:cubicBezTo>
                <a:cubicBezTo>
                  <a:pt x="27584" y="4371"/>
                  <a:pt x="27553" y="4308"/>
                  <a:pt x="27521" y="4245"/>
                </a:cubicBezTo>
                <a:cubicBezTo>
                  <a:pt x="27489" y="4213"/>
                  <a:pt x="27458" y="4181"/>
                  <a:pt x="27394" y="4181"/>
                </a:cubicBezTo>
                <a:cubicBezTo>
                  <a:pt x="27363" y="4181"/>
                  <a:pt x="27299" y="4213"/>
                  <a:pt x="27268" y="4245"/>
                </a:cubicBezTo>
                <a:cubicBezTo>
                  <a:pt x="27141" y="4371"/>
                  <a:pt x="27014" y="4498"/>
                  <a:pt x="26856" y="4625"/>
                </a:cubicBezTo>
                <a:cubicBezTo>
                  <a:pt x="26698" y="4751"/>
                  <a:pt x="26444" y="4941"/>
                  <a:pt x="26128" y="5163"/>
                </a:cubicBezTo>
                <a:cubicBezTo>
                  <a:pt x="26223" y="5005"/>
                  <a:pt x="26286" y="4846"/>
                  <a:pt x="26318" y="4688"/>
                </a:cubicBezTo>
                <a:cubicBezTo>
                  <a:pt x="26476" y="4371"/>
                  <a:pt x="26603" y="4086"/>
                  <a:pt x="26634" y="3833"/>
                </a:cubicBezTo>
                <a:cubicBezTo>
                  <a:pt x="26666" y="3485"/>
                  <a:pt x="26603" y="3231"/>
                  <a:pt x="26413" y="3010"/>
                </a:cubicBezTo>
                <a:cubicBezTo>
                  <a:pt x="26381" y="2946"/>
                  <a:pt x="26349" y="2946"/>
                  <a:pt x="26286" y="2946"/>
                </a:cubicBezTo>
                <a:cubicBezTo>
                  <a:pt x="26275" y="2941"/>
                  <a:pt x="26266" y="2936"/>
                  <a:pt x="26254" y="2936"/>
                </a:cubicBezTo>
                <a:cubicBezTo>
                  <a:pt x="26198" y="2936"/>
                  <a:pt x="26084" y="3037"/>
                  <a:pt x="25431" y="3611"/>
                </a:cubicBezTo>
                <a:cubicBezTo>
                  <a:pt x="25209" y="3611"/>
                  <a:pt x="24988" y="3675"/>
                  <a:pt x="24734" y="3770"/>
                </a:cubicBezTo>
                <a:cubicBezTo>
                  <a:pt x="24798" y="3611"/>
                  <a:pt x="24861" y="3485"/>
                  <a:pt x="24861" y="3326"/>
                </a:cubicBezTo>
                <a:cubicBezTo>
                  <a:pt x="24893" y="3263"/>
                  <a:pt x="24893" y="3168"/>
                  <a:pt x="24861" y="3105"/>
                </a:cubicBezTo>
                <a:cubicBezTo>
                  <a:pt x="24956" y="3010"/>
                  <a:pt x="24988" y="2946"/>
                  <a:pt x="24988" y="2915"/>
                </a:cubicBezTo>
                <a:cubicBezTo>
                  <a:pt x="24988" y="2851"/>
                  <a:pt x="24956" y="2788"/>
                  <a:pt x="24924" y="2756"/>
                </a:cubicBezTo>
                <a:cubicBezTo>
                  <a:pt x="24893" y="2725"/>
                  <a:pt x="24829" y="2661"/>
                  <a:pt x="24734" y="2661"/>
                </a:cubicBezTo>
                <a:lnTo>
                  <a:pt x="24703" y="2661"/>
                </a:lnTo>
                <a:cubicBezTo>
                  <a:pt x="24703" y="2661"/>
                  <a:pt x="24703" y="2661"/>
                  <a:pt x="24671" y="2630"/>
                </a:cubicBezTo>
                <a:cubicBezTo>
                  <a:pt x="24636" y="2595"/>
                  <a:pt x="24592" y="2570"/>
                  <a:pt x="24543" y="2570"/>
                </a:cubicBezTo>
                <a:cubicBezTo>
                  <a:pt x="24503" y="2570"/>
                  <a:pt x="24460" y="2587"/>
                  <a:pt x="24418" y="2630"/>
                </a:cubicBezTo>
                <a:lnTo>
                  <a:pt x="23879" y="3073"/>
                </a:lnTo>
                <a:cubicBezTo>
                  <a:pt x="23816" y="3105"/>
                  <a:pt x="23721" y="3168"/>
                  <a:pt x="23657" y="3231"/>
                </a:cubicBezTo>
                <a:cubicBezTo>
                  <a:pt x="23752" y="3010"/>
                  <a:pt x="23816" y="2820"/>
                  <a:pt x="23847" y="2661"/>
                </a:cubicBezTo>
                <a:cubicBezTo>
                  <a:pt x="23879" y="2440"/>
                  <a:pt x="23816" y="2281"/>
                  <a:pt x="23721" y="2155"/>
                </a:cubicBezTo>
                <a:cubicBezTo>
                  <a:pt x="23689" y="2091"/>
                  <a:pt x="23626" y="2091"/>
                  <a:pt x="23594" y="2060"/>
                </a:cubicBezTo>
                <a:cubicBezTo>
                  <a:pt x="23531" y="2060"/>
                  <a:pt x="23499" y="2091"/>
                  <a:pt x="23467" y="2123"/>
                </a:cubicBezTo>
                <a:lnTo>
                  <a:pt x="21536" y="3706"/>
                </a:lnTo>
                <a:cubicBezTo>
                  <a:pt x="23562" y="1838"/>
                  <a:pt x="23467" y="1743"/>
                  <a:pt x="23372" y="1616"/>
                </a:cubicBezTo>
                <a:cubicBezTo>
                  <a:pt x="23309" y="1553"/>
                  <a:pt x="23246" y="1490"/>
                  <a:pt x="23119" y="1490"/>
                </a:cubicBezTo>
                <a:lnTo>
                  <a:pt x="23087" y="1490"/>
                </a:lnTo>
                <a:cubicBezTo>
                  <a:pt x="21061" y="1490"/>
                  <a:pt x="4498" y="16849"/>
                  <a:pt x="1204" y="19921"/>
                </a:cubicBezTo>
                <a:cubicBezTo>
                  <a:pt x="1457" y="19509"/>
                  <a:pt x="2028" y="18844"/>
                  <a:pt x="2883" y="17957"/>
                </a:cubicBezTo>
                <a:cubicBezTo>
                  <a:pt x="4909" y="16596"/>
                  <a:pt x="8646" y="13112"/>
                  <a:pt x="13397" y="8615"/>
                </a:cubicBezTo>
                <a:lnTo>
                  <a:pt x="13808" y="8235"/>
                </a:lnTo>
                <a:cubicBezTo>
                  <a:pt x="16469" y="5987"/>
                  <a:pt x="19350" y="3643"/>
                  <a:pt x="22201" y="1363"/>
                </a:cubicBezTo>
                <a:cubicBezTo>
                  <a:pt x="22232" y="1331"/>
                  <a:pt x="22264" y="1300"/>
                  <a:pt x="22264" y="1236"/>
                </a:cubicBezTo>
                <a:cubicBezTo>
                  <a:pt x="22264" y="1205"/>
                  <a:pt x="22264" y="1141"/>
                  <a:pt x="22232" y="1110"/>
                </a:cubicBezTo>
                <a:cubicBezTo>
                  <a:pt x="22201" y="1078"/>
                  <a:pt x="22137" y="1046"/>
                  <a:pt x="22074" y="1046"/>
                </a:cubicBezTo>
                <a:cubicBezTo>
                  <a:pt x="22074" y="1046"/>
                  <a:pt x="22011" y="1046"/>
                  <a:pt x="21979" y="1078"/>
                </a:cubicBezTo>
                <a:lnTo>
                  <a:pt x="21947" y="1078"/>
                </a:lnTo>
                <a:cubicBezTo>
                  <a:pt x="21947" y="1078"/>
                  <a:pt x="21947" y="1078"/>
                  <a:pt x="21947" y="1110"/>
                </a:cubicBezTo>
                <a:cubicBezTo>
                  <a:pt x="21821" y="1141"/>
                  <a:pt x="21694" y="1268"/>
                  <a:pt x="21504" y="1395"/>
                </a:cubicBezTo>
                <a:cubicBezTo>
                  <a:pt x="21441" y="1363"/>
                  <a:pt x="21409" y="1331"/>
                  <a:pt x="21282" y="1300"/>
                </a:cubicBezTo>
                <a:cubicBezTo>
                  <a:pt x="20712" y="1300"/>
                  <a:pt x="18590" y="3200"/>
                  <a:pt x="13967" y="7570"/>
                </a:cubicBezTo>
                <a:cubicBezTo>
                  <a:pt x="9976" y="10959"/>
                  <a:pt x="5258" y="15012"/>
                  <a:pt x="1552" y="18211"/>
                </a:cubicBezTo>
                <a:lnTo>
                  <a:pt x="1521" y="18211"/>
                </a:lnTo>
                <a:cubicBezTo>
                  <a:pt x="1394" y="17102"/>
                  <a:pt x="13112" y="7127"/>
                  <a:pt x="20554" y="1110"/>
                </a:cubicBezTo>
                <a:cubicBezTo>
                  <a:pt x="20586" y="1078"/>
                  <a:pt x="20617" y="1015"/>
                  <a:pt x="20617" y="983"/>
                </a:cubicBezTo>
                <a:cubicBezTo>
                  <a:pt x="20617" y="920"/>
                  <a:pt x="20586" y="856"/>
                  <a:pt x="20554" y="825"/>
                </a:cubicBezTo>
                <a:cubicBezTo>
                  <a:pt x="20396" y="634"/>
                  <a:pt x="20174" y="539"/>
                  <a:pt x="19857" y="539"/>
                </a:cubicBezTo>
                <a:cubicBezTo>
                  <a:pt x="19841" y="524"/>
                  <a:pt x="19826" y="516"/>
                  <a:pt x="19810" y="516"/>
                </a:cubicBezTo>
                <a:cubicBezTo>
                  <a:pt x="19794" y="516"/>
                  <a:pt x="19778" y="524"/>
                  <a:pt x="19762" y="539"/>
                </a:cubicBezTo>
                <a:cubicBezTo>
                  <a:pt x="19762" y="508"/>
                  <a:pt x="19731" y="476"/>
                  <a:pt x="19731" y="444"/>
                </a:cubicBezTo>
                <a:cubicBezTo>
                  <a:pt x="19540" y="254"/>
                  <a:pt x="19319" y="159"/>
                  <a:pt x="19002" y="128"/>
                </a:cubicBezTo>
                <a:lnTo>
                  <a:pt x="18970" y="128"/>
                </a:lnTo>
                <a:cubicBezTo>
                  <a:pt x="18210" y="128"/>
                  <a:pt x="16944" y="856"/>
                  <a:pt x="15424" y="1965"/>
                </a:cubicBezTo>
                <a:cubicBezTo>
                  <a:pt x="16025" y="1395"/>
                  <a:pt x="16627" y="856"/>
                  <a:pt x="17197" y="349"/>
                </a:cubicBezTo>
                <a:cubicBezTo>
                  <a:pt x="17260" y="286"/>
                  <a:pt x="17260" y="159"/>
                  <a:pt x="17197" y="96"/>
                </a:cubicBezTo>
                <a:cubicBezTo>
                  <a:pt x="17165" y="33"/>
                  <a:pt x="17102" y="1"/>
                  <a:pt x="17039" y="1"/>
                </a:cubicBezTo>
                <a:cubicBezTo>
                  <a:pt x="17034" y="1"/>
                  <a:pt x="17030" y="0"/>
                  <a:pt x="17025" y="0"/>
                </a:cubicBez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29"/>
          <p:cNvSpPr/>
          <p:nvPr/>
        </p:nvSpPr>
        <p:spPr>
          <a:xfrm>
            <a:off x="3970063" y="1141625"/>
            <a:ext cx="1154838" cy="759002"/>
          </a:xfrm>
          <a:custGeom>
            <a:avLst/>
            <a:gdLst/>
            <a:ahLst/>
            <a:cxnLst/>
            <a:rect l="l" t="t" r="r" b="b"/>
            <a:pathLst>
              <a:path w="38035" h="24998" extrusionOk="0">
                <a:moveTo>
                  <a:pt x="19722" y="728"/>
                </a:moveTo>
                <a:cubicBezTo>
                  <a:pt x="21937" y="728"/>
                  <a:pt x="24169" y="1294"/>
                  <a:pt x="26254" y="1974"/>
                </a:cubicBezTo>
                <a:cubicBezTo>
                  <a:pt x="29041" y="2893"/>
                  <a:pt x="31733" y="4223"/>
                  <a:pt x="33791" y="6376"/>
                </a:cubicBezTo>
                <a:cubicBezTo>
                  <a:pt x="35691" y="8403"/>
                  <a:pt x="36863" y="11190"/>
                  <a:pt x="36673" y="13977"/>
                </a:cubicBezTo>
                <a:cubicBezTo>
                  <a:pt x="36420" y="17239"/>
                  <a:pt x="34076" y="19424"/>
                  <a:pt x="31384" y="20975"/>
                </a:cubicBezTo>
                <a:cubicBezTo>
                  <a:pt x="28502" y="22591"/>
                  <a:pt x="25494" y="23351"/>
                  <a:pt x="22264" y="23857"/>
                </a:cubicBezTo>
                <a:cubicBezTo>
                  <a:pt x="21386" y="23994"/>
                  <a:pt x="20535" y="24055"/>
                  <a:pt x="19700" y="24055"/>
                </a:cubicBezTo>
                <a:cubicBezTo>
                  <a:pt x="17248" y="24055"/>
                  <a:pt x="14926" y="23529"/>
                  <a:pt x="12446" y="22844"/>
                </a:cubicBezTo>
                <a:cubicBezTo>
                  <a:pt x="9533" y="22052"/>
                  <a:pt x="6492" y="21102"/>
                  <a:pt x="4181" y="19044"/>
                </a:cubicBezTo>
                <a:cubicBezTo>
                  <a:pt x="1742" y="16890"/>
                  <a:pt x="539" y="13597"/>
                  <a:pt x="1425" y="10398"/>
                </a:cubicBezTo>
                <a:cubicBezTo>
                  <a:pt x="3280" y="3566"/>
                  <a:pt x="10869" y="2287"/>
                  <a:pt x="16767" y="845"/>
                </a:cubicBezTo>
                <a:lnTo>
                  <a:pt x="16767" y="845"/>
                </a:lnTo>
                <a:cubicBezTo>
                  <a:pt x="16805" y="950"/>
                  <a:pt x="16896" y="1035"/>
                  <a:pt x="17021" y="1035"/>
                </a:cubicBezTo>
                <a:cubicBezTo>
                  <a:pt x="17047" y="1035"/>
                  <a:pt x="17074" y="1032"/>
                  <a:pt x="17102" y="1024"/>
                </a:cubicBezTo>
                <a:cubicBezTo>
                  <a:pt x="17966" y="817"/>
                  <a:pt x="18843" y="728"/>
                  <a:pt x="19722" y="728"/>
                </a:cubicBezTo>
                <a:close/>
                <a:moveTo>
                  <a:pt x="20348" y="0"/>
                </a:moveTo>
                <a:cubicBezTo>
                  <a:pt x="19312" y="0"/>
                  <a:pt x="18281" y="119"/>
                  <a:pt x="17270" y="392"/>
                </a:cubicBezTo>
                <a:lnTo>
                  <a:pt x="17270" y="392"/>
                </a:lnTo>
                <a:cubicBezTo>
                  <a:pt x="17242" y="371"/>
                  <a:pt x="17207" y="359"/>
                  <a:pt x="17165" y="359"/>
                </a:cubicBezTo>
                <a:cubicBezTo>
                  <a:pt x="11179" y="897"/>
                  <a:pt x="3801" y="2924"/>
                  <a:pt x="1172" y="8941"/>
                </a:cubicBezTo>
                <a:cubicBezTo>
                  <a:pt x="0" y="11665"/>
                  <a:pt x="222" y="14927"/>
                  <a:pt x="1837" y="17429"/>
                </a:cubicBezTo>
                <a:cubicBezTo>
                  <a:pt x="3516" y="20089"/>
                  <a:pt x="6366" y="21672"/>
                  <a:pt x="9248" y="22717"/>
                </a:cubicBezTo>
                <a:cubicBezTo>
                  <a:pt x="12375" y="23818"/>
                  <a:pt x="15927" y="24998"/>
                  <a:pt x="19321" y="24998"/>
                </a:cubicBezTo>
                <a:cubicBezTo>
                  <a:pt x="19638" y="24998"/>
                  <a:pt x="19954" y="24987"/>
                  <a:pt x="20268" y="24966"/>
                </a:cubicBezTo>
                <a:cubicBezTo>
                  <a:pt x="23910" y="24712"/>
                  <a:pt x="27647" y="23921"/>
                  <a:pt x="30878" y="22242"/>
                </a:cubicBezTo>
                <a:cubicBezTo>
                  <a:pt x="33569" y="20849"/>
                  <a:pt x="36261" y="18949"/>
                  <a:pt x="37211" y="15940"/>
                </a:cubicBezTo>
                <a:cubicBezTo>
                  <a:pt x="38035" y="13280"/>
                  <a:pt x="37465" y="10303"/>
                  <a:pt x="36071" y="7960"/>
                </a:cubicBezTo>
                <a:cubicBezTo>
                  <a:pt x="34361" y="4983"/>
                  <a:pt x="31353" y="3051"/>
                  <a:pt x="28217" y="1784"/>
                </a:cubicBezTo>
                <a:cubicBezTo>
                  <a:pt x="25773" y="806"/>
                  <a:pt x="23048" y="0"/>
                  <a:pt x="20348" y="0"/>
                </a:cubicBezTo>
                <a:close/>
              </a:path>
            </a:pathLst>
          </a:cu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29"/>
          <p:cNvSpPr/>
          <p:nvPr/>
        </p:nvSpPr>
        <p:spPr>
          <a:xfrm>
            <a:off x="2533492" y="1900626"/>
            <a:ext cx="1205816" cy="719986"/>
          </a:xfrm>
          <a:custGeom>
            <a:avLst/>
            <a:gdLst/>
            <a:ahLst/>
            <a:cxnLst/>
            <a:rect l="l" t="t" r="r" b="b"/>
            <a:pathLst>
              <a:path w="39714" h="23713" extrusionOk="0">
                <a:moveTo>
                  <a:pt x="17941" y="704"/>
                </a:moveTo>
                <a:cubicBezTo>
                  <a:pt x="19604" y="704"/>
                  <a:pt x="21266" y="902"/>
                  <a:pt x="22897" y="1266"/>
                </a:cubicBezTo>
                <a:cubicBezTo>
                  <a:pt x="22929" y="1275"/>
                  <a:pt x="22958" y="1279"/>
                  <a:pt x="22986" y="1279"/>
                </a:cubicBezTo>
                <a:cubicBezTo>
                  <a:pt x="23265" y="1279"/>
                  <a:pt x="23344" y="878"/>
                  <a:pt x="23056" y="791"/>
                </a:cubicBezTo>
                <a:cubicBezTo>
                  <a:pt x="23016" y="779"/>
                  <a:pt x="22976" y="767"/>
                  <a:pt x="22935" y="755"/>
                </a:cubicBezTo>
                <a:lnTo>
                  <a:pt x="22936" y="755"/>
                </a:lnTo>
                <a:cubicBezTo>
                  <a:pt x="28592" y="1014"/>
                  <a:pt x="34782" y="3153"/>
                  <a:pt x="37465" y="8518"/>
                </a:cubicBezTo>
                <a:cubicBezTo>
                  <a:pt x="38795" y="11179"/>
                  <a:pt x="38922" y="14567"/>
                  <a:pt x="37307" y="17101"/>
                </a:cubicBezTo>
                <a:cubicBezTo>
                  <a:pt x="35755" y="19539"/>
                  <a:pt x="32968" y="20711"/>
                  <a:pt x="30276" y="21376"/>
                </a:cubicBezTo>
                <a:cubicBezTo>
                  <a:pt x="26903" y="22215"/>
                  <a:pt x="23385" y="22813"/>
                  <a:pt x="19904" y="22813"/>
                </a:cubicBezTo>
                <a:cubicBezTo>
                  <a:pt x="17077" y="22813"/>
                  <a:pt x="14274" y="22418"/>
                  <a:pt x="11592" y="21439"/>
                </a:cubicBezTo>
                <a:cubicBezTo>
                  <a:pt x="8583" y="20331"/>
                  <a:pt x="5669" y="18874"/>
                  <a:pt x="4023" y="15961"/>
                </a:cubicBezTo>
                <a:cubicBezTo>
                  <a:pt x="2439" y="13110"/>
                  <a:pt x="2471" y="9532"/>
                  <a:pt x="4276" y="6777"/>
                </a:cubicBezTo>
                <a:cubicBezTo>
                  <a:pt x="6144" y="3926"/>
                  <a:pt x="9786" y="2185"/>
                  <a:pt x="12985" y="1330"/>
                </a:cubicBezTo>
                <a:cubicBezTo>
                  <a:pt x="14616" y="902"/>
                  <a:pt x="16279" y="704"/>
                  <a:pt x="17941" y="704"/>
                </a:cubicBezTo>
                <a:close/>
                <a:moveTo>
                  <a:pt x="17618" y="1"/>
                </a:moveTo>
                <a:cubicBezTo>
                  <a:pt x="12865" y="1"/>
                  <a:pt x="7969" y="1694"/>
                  <a:pt x="4719" y="5035"/>
                </a:cubicBezTo>
                <a:cubicBezTo>
                  <a:pt x="1" y="9912"/>
                  <a:pt x="2218" y="17544"/>
                  <a:pt x="7791" y="20616"/>
                </a:cubicBezTo>
                <a:cubicBezTo>
                  <a:pt x="10832" y="22294"/>
                  <a:pt x="14347" y="23434"/>
                  <a:pt x="17830" y="23656"/>
                </a:cubicBezTo>
                <a:cubicBezTo>
                  <a:pt x="18411" y="23695"/>
                  <a:pt x="18995" y="23713"/>
                  <a:pt x="19579" y="23713"/>
                </a:cubicBezTo>
                <a:cubicBezTo>
                  <a:pt x="22817" y="23713"/>
                  <a:pt x="26092" y="23160"/>
                  <a:pt x="29231" y="22516"/>
                </a:cubicBezTo>
                <a:cubicBezTo>
                  <a:pt x="32018" y="21946"/>
                  <a:pt x="34932" y="21028"/>
                  <a:pt x="36958" y="18969"/>
                </a:cubicBezTo>
                <a:cubicBezTo>
                  <a:pt x="39049" y="16847"/>
                  <a:pt x="39714" y="13775"/>
                  <a:pt x="39175" y="10894"/>
                </a:cubicBezTo>
                <a:cubicBezTo>
                  <a:pt x="37861" y="4002"/>
                  <a:pt x="30167" y="73"/>
                  <a:pt x="23538" y="73"/>
                </a:cubicBezTo>
                <a:cubicBezTo>
                  <a:pt x="22978" y="73"/>
                  <a:pt x="22425" y="101"/>
                  <a:pt x="21884" y="158"/>
                </a:cubicBezTo>
                <a:cubicBezTo>
                  <a:pt x="21726" y="172"/>
                  <a:pt x="21633" y="291"/>
                  <a:pt x="21614" y="416"/>
                </a:cubicBezTo>
                <a:lnTo>
                  <a:pt x="21614" y="416"/>
                </a:lnTo>
                <a:cubicBezTo>
                  <a:pt x="20322" y="139"/>
                  <a:pt x="18976" y="1"/>
                  <a:pt x="17618" y="1"/>
                </a:cubicBezTo>
                <a:close/>
              </a:path>
            </a:pathLst>
          </a:cu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29"/>
          <p:cNvSpPr/>
          <p:nvPr/>
        </p:nvSpPr>
        <p:spPr>
          <a:xfrm>
            <a:off x="5471034" y="1809873"/>
            <a:ext cx="1119283" cy="731858"/>
          </a:xfrm>
          <a:custGeom>
            <a:avLst/>
            <a:gdLst/>
            <a:ahLst/>
            <a:cxnLst/>
            <a:rect l="l" t="t" r="r" b="b"/>
            <a:pathLst>
              <a:path w="36864" h="24104" extrusionOk="0">
                <a:moveTo>
                  <a:pt x="21366" y="605"/>
                </a:moveTo>
                <a:cubicBezTo>
                  <a:pt x="21389" y="610"/>
                  <a:pt x="21414" y="613"/>
                  <a:pt x="21441" y="613"/>
                </a:cubicBezTo>
                <a:cubicBezTo>
                  <a:pt x="26666" y="962"/>
                  <a:pt x="32873" y="3463"/>
                  <a:pt x="34900" y="8752"/>
                </a:cubicBezTo>
                <a:cubicBezTo>
                  <a:pt x="36008" y="11634"/>
                  <a:pt x="35027" y="14864"/>
                  <a:pt x="33000" y="17081"/>
                </a:cubicBezTo>
                <a:cubicBezTo>
                  <a:pt x="30973" y="19361"/>
                  <a:pt x="28155" y="20501"/>
                  <a:pt x="25336" y="21451"/>
                </a:cubicBezTo>
                <a:cubicBezTo>
                  <a:pt x="22007" y="22554"/>
                  <a:pt x="18478" y="23326"/>
                  <a:pt x="14964" y="23326"/>
                </a:cubicBezTo>
                <a:cubicBezTo>
                  <a:pt x="12727" y="23326"/>
                  <a:pt x="10497" y="23014"/>
                  <a:pt x="8330" y="22275"/>
                </a:cubicBezTo>
                <a:cubicBezTo>
                  <a:pt x="5638" y="21388"/>
                  <a:pt x="2249" y="19678"/>
                  <a:pt x="1426" y="16733"/>
                </a:cubicBezTo>
                <a:cubicBezTo>
                  <a:pt x="1077" y="15498"/>
                  <a:pt x="919" y="14009"/>
                  <a:pt x="982" y="12742"/>
                </a:cubicBezTo>
                <a:cubicBezTo>
                  <a:pt x="1014" y="10906"/>
                  <a:pt x="1901" y="9639"/>
                  <a:pt x="3073" y="8309"/>
                </a:cubicBezTo>
                <a:cubicBezTo>
                  <a:pt x="5194" y="5870"/>
                  <a:pt x="7665" y="2893"/>
                  <a:pt x="10863" y="1943"/>
                </a:cubicBezTo>
                <a:cubicBezTo>
                  <a:pt x="13789" y="1054"/>
                  <a:pt x="17105" y="762"/>
                  <a:pt x="20198" y="762"/>
                </a:cubicBezTo>
                <a:cubicBezTo>
                  <a:pt x="20520" y="762"/>
                  <a:pt x="20839" y="766"/>
                  <a:pt x="21156" y="772"/>
                </a:cubicBezTo>
                <a:cubicBezTo>
                  <a:pt x="21279" y="772"/>
                  <a:pt x="21349" y="695"/>
                  <a:pt x="21366" y="605"/>
                </a:cubicBezTo>
                <a:close/>
                <a:moveTo>
                  <a:pt x="21944" y="1"/>
                </a:moveTo>
                <a:cubicBezTo>
                  <a:pt x="21774" y="1"/>
                  <a:pt x="21607" y="4"/>
                  <a:pt x="21441" y="12"/>
                </a:cubicBezTo>
                <a:cubicBezTo>
                  <a:pt x="21244" y="12"/>
                  <a:pt x="21149" y="173"/>
                  <a:pt x="21156" y="328"/>
                </a:cubicBezTo>
                <a:lnTo>
                  <a:pt x="21156" y="328"/>
                </a:lnTo>
                <a:cubicBezTo>
                  <a:pt x="21156" y="328"/>
                  <a:pt x="21156" y="328"/>
                  <a:pt x="21156" y="328"/>
                </a:cubicBezTo>
                <a:cubicBezTo>
                  <a:pt x="20108" y="263"/>
                  <a:pt x="19046" y="220"/>
                  <a:pt x="17983" y="220"/>
                </a:cubicBezTo>
                <a:cubicBezTo>
                  <a:pt x="15416" y="220"/>
                  <a:pt x="12839" y="472"/>
                  <a:pt x="10420" y="1278"/>
                </a:cubicBezTo>
                <a:cubicBezTo>
                  <a:pt x="7253" y="2292"/>
                  <a:pt x="4846" y="5142"/>
                  <a:pt x="2724" y="7580"/>
                </a:cubicBezTo>
                <a:cubicBezTo>
                  <a:pt x="1901" y="8530"/>
                  <a:pt x="1014" y="9512"/>
                  <a:pt x="571" y="10716"/>
                </a:cubicBezTo>
                <a:cubicBezTo>
                  <a:pt x="1" y="12204"/>
                  <a:pt x="222" y="13914"/>
                  <a:pt x="412" y="15466"/>
                </a:cubicBezTo>
                <a:cubicBezTo>
                  <a:pt x="792" y="18443"/>
                  <a:pt x="2598" y="20248"/>
                  <a:pt x="5131" y="21705"/>
                </a:cubicBezTo>
                <a:cubicBezTo>
                  <a:pt x="8175" y="23419"/>
                  <a:pt x="11543" y="24104"/>
                  <a:pt x="14953" y="24104"/>
                </a:cubicBezTo>
                <a:cubicBezTo>
                  <a:pt x="18283" y="24104"/>
                  <a:pt x="21652" y="23451"/>
                  <a:pt x="24798" y="22465"/>
                </a:cubicBezTo>
                <a:cubicBezTo>
                  <a:pt x="30245" y="20755"/>
                  <a:pt x="36863" y="17271"/>
                  <a:pt x="36135" y="10494"/>
                </a:cubicBezTo>
                <a:cubicBezTo>
                  <a:pt x="35489" y="4216"/>
                  <a:pt x="27784" y="1"/>
                  <a:pt x="21944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29"/>
          <p:cNvSpPr/>
          <p:nvPr/>
        </p:nvSpPr>
        <p:spPr>
          <a:xfrm>
            <a:off x="4412445" y="2009719"/>
            <a:ext cx="169180" cy="105115"/>
          </a:xfrm>
          <a:custGeom>
            <a:avLst/>
            <a:gdLst/>
            <a:ahLst/>
            <a:cxnLst/>
            <a:rect l="l" t="t" r="r" b="b"/>
            <a:pathLst>
              <a:path w="5572" h="3462" extrusionOk="0">
                <a:moveTo>
                  <a:pt x="2103" y="1"/>
                </a:moveTo>
                <a:cubicBezTo>
                  <a:pt x="1791" y="1"/>
                  <a:pt x="1542" y="143"/>
                  <a:pt x="1328" y="428"/>
                </a:cubicBezTo>
                <a:cubicBezTo>
                  <a:pt x="790" y="1157"/>
                  <a:pt x="378" y="2170"/>
                  <a:pt x="61" y="3025"/>
                </a:cubicBezTo>
                <a:cubicBezTo>
                  <a:pt x="0" y="3209"/>
                  <a:pt x="124" y="3314"/>
                  <a:pt x="253" y="3314"/>
                </a:cubicBezTo>
                <a:cubicBezTo>
                  <a:pt x="324" y="3314"/>
                  <a:pt x="397" y="3283"/>
                  <a:pt x="441" y="3215"/>
                </a:cubicBezTo>
                <a:cubicBezTo>
                  <a:pt x="821" y="2709"/>
                  <a:pt x="1106" y="2170"/>
                  <a:pt x="1423" y="1632"/>
                </a:cubicBezTo>
                <a:cubicBezTo>
                  <a:pt x="1626" y="1283"/>
                  <a:pt x="1750" y="828"/>
                  <a:pt x="2233" y="828"/>
                </a:cubicBezTo>
                <a:cubicBezTo>
                  <a:pt x="2276" y="828"/>
                  <a:pt x="2323" y="832"/>
                  <a:pt x="2373" y="840"/>
                </a:cubicBezTo>
                <a:cubicBezTo>
                  <a:pt x="2595" y="872"/>
                  <a:pt x="2912" y="1188"/>
                  <a:pt x="3070" y="1315"/>
                </a:cubicBezTo>
                <a:cubicBezTo>
                  <a:pt x="3513" y="1663"/>
                  <a:pt x="3893" y="2075"/>
                  <a:pt x="4273" y="2519"/>
                </a:cubicBezTo>
                <a:cubicBezTo>
                  <a:pt x="4558" y="2899"/>
                  <a:pt x="4685" y="3247"/>
                  <a:pt x="5128" y="3437"/>
                </a:cubicBezTo>
                <a:cubicBezTo>
                  <a:pt x="5161" y="3453"/>
                  <a:pt x="5196" y="3461"/>
                  <a:pt x="5230" y="3461"/>
                </a:cubicBezTo>
                <a:cubicBezTo>
                  <a:pt x="5326" y="3461"/>
                  <a:pt x="5413" y="3396"/>
                  <a:pt x="5413" y="3279"/>
                </a:cubicBezTo>
                <a:cubicBezTo>
                  <a:pt x="5572" y="2107"/>
                  <a:pt x="3450" y="365"/>
                  <a:pt x="2437" y="48"/>
                </a:cubicBezTo>
                <a:cubicBezTo>
                  <a:pt x="2318" y="17"/>
                  <a:pt x="2207" y="1"/>
                  <a:pt x="210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29"/>
          <p:cNvSpPr/>
          <p:nvPr/>
        </p:nvSpPr>
        <p:spPr>
          <a:xfrm>
            <a:off x="4483979" y="2081101"/>
            <a:ext cx="41870" cy="225199"/>
          </a:xfrm>
          <a:custGeom>
            <a:avLst/>
            <a:gdLst/>
            <a:ahLst/>
            <a:cxnLst/>
            <a:rect l="l" t="t" r="r" b="b"/>
            <a:pathLst>
              <a:path w="1379" h="7417" extrusionOk="0">
                <a:moveTo>
                  <a:pt x="209" y="0"/>
                </a:moveTo>
                <a:cubicBezTo>
                  <a:pt x="102" y="0"/>
                  <a:pt x="0" y="63"/>
                  <a:pt x="17" y="199"/>
                </a:cubicBezTo>
                <a:cubicBezTo>
                  <a:pt x="144" y="1466"/>
                  <a:pt x="366" y="2701"/>
                  <a:pt x="397" y="3936"/>
                </a:cubicBezTo>
                <a:cubicBezTo>
                  <a:pt x="461" y="5045"/>
                  <a:pt x="207" y="6248"/>
                  <a:pt x="524" y="7261"/>
                </a:cubicBezTo>
                <a:cubicBezTo>
                  <a:pt x="562" y="7356"/>
                  <a:pt x="656" y="7416"/>
                  <a:pt x="739" y="7416"/>
                </a:cubicBezTo>
                <a:cubicBezTo>
                  <a:pt x="795" y="7416"/>
                  <a:pt x="847" y="7389"/>
                  <a:pt x="872" y="7325"/>
                </a:cubicBezTo>
                <a:cubicBezTo>
                  <a:pt x="1379" y="6311"/>
                  <a:pt x="1221" y="5045"/>
                  <a:pt x="1126" y="3936"/>
                </a:cubicBezTo>
                <a:cubicBezTo>
                  <a:pt x="1062" y="2669"/>
                  <a:pt x="872" y="1371"/>
                  <a:pt x="429" y="136"/>
                </a:cubicBezTo>
                <a:cubicBezTo>
                  <a:pt x="400" y="48"/>
                  <a:pt x="302" y="0"/>
                  <a:pt x="2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29"/>
          <p:cNvSpPr/>
          <p:nvPr/>
        </p:nvSpPr>
        <p:spPr>
          <a:xfrm>
            <a:off x="4675840" y="2018524"/>
            <a:ext cx="25990" cy="222011"/>
          </a:xfrm>
          <a:custGeom>
            <a:avLst/>
            <a:gdLst/>
            <a:ahLst/>
            <a:cxnLst/>
            <a:rect l="l" t="t" r="r" b="b"/>
            <a:pathLst>
              <a:path w="856" h="7312" extrusionOk="0">
                <a:moveTo>
                  <a:pt x="235" y="0"/>
                </a:moveTo>
                <a:cubicBezTo>
                  <a:pt x="135" y="0"/>
                  <a:pt x="32" y="75"/>
                  <a:pt x="32" y="202"/>
                </a:cubicBezTo>
                <a:cubicBezTo>
                  <a:pt x="0" y="2450"/>
                  <a:pt x="159" y="4699"/>
                  <a:pt x="127" y="6979"/>
                </a:cubicBezTo>
                <a:cubicBezTo>
                  <a:pt x="111" y="7201"/>
                  <a:pt x="285" y="7311"/>
                  <a:pt x="464" y="7311"/>
                </a:cubicBezTo>
                <a:cubicBezTo>
                  <a:pt x="642" y="7311"/>
                  <a:pt x="824" y="7201"/>
                  <a:pt x="824" y="6979"/>
                </a:cubicBezTo>
                <a:cubicBezTo>
                  <a:pt x="855" y="4730"/>
                  <a:pt x="824" y="2355"/>
                  <a:pt x="412" y="138"/>
                </a:cubicBezTo>
                <a:cubicBezTo>
                  <a:pt x="385" y="43"/>
                  <a:pt x="311" y="0"/>
                  <a:pt x="2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29"/>
          <p:cNvSpPr/>
          <p:nvPr/>
        </p:nvSpPr>
        <p:spPr>
          <a:xfrm>
            <a:off x="4619973" y="2211417"/>
            <a:ext cx="167722" cy="109609"/>
          </a:xfrm>
          <a:custGeom>
            <a:avLst/>
            <a:gdLst/>
            <a:ahLst/>
            <a:cxnLst/>
            <a:rect l="l" t="t" r="r" b="b"/>
            <a:pathLst>
              <a:path w="5524" h="3610" extrusionOk="0">
                <a:moveTo>
                  <a:pt x="5044" y="0"/>
                </a:moveTo>
                <a:cubicBezTo>
                  <a:pt x="4966" y="0"/>
                  <a:pt x="4886" y="26"/>
                  <a:pt x="4817" y="87"/>
                </a:cubicBezTo>
                <a:cubicBezTo>
                  <a:pt x="4030" y="875"/>
                  <a:pt x="3342" y="1812"/>
                  <a:pt x="2688" y="2722"/>
                </a:cubicBezTo>
                <a:lnTo>
                  <a:pt x="2688" y="2722"/>
                </a:lnTo>
                <a:cubicBezTo>
                  <a:pt x="1877" y="2004"/>
                  <a:pt x="1168" y="1223"/>
                  <a:pt x="384" y="468"/>
                </a:cubicBezTo>
                <a:cubicBezTo>
                  <a:pt x="347" y="439"/>
                  <a:pt x="306" y="426"/>
                  <a:pt x="266" y="426"/>
                </a:cubicBezTo>
                <a:cubicBezTo>
                  <a:pt x="129" y="426"/>
                  <a:pt x="1" y="567"/>
                  <a:pt x="99" y="689"/>
                </a:cubicBezTo>
                <a:cubicBezTo>
                  <a:pt x="732" y="1766"/>
                  <a:pt x="1587" y="2653"/>
                  <a:pt x="2505" y="3508"/>
                </a:cubicBezTo>
                <a:cubicBezTo>
                  <a:pt x="2574" y="3576"/>
                  <a:pt x="2660" y="3609"/>
                  <a:pt x="2749" y="3609"/>
                </a:cubicBezTo>
                <a:cubicBezTo>
                  <a:pt x="2865" y="3609"/>
                  <a:pt x="2986" y="3552"/>
                  <a:pt x="3075" y="3444"/>
                </a:cubicBezTo>
                <a:cubicBezTo>
                  <a:pt x="3804" y="2431"/>
                  <a:pt x="4627" y="1513"/>
                  <a:pt x="5356" y="499"/>
                </a:cubicBezTo>
                <a:cubicBezTo>
                  <a:pt x="5524" y="259"/>
                  <a:pt x="5291" y="0"/>
                  <a:pt x="504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29"/>
          <p:cNvSpPr/>
          <p:nvPr/>
        </p:nvSpPr>
        <p:spPr>
          <a:xfrm>
            <a:off x="5374876" y="2480368"/>
            <a:ext cx="143311" cy="124304"/>
          </a:xfrm>
          <a:custGeom>
            <a:avLst/>
            <a:gdLst/>
            <a:ahLst/>
            <a:cxnLst/>
            <a:rect l="l" t="t" r="r" b="b"/>
            <a:pathLst>
              <a:path w="4720" h="4094" extrusionOk="0">
                <a:moveTo>
                  <a:pt x="1438" y="0"/>
                </a:moveTo>
                <a:cubicBezTo>
                  <a:pt x="1041" y="0"/>
                  <a:pt x="644" y="27"/>
                  <a:pt x="254" y="97"/>
                </a:cubicBezTo>
                <a:cubicBezTo>
                  <a:pt x="32" y="160"/>
                  <a:pt x="1" y="540"/>
                  <a:pt x="254" y="603"/>
                </a:cubicBezTo>
                <a:cubicBezTo>
                  <a:pt x="824" y="667"/>
                  <a:pt x="1363" y="667"/>
                  <a:pt x="1933" y="730"/>
                </a:cubicBezTo>
                <a:cubicBezTo>
                  <a:pt x="2344" y="762"/>
                  <a:pt x="2724" y="825"/>
                  <a:pt x="3136" y="857"/>
                </a:cubicBezTo>
                <a:cubicBezTo>
                  <a:pt x="3222" y="878"/>
                  <a:pt x="3495" y="972"/>
                  <a:pt x="3634" y="972"/>
                </a:cubicBezTo>
                <a:cubicBezTo>
                  <a:pt x="3660" y="972"/>
                  <a:pt x="3682" y="968"/>
                  <a:pt x="3696" y="961"/>
                </a:cubicBezTo>
                <a:lnTo>
                  <a:pt x="3696" y="961"/>
                </a:lnTo>
                <a:cubicBezTo>
                  <a:pt x="3642" y="1145"/>
                  <a:pt x="3416" y="1601"/>
                  <a:pt x="3389" y="1680"/>
                </a:cubicBezTo>
                <a:cubicBezTo>
                  <a:pt x="3294" y="1934"/>
                  <a:pt x="3199" y="2187"/>
                  <a:pt x="3104" y="2440"/>
                </a:cubicBezTo>
                <a:cubicBezTo>
                  <a:pt x="2914" y="2947"/>
                  <a:pt x="2598" y="3422"/>
                  <a:pt x="2756" y="3929"/>
                </a:cubicBezTo>
                <a:cubicBezTo>
                  <a:pt x="2801" y="4019"/>
                  <a:pt x="2896" y="4094"/>
                  <a:pt x="2992" y="4094"/>
                </a:cubicBezTo>
                <a:cubicBezTo>
                  <a:pt x="3030" y="4094"/>
                  <a:pt x="3068" y="4082"/>
                  <a:pt x="3104" y="4055"/>
                </a:cubicBezTo>
                <a:cubicBezTo>
                  <a:pt x="3706" y="3770"/>
                  <a:pt x="3833" y="2852"/>
                  <a:pt x="4054" y="2282"/>
                </a:cubicBezTo>
                <a:cubicBezTo>
                  <a:pt x="4213" y="1839"/>
                  <a:pt x="4719" y="1015"/>
                  <a:pt x="4466" y="540"/>
                </a:cubicBezTo>
                <a:cubicBezTo>
                  <a:pt x="4213" y="65"/>
                  <a:pt x="3389" y="128"/>
                  <a:pt x="2946" y="97"/>
                </a:cubicBezTo>
                <a:cubicBezTo>
                  <a:pt x="2450" y="44"/>
                  <a:pt x="1943" y="0"/>
                  <a:pt x="143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29"/>
          <p:cNvSpPr/>
          <p:nvPr/>
        </p:nvSpPr>
        <p:spPr>
          <a:xfrm>
            <a:off x="5302522" y="2530405"/>
            <a:ext cx="137785" cy="113950"/>
          </a:xfrm>
          <a:custGeom>
            <a:avLst/>
            <a:gdLst/>
            <a:ahLst/>
            <a:cxnLst/>
            <a:rect l="l" t="t" r="r" b="b"/>
            <a:pathLst>
              <a:path w="4538" h="3753" extrusionOk="0">
                <a:moveTo>
                  <a:pt x="4316" y="1"/>
                </a:moveTo>
                <a:cubicBezTo>
                  <a:pt x="2669" y="127"/>
                  <a:pt x="1085" y="1932"/>
                  <a:pt x="230" y="3199"/>
                </a:cubicBezTo>
                <a:cubicBezTo>
                  <a:pt x="1" y="3535"/>
                  <a:pt x="313" y="3752"/>
                  <a:pt x="596" y="3752"/>
                </a:cubicBezTo>
                <a:cubicBezTo>
                  <a:pt x="763" y="3752"/>
                  <a:pt x="920" y="3676"/>
                  <a:pt x="948" y="3503"/>
                </a:cubicBezTo>
                <a:lnTo>
                  <a:pt x="948" y="3503"/>
                </a:lnTo>
                <a:cubicBezTo>
                  <a:pt x="1412" y="2836"/>
                  <a:pt x="1964" y="2229"/>
                  <a:pt x="2574" y="1711"/>
                </a:cubicBezTo>
                <a:cubicBezTo>
                  <a:pt x="3176" y="1204"/>
                  <a:pt x="3904" y="856"/>
                  <a:pt x="4442" y="286"/>
                </a:cubicBezTo>
                <a:cubicBezTo>
                  <a:pt x="4537" y="191"/>
                  <a:pt x="4474" y="1"/>
                  <a:pt x="431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29"/>
          <p:cNvSpPr/>
          <p:nvPr/>
        </p:nvSpPr>
        <p:spPr>
          <a:xfrm>
            <a:off x="5242313" y="2393865"/>
            <a:ext cx="180687" cy="122331"/>
          </a:xfrm>
          <a:custGeom>
            <a:avLst/>
            <a:gdLst/>
            <a:ahLst/>
            <a:cxnLst/>
            <a:rect l="l" t="t" r="r" b="b"/>
            <a:pathLst>
              <a:path w="5951" h="4029" extrusionOk="0">
                <a:moveTo>
                  <a:pt x="5634" y="1"/>
                </a:moveTo>
                <a:cubicBezTo>
                  <a:pt x="4398" y="127"/>
                  <a:pt x="3195" y="792"/>
                  <a:pt x="2182" y="1521"/>
                </a:cubicBezTo>
                <a:cubicBezTo>
                  <a:pt x="1390" y="2059"/>
                  <a:pt x="123" y="2851"/>
                  <a:pt x="28" y="3832"/>
                </a:cubicBezTo>
                <a:cubicBezTo>
                  <a:pt x="1" y="3943"/>
                  <a:pt x="116" y="4029"/>
                  <a:pt x="210" y="4029"/>
                </a:cubicBezTo>
                <a:cubicBezTo>
                  <a:pt x="224" y="4029"/>
                  <a:pt x="237" y="4027"/>
                  <a:pt x="250" y="4023"/>
                </a:cubicBezTo>
                <a:cubicBezTo>
                  <a:pt x="693" y="3896"/>
                  <a:pt x="820" y="3674"/>
                  <a:pt x="1168" y="3326"/>
                </a:cubicBezTo>
                <a:cubicBezTo>
                  <a:pt x="1643" y="2851"/>
                  <a:pt x="2150" y="2439"/>
                  <a:pt x="2688" y="2059"/>
                </a:cubicBezTo>
                <a:cubicBezTo>
                  <a:pt x="3670" y="1394"/>
                  <a:pt x="4747" y="1014"/>
                  <a:pt x="5760" y="444"/>
                </a:cubicBezTo>
                <a:cubicBezTo>
                  <a:pt x="5950" y="349"/>
                  <a:pt x="5887" y="1"/>
                  <a:pt x="56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29"/>
          <p:cNvSpPr/>
          <p:nvPr/>
        </p:nvSpPr>
        <p:spPr>
          <a:xfrm>
            <a:off x="5193156" y="2451402"/>
            <a:ext cx="106755" cy="123727"/>
          </a:xfrm>
          <a:custGeom>
            <a:avLst/>
            <a:gdLst/>
            <a:ahLst/>
            <a:cxnLst/>
            <a:rect l="l" t="t" r="r" b="b"/>
            <a:pathLst>
              <a:path w="3516" h="4075" extrusionOk="0">
                <a:moveTo>
                  <a:pt x="838" y="1"/>
                </a:moveTo>
                <a:cubicBezTo>
                  <a:pt x="814" y="1"/>
                  <a:pt x="787" y="11"/>
                  <a:pt x="760" y="37"/>
                </a:cubicBezTo>
                <a:cubicBezTo>
                  <a:pt x="412" y="512"/>
                  <a:pt x="475" y="1177"/>
                  <a:pt x="412" y="1747"/>
                </a:cubicBezTo>
                <a:cubicBezTo>
                  <a:pt x="349" y="2191"/>
                  <a:pt x="0" y="2919"/>
                  <a:pt x="190" y="3363"/>
                </a:cubicBezTo>
                <a:cubicBezTo>
                  <a:pt x="349" y="3743"/>
                  <a:pt x="855" y="3743"/>
                  <a:pt x="1204" y="3806"/>
                </a:cubicBezTo>
                <a:cubicBezTo>
                  <a:pt x="1729" y="3881"/>
                  <a:pt x="2314" y="4075"/>
                  <a:pt x="2864" y="4075"/>
                </a:cubicBezTo>
                <a:cubicBezTo>
                  <a:pt x="3010" y="4075"/>
                  <a:pt x="3154" y="4061"/>
                  <a:pt x="3294" y="4028"/>
                </a:cubicBezTo>
                <a:cubicBezTo>
                  <a:pt x="3484" y="3964"/>
                  <a:pt x="3516" y="3711"/>
                  <a:pt x="3357" y="3584"/>
                </a:cubicBezTo>
                <a:cubicBezTo>
                  <a:pt x="2946" y="3299"/>
                  <a:pt x="2407" y="3299"/>
                  <a:pt x="1932" y="3236"/>
                </a:cubicBezTo>
                <a:cubicBezTo>
                  <a:pt x="1679" y="3204"/>
                  <a:pt x="1330" y="3173"/>
                  <a:pt x="1109" y="3109"/>
                </a:cubicBezTo>
                <a:cubicBezTo>
                  <a:pt x="729" y="2983"/>
                  <a:pt x="824" y="3014"/>
                  <a:pt x="887" y="2571"/>
                </a:cubicBezTo>
                <a:cubicBezTo>
                  <a:pt x="982" y="1842"/>
                  <a:pt x="1330" y="702"/>
                  <a:pt x="919" y="37"/>
                </a:cubicBezTo>
                <a:cubicBezTo>
                  <a:pt x="900" y="19"/>
                  <a:pt x="872" y="1"/>
                  <a:pt x="83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29"/>
          <p:cNvSpPr/>
          <p:nvPr/>
        </p:nvSpPr>
        <p:spPr>
          <a:xfrm>
            <a:off x="5269244" y="3191610"/>
            <a:ext cx="151813" cy="148260"/>
          </a:xfrm>
          <a:custGeom>
            <a:avLst/>
            <a:gdLst/>
            <a:ahLst/>
            <a:cxnLst/>
            <a:rect l="l" t="t" r="r" b="b"/>
            <a:pathLst>
              <a:path w="5000" h="4883" extrusionOk="0">
                <a:moveTo>
                  <a:pt x="314" y="1"/>
                </a:moveTo>
                <a:cubicBezTo>
                  <a:pt x="138" y="1"/>
                  <a:pt x="0" y="243"/>
                  <a:pt x="155" y="423"/>
                </a:cubicBezTo>
                <a:cubicBezTo>
                  <a:pt x="883" y="1152"/>
                  <a:pt x="1675" y="1785"/>
                  <a:pt x="2371" y="2545"/>
                </a:cubicBezTo>
                <a:cubicBezTo>
                  <a:pt x="3005" y="3242"/>
                  <a:pt x="3511" y="4160"/>
                  <a:pt x="4177" y="4762"/>
                </a:cubicBezTo>
                <a:cubicBezTo>
                  <a:pt x="4245" y="4831"/>
                  <a:pt x="4346" y="4883"/>
                  <a:pt x="4445" y="4883"/>
                </a:cubicBezTo>
                <a:cubicBezTo>
                  <a:pt x="4483" y="4883"/>
                  <a:pt x="4521" y="4875"/>
                  <a:pt x="4557" y="4857"/>
                </a:cubicBezTo>
                <a:lnTo>
                  <a:pt x="4620" y="4857"/>
                </a:lnTo>
                <a:cubicBezTo>
                  <a:pt x="4905" y="4762"/>
                  <a:pt x="5000" y="4350"/>
                  <a:pt x="4715" y="4192"/>
                </a:cubicBezTo>
                <a:cubicBezTo>
                  <a:pt x="4696" y="4178"/>
                  <a:pt x="4679" y="4165"/>
                  <a:pt x="4664" y="4154"/>
                </a:cubicBezTo>
                <a:lnTo>
                  <a:pt x="4664" y="4154"/>
                </a:lnTo>
                <a:cubicBezTo>
                  <a:pt x="4593" y="4038"/>
                  <a:pt x="4449" y="3818"/>
                  <a:pt x="4430" y="3780"/>
                </a:cubicBezTo>
                <a:cubicBezTo>
                  <a:pt x="4050" y="3305"/>
                  <a:pt x="3606" y="2799"/>
                  <a:pt x="3195" y="2355"/>
                </a:cubicBezTo>
                <a:cubicBezTo>
                  <a:pt x="2371" y="1500"/>
                  <a:pt x="1453" y="613"/>
                  <a:pt x="440" y="43"/>
                </a:cubicBezTo>
                <a:cubicBezTo>
                  <a:pt x="398" y="14"/>
                  <a:pt x="355" y="1"/>
                  <a:pt x="31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29"/>
          <p:cNvSpPr/>
          <p:nvPr/>
        </p:nvSpPr>
        <p:spPr>
          <a:xfrm>
            <a:off x="5341659" y="3270309"/>
            <a:ext cx="137208" cy="122027"/>
          </a:xfrm>
          <a:custGeom>
            <a:avLst/>
            <a:gdLst/>
            <a:ahLst/>
            <a:cxnLst/>
            <a:rect l="l" t="t" r="r" b="b"/>
            <a:pathLst>
              <a:path w="4519" h="4019" extrusionOk="0">
                <a:moveTo>
                  <a:pt x="4079" y="1"/>
                </a:moveTo>
                <a:cubicBezTo>
                  <a:pt x="3899" y="1"/>
                  <a:pt x="3720" y="124"/>
                  <a:pt x="3692" y="397"/>
                </a:cubicBezTo>
                <a:cubicBezTo>
                  <a:pt x="3565" y="1220"/>
                  <a:pt x="3438" y="2075"/>
                  <a:pt x="3217" y="2898"/>
                </a:cubicBezTo>
                <a:cubicBezTo>
                  <a:pt x="3128" y="3164"/>
                  <a:pt x="3079" y="3242"/>
                  <a:pt x="2970" y="3242"/>
                </a:cubicBezTo>
                <a:cubicBezTo>
                  <a:pt x="2884" y="3242"/>
                  <a:pt x="2761" y="3194"/>
                  <a:pt x="2552" y="3152"/>
                </a:cubicBezTo>
                <a:cubicBezTo>
                  <a:pt x="2235" y="3088"/>
                  <a:pt x="1918" y="3025"/>
                  <a:pt x="1601" y="2962"/>
                </a:cubicBezTo>
                <a:cubicBezTo>
                  <a:pt x="1403" y="2916"/>
                  <a:pt x="1014" y="2819"/>
                  <a:pt x="674" y="2819"/>
                </a:cubicBezTo>
                <a:cubicBezTo>
                  <a:pt x="309" y="2819"/>
                  <a:pt x="0" y="2931"/>
                  <a:pt x="50" y="3342"/>
                </a:cubicBezTo>
                <a:cubicBezTo>
                  <a:pt x="73" y="3388"/>
                  <a:pt x="113" y="3418"/>
                  <a:pt x="158" y="3418"/>
                </a:cubicBezTo>
                <a:cubicBezTo>
                  <a:pt x="174" y="3418"/>
                  <a:pt x="191" y="3414"/>
                  <a:pt x="208" y="3405"/>
                </a:cubicBezTo>
                <a:cubicBezTo>
                  <a:pt x="292" y="3355"/>
                  <a:pt x="384" y="3336"/>
                  <a:pt x="481" y="3336"/>
                </a:cubicBezTo>
                <a:cubicBezTo>
                  <a:pt x="750" y="3336"/>
                  <a:pt x="1052" y="3485"/>
                  <a:pt x="1285" y="3532"/>
                </a:cubicBezTo>
                <a:cubicBezTo>
                  <a:pt x="1633" y="3659"/>
                  <a:pt x="2013" y="3754"/>
                  <a:pt x="2362" y="3849"/>
                </a:cubicBezTo>
                <a:cubicBezTo>
                  <a:pt x="2609" y="3894"/>
                  <a:pt x="2906" y="4019"/>
                  <a:pt x="3181" y="4019"/>
                </a:cubicBezTo>
                <a:cubicBezTo>
                  <a:pt x="3293" y="4019"/>
                  <a:pt x="3401" y="3998"/>
                  <a:pt x="3502" y="3944"/>
                </a:cubicBezTo>
                <a:cubicBezTo>
                  <a:pt x="3882" y="3754"/>
                  <a:pt x="3945" y="3183"/>
                  <a:pt x="4040" y="2803"/>
                </a:cubicBezTo>
                <a:cubicBezTo>
                  <a:pt x="4230" y="2043"/>
                  <a:pt x="4357" y="1283"/>
                  <a:pt x="4483" y="492"/>
                </a:cubicBezTo>
                <a:cubicBezTo>
                  <a:pt x="4518" y="180"/>
                  <a:pt x="4297" y="1"/>
                  <a:pt x="40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29"/>
          <p:cNvSpPr/>
          <p:nvPr/>
        </p:nvSpPr>
        <p:spPr>
          <a:xfrm>
            <a:off x="5376363" y="3096362"/>
            <a:ext cx="187974" cy="176831"/>
          </a:xfrm>
          <a:custGeom>
            <a:avLst/>
            <a:gdLst/>
            <a:ahLst/>
            <a:cxnLst/>
            <a:rect l="l" t="t" r="r" b="b"/>
            <a:pathLst>
              <a:path w="6191" h="5824" extrusionOk="0">
                <a:moveTo>
                  <a:pt x="145" y="1"/>
                </a:moveTo>
                <a:cubicBezTo>
                  <a:pt x="33" y="1"/>
                  <a:pt x="1" y="153"/>
                  <a:pt x="110" y="235"/>
                </a:cubicBezTo>
                <a:cubicBezTo>
                  <a:pt x="1155" y="932"/>
                  <a:pt x="2232" y="1629"/>
                  <a:pt x="3150" y="2515"/>
                </a:cubicBezTo>
                <a:cubicBezTo>
                  <a:pt x="3530" y="2895"/>
                  <a:pt x="3879" y="3275"/>
                  <a:pt x="4227" y="3687"/>
                </a:cubicBezTo>
                <a:cubicBezTo>
                  <a:pt x="4256" y="3716"/>
                  <a:pt x="5318" y="5096"/>
                  <a:pt x="5475" y="5380"/>
                </a:cubicBezTo>
                <a:lnTo>
                  <a:pt x="5475" y="5380"/>
                </a:lnTo>
                <a:cubicBezTo>
                  <a:pt x="5461" y="5412"/>
                  <a:pt x="5455" y="5450"/>
                  <a:pt x="5462" y="5492"/>
                </a:cubicBezTo>
                <a:cubicBezTo>
                  <a:pt x="5462" y="5492"/>
                  <a:pt x="5462" y="5524"/>
                  <a:pt x="5462" y="5556"/>
                </a:cubicBezTo>
                <a:cubicBezTo>
                  <a:pt x="5462" y="5682"/>
                  <a:pt x="5526" y="5777"/>
                  <a:pt x="5652" y="5809"/>
                </a:cubicBezTo>
                <a:lnTo>
                  <a:pt x="5716" y="5809"/>
                </a:lnTo>
                <a:cubicBezTo>
                  <a:pt x="5749" y="5819"/>
                  <a:pt x="5783" y="5823"/>
                  <a:pt x="5814" y="5823"/>
                </a:cubicBezTo>
                <a:cubicBezTo>
                  <a:pt x="5991" y="5823"/>
                  <a:pt x="6127" y="5685"/>
                  <a:pt x="6127" y="5524"/>
                </a:cubicBezTo>
                <a:cubicBezTo>
                  <a:pt x="6191" y="4447"/>
                  <a:pt x="4575" y="2990"/>
                  <a:pt x="3847" y="2294"/>
                </a:cubicBezTo>
                <a:cubicBezTo>
                  <a:pt x="2802" y="1312"/>
                  <a:pt x="1567" y="489"/>
                  <a:pt x="205" y="14"/>
                </a:cubicBezTo>
                <a:cubicBezTo>
                  <a:pt x="183" y="5"/>
                  <a:pt x="163" y="1"/>
                  <a:pt x="14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29"/>
          <p:cNvSpPr/>
          <p:nvPr/>
        </p:nvSpPr>
        <p:spPr>
          <a:xfrm>
            <a:off x="5321984" y="3042499"/>
            <a:ext cx="113495" cy="146165"/>
          </a:xfrm>
          <a:custGeom>
            <a:avLst/>
            <a:gdLst/>
            <a:ahLst/>
            <a:cxnLst/>
            <a:rect l="l" t="t" r="r" b="b"/>
            <a:pathLst>
              <a:path w="3738" h="4814" extrusionOk="0">
                <a:moveTo>
                  <a:pt x="3370" y="0"/>
                </a:moveTo>
                <a:cubicBezTo>
                  <a:pt x="2743" y="0"/>
                  <a:pt x="2119" y="356"/>
                  <a:pt x="1521" y="584"/>
                </a:cubicBezTo>
                <a:cubicBezTo>
                  <a:pt x="1173" y="711"/>
                  <a:pt x="444" y="806"/>
                  <a:pt x="223" y="1186"/>
                </a:cubicBezTo>
                <a:cubicBezTo>
                  <a:pt x="1" y="1534"/>
                  <a:pt x="254" y="2263"/>
                  <a:pt x="349" y="2579"/>
                </a:cubicBezTo>
                <a:cubicBezTo>
                  <a:pt x="508" y="3308"/>
                  <a:pt x="729" y="4099"/>
                  <a:pt x="1204" y="4701"/>
                </a:cubicBezTo>
                <a:cubicBezTo>
                  <a:pt x="1258" y="4781"/>
                  <a:pt x="1328" y="4814"/>
                  <a:pt x="1398" y="4814"/>
                </a:cubicBezTo>
                <a:cubicBezTo>
                  <a:pt x="1546" y="4814"/>
                  <a:pt x="1687" y="4664"/>
                  <a:pt x="1638" y="4509"/>
                </a:cubicBezTo>
                <a:lnTo>
                  <a:pt x="1638" y="4509"/>
                </a:lnTo>
                <a:cubicBezTo>
                  <a:pt x="1642" y="4510"/>
                  <a:pt x="1645" y="4510"/>
                  <a:pt x="1648" y="4511"/>
                </a:cubicBezTo>
                <a:cubicBezTo>
                  <a:pt x="1489" y="3878"/>
                  <a:pt x="476" y="2009"/>
                  <a:pt x="1078" y="1471"/>
                </a:cubicBezTo>
                <a:cubicBezTo>
                  <a:pt x="1394" y="1186"/>
                  <a:pt x="2123" y="1091"/>
                  <a:pt x="2503" y="932"/>
                </a:cubicBezTo>
                <a:cubicBezTo>
                  <a:pt x="2978" y="774"/>
                  <a:pt x="3326" y="711"/>
                  <a:pt x="3643" y="331"/>
                </a:cubicBezTo>
                <a:cubicBezTo>
                  <a:pt x="3738" y="236"/>
                  <a:pt x="3706" y="46"/>
                  <a:pt x="3580" y="14"/>
                </a:cubicBezTo>
                <a:cubicBezTo>
                  <a:pt x="3510" y="5"/>
                  <a:pt x="3440" y="0"/>
                  <a:pt x="337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29"/>
          <p:cNvSpPr/>
          <p:nvPr/>
        </p:nvSpPr>
        <p:spPr>
          <a:xfrm>
            <a:off x="4663513" y="3836479"/>
            <a:ext cx="170607" cy="114527"/>
          </a:xfrm>
          <a:custGeom>
            <a:avLst/>
            <a:gdLst/>
            <a:ahLst/>
            <a:cxnLst/>
            <a:rect l="l" t="t" r="r" b="b"/>
            <a:pathLst>
              <a:path w="5619" h="3772" extrusionOk="0">
                <a:moveTo>
                  <a:pt x="322" y="1"/>
                </a:moveTo>
                <a:cubicBezTo>
                  <a:pt x="157" y="1"/>
                  <a:pt x="0" y="170"/>
                  <a:pt x="121" y="339"/>
                </a:cubicBezTo>
                <a:cubicBezTo>
                  <a:pt x="818" y="1543"/>
                  <a:pt x="1831" y="2588"/>
                  <a:pt x="2750" y="3664"/>
                </a:cubicBezTo>
                <a:cubicBezTo>
                  <a:pt x="2800" y="3731"/>
                  <a:pt x="2912" y="3772"/>
                  <a:pt x="3025" y="3772"/>
                </a:cubicBezTo>
                <a:cubicBezTo>
                  <a:pt x="3126" y="3772"/>
                  <a:pt x="3228" y="3739"/>
                  <a:pt x="3288" y="3664"/>
                </a:cubicBezTo>
                <a:cubicBezTo>
                  <a:pt x="3763" y="3063"/>
                  <a:pt x="4207" y="2461"/>
                  <a:pt x="4682" y="1859"/>
                </a:cubicBezTo>
                <a:cubicBezTo>
                  <a:pt x="5062" y="1384"/>
                  <a:pt x="5442" y="1036"/>
                  <a:pt x="5568" y="434"/>
                </a:cubicBezTo>
                <a:cubicBezTo>
                  <a:pt x="5619" y="258"/>
                  <a:pt x="5488" y="121"/>
                  <a:pt x="5321" y="121"/>
                </a:cubicBezTo>
                <a:cubicBezTo>
                  <a:pt x="5278" y="121"/>
                  <a:pt x="5233" y="130"/>
                  <a:pt x="5188" y="149"/>
                </a:cubicBezTo>
                <a:cubicBezTo>
                  <a:pt x="4682" y="434"/>
                  <a:pt x="4397" y="909"/>
                  <a:pt x="4048" y="1384"/>
                </a:cubicBezTo>
                <a:cubicBezTo>
                  <a:pt x="3685" y="1845"/>
                  <a:pt x="3340" y="2287"/>
                  <a:pt x="2985" y="2753"/>
                </a:cubicBezTo>
                <a:lnTo>
                  <a:pt x="2985" y="2753"/>
                </a:lnTo>
                <a:cubicBezTo>
                  <a:pt x="2178" y="1831"/>
                  <a:pt x="1399" y="843"/>
                  <a:pt x="470" y="54"/>
                </a:cubicBezTo>
                <a:cubicBezTo>
                  <a:pt x="425" y="17"/>
                  <a:pt x="373" y="1"/>
                  <a:pt x="32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29"/>
          <p:cNvSpPr/>
          <p:nvPr/>
        </p:nvSpPr>
        <p:spPr>
          <a:xfrm>
            <a:off x="4735441" y="3644831"/>
            <a:ext cx="45240" cy="227203"/>
          </a:xfrm>
          <a:custGeom>
            <a:avLst/>
            <a:gdLst/>
            <a:ahLst/>
            <a:cxnLst/>
            <a:rect l="l" t="t" r="r" b="b"/>
            <a:pathLst>
              <a:path w="1490" h="7483" extrusionOk="0">
                <a:moveTo>
                  <a:pt x="682" y="1"/>
                </a:moveTo>
                <a:cubicBezTo>
                  <a:pt x="484" y="1"/>
                  <a:pt x="286" y="127"/>
                  <a:pt x="286" y="381"/>
                </a:cubicBezTo>
                <a:cubicBezTo>
                  <a:pt x="286" y="2566"/>
                  <a:pt x="1" y="5353"/>
                  <a:pt x="761" y="7411"/>
                </a:cubicBezTo>
                <a:cubicBezTo>
                  <a:pt x="777" y="7459"/>
                  <a:pt x="808" y="7483"/>
                  <a:pt x="840" y="7483"/>
                </a:cubicBezTo>
                <a:cubicBezTo>
                  <a:pt x="872" y="7483"/>
                  <a:pt x="903" y="7459"/>
                  <a:pt x="919" y="7411"/>
                </a:cubicBezTo>
                <a:cubicBezTo>
                  <a:pt x="1489" y="5258"/>
                  <a:pt x="1078" y="2598"/>
                  <a:pt x="1078" y="381"/>
                </a:cubicBezTo>
                <a:cubicBezTo>
                  <a:pt x="1078" y="127"/>
                  <a:pt x="880" y="1"/>
                  <a:pt x="68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29"/>
          <p:cNvSpPr/>
          <p:nvPr/>
        </p:nvSpPr>
        <p:spPr>
          <a:xfrm>
            <a:off x="4576797" y="3690891"/>
            <a:ext cx="34644" cy="222861"/>
          </a:xfrm>
          <a:custGeom>
            <a:avLst/>
            <a:gdLst/>
            <a:ahLst/>
            <a:cxnLst/>
            <a:rect l="l" t="t" r="r" b="b"/>
            <a:pathLst>
              <a:path w="1141" h="7340" extrusionOk="0">
                <a:moveTo>
                  <a:pt x="345" y="1"/>
                </a:moveTo>
                <a:cubicBezTo>
                  <a:pt x="225" y="1"/>
                  <a:pt x="95" y="83"/>
                  <a:pt x="95" y="226"/>
                </a:cubicBezTo>
                <a:cubicBezTo>
                  <a:pt x="0" y="1429"/>
                  <a:pt x="95" y="2696"/>
                  <a:pt x="159" y="3931"/>
                </a:cubicBezTo>
                <a:cubicBezTo>
                  <a:pt x="190" y="5008"/>
                  <a:pt x="95" y="6148"/>
                  <a:pt x="412" y="7161"/>
                </a:cubicBezTo>
                <a:cubicBezTo>
                  <a:pt x="461" y="7276"/>
                  <a:pt x="578" y="7339"/>
                  <a:pt x="688" y="7339"/>
                </a:cubicBezTo>
                <a:cubicBezTo>
                  <a:pt x="791" y="7339"/>
                  <a:pt x="888" y="7284"/>
                  <a:pt x="919" y="7161"/>
                </a:cubicBezTo>
                <a:cubicBezTo>
                  <a:pt x="1141" y="6021"/>
                  <a:pt x="919" y="4818"/>
                  <a:pt x="856" y="3646"/>
                </a:cubicBezTo>
                <a:cubicBezTo>
                  <a:pt x="761" y="2506"/>
                  <a:pt x="761" y="1302"/>
                  <a:pt x="539" y="162"/>
                </a:cubicBezTo>
                <a:cubicBezTo>
                  <a:pt x="525" y="51"/>
                  <a:pt x="438" y="1"/>
                  <a:pt x="34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29"/>
          <p:cNvSpPr/>
          <p:nvPr/>
        </p:nvSpPr>
        <p:spPr>
          <a:xfrm>
            <a:off x="4495547" y="3628496"/>
            <a:ext cx="205099" cy="103354"/>
          </a:xfrm>
          <a:custGeom>
            <a:avLst/>
            <a:gdLst/>
            <a:ahLst/>
            <a:cxnLst/>
            <a:rect l="l" t="t" r="r" b="b"/>
            <a:pathLst>
              <a:path w="6755" h="3404" extrusionOk="0">
                <a:moveTo>
                  <a:pt x="2993" y="0"/>
                </a:moveTo>
                <a:cubicBezTo>
                  <a:pt x="2455" y="0"/>
                  <a:pt x="2138" y="444"/>
                  <a:pt x="1821" y="824"/>
                </a:cubicBezTo>
                <a:cubicBezTo>
                  <a:pt x="1156" y="1552"/>
                  <a:pt x="491" y="2281"/>
                  <a:pt x="48" y="3167"/>
                </a:cubicBezTo>
                <a:cubicBezTo>
                  <a:pt x="1" y="3285"/>
                  <a:pt x="94" y="3403"/>
                  <a:pt x="211" y="3403"/>
                </a:cubicBezTo>
                <a:cubicBezTo>
                  <a:pt x="250" y="3403"/>
                  <a:pt x="293" y="3390"/>
                  <a:pt x="333" y="3357"/>
                </a:cubicBezTo>
                <a:cubicBezTo>
                  <a:pt x="840" y="2946"/>
                  <a:pt x="1251" y="2439"/>
                  <a:pt x="1726" y="1964"/>
                </a:cubicBezTo>
                <a:cubicBezTo>
                  <a:pt x="2032" y="1628"/>
                  <a:pt x="2573" y="820"/>
                  <a:pt x="3066" y="820"/>
                </a:cubicBezTo>
                <a:cubicBezTo>
                  <a:pt x="3084" y="820"/>
                  <a:pt x="3102" y="822"/>
                  <a:pt x="3120" y="824"/>
                </a:cubicBezTo>
                <a:cubicBezTo>
                  <a:pt x="3563" y="855"/>
                  <a:pt x="4292" y="1552"/>
                  <a:pt x="4608" y="1806"/>
                </a:cubicBezTo>
                <a:cubicBezTo>
                  <a:pt x="5073" y="2208"/>
                  <a:pt x="5507" y="2641"/>
                  <a:pt x="5911" y="3074"/>
                </a:cubicBezTo>
                <a:lnTo>
                  <a:pt x="5911" y="3074"/>
                </a:lnTo>
                <a:cubicBezTo>
                  <a:pt x="5986" y="3177"/>
                  <a:pt x="6087" y="3220"/>
                  <a:pt x="6189" y="3220"/>
                </a:cubicBezTo>
                <a:cubicBezTo>
                  <a:pt x="6471" y="3220"/>
                  <a:pt x="6754" y="2886"/>
                  <a:pt x="6477" y="2566"/>
                </a:cubicBezTo>
                <a:cubicBezTo>
                  <a:pt x="5780" y="1774"/>
                  <a:pt x="4197" y="32"/>
                  <a:pt x="299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29"/>
          <p:cNvSpPr/>
          <p:nvPr/>
        </p:nvSpPr>
        <p:spPr>
          <a:xfrm>
            <a:off x="3772950" y="3442768"/>
            <a:ext cx="138483" cy="131530"/>
          </a:xfrm>
          <a:custGeom>
            <a:avLst/>
            <a:gdLst/>
            <a:ahLst/>
            <a:cxnLst/>
            <a:rect l="l" t="t" r="r" b="b"/>
            <a:pathLst>
              <a:path w="4561" h="4332" extrusionOk="0">
                <a:moveTo>
                  <a:pt x="1488" y="0"/>
                </a:moveTo>
                <a:cubicBezTo>
                  <a:pt x="1380" y="0"/>
                  <a:pt x="1276" y="60"/>
                  <a:pt x="1235" y="195"/>
                </a:cubicBezTo>
                <a:cubicBezTo>
                  <a:pt x="887" y="1335"/>
                  <a:pt x="697" y="2412"/>
                  <a:pt x="127" y="3489"/>
                </a:cubicBezTo>
                <a:cubicBezTo>
                  <a:pt x="0" y="3742"/>
                  <a:pt x="158" y="4059"/>
                  <a:pt x="475" y="4091"/>
                </a:cubicBezTo>
                <a:cubicBezTo>
                  <a:pt x="1140" y="4091"/>
                  <a:pt x="1805" y="4122"/>
                  <a:pt x="2502" y="4186"/>
                </a:cubicBezTo>
                <a:cubicBezTo>
                  <a:pt x="2891" y="4229"/>
                  <a:pt x="3310" y="4331"/>
                  <a:pt x="3718" y="4331"/>
                </a:cubicBezTo>
                <a:cubicBezTo>
                  <a:pt x="3908" y="4331"/>
                  <a:pt x="4095" y="4309"/>
                  <a:pt x="4275" y="4249"/>
                </a:cubicBezTo>
                <a:cubicBezTo>
                  <a:pt x="4529" y="4154"/>
                  <a:pt x="4560" y="3869"/>
                  <a:pt x="4339" y="3742"/>
                </a:cubicBezTo>
                <a:cubicBezTo>
                  <a:pt x="3864" y="3394"/>
                  <a:pt x="3199" y="3426"/>
                  <a:pt x="2629" y="3362"/>
                </a:cubicBezTo>
                <a:cubicBezTo>
                  <a:pt x="2117" y="3318"/>
                  <a:pt x="1621" y="3289"/>
                  <a:pt x="1118" y="3276"/>
                </a:cubicBezTo>
                <a:lnTo>
                  <a:pt x="1118" y="3276"/>
                </a:lnTo>
                <a:cubicBezTo>
                  <a:pt x="1555" y="2334"/>
                  <a:pt x="1883" y="1280"/>
                  <a:pt x="1805" y="290"/>
                </a:cubicBezTo>
                <a:cubicBezTo>
                  <a:pt x="1787" y="109"/>
                  <a:pt x="1634" y="0"/>
                  <a:pt x="148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29"/>
          <p:cNvSpPr/>
          <p:nvPr/>
        </p:nvSpPr>
        <p:spPr>
          <a:xfrm>
            <a:off x="3839930" y="3329820"/>
            <a:ext cx="201303" cy="180019"/>
          </a:xfrm>
          <a:custGeom>
            <a:avLst/>
            <a:gdLst/>
            <a:ahLst/>
            <a:cxnLst/>
            <a:rect l="l" t="t" r="r" b="b"/>
            <a:pathLst>
              <a:path w="6630" h="5929" extrusionOk="0">
                <a:moveTo>
                  <a:pt x="6138" y="0"/>
                </a:moveTo>
                <a:cubicBezTo>
                  <a:pt x="6007" y="0"/>
                  <a:pt x="5880" y="68"/>
                  <a:pt x="5806" y="178"/>
                </a:cubicBezTo>
                <a:cubicBezTo>
                  <a:pt x="4413" y="2427"/>
                  <a:pt x="1341" y="3250"/>
                  <a:pt x="74" y="5594"/>
                </a:cubicBezTo>
                <a:cubicBezTo>
                  <a:pt x="0" y="5742"/>
                  <a:pt x="99" y="5929"/>
                  <a:pt x="237" y="5929"/>
                </a:cubicBezTo>
                <a:cubicBezTo>
                  <a:pt x="276" y="5929"/>
                  <a:pt x="317" y="5914"/>
                  <a:pt x="359" y="5879"/>
                </a:cubicBezTo>
                <a:cubicBezTo>
                  <a:pt x="1563" y="5055"/>
                  <a:pt x="2639" y="4042"/>
                  <a:pt x="3811" y="3155"/>
                </a:cubicBezTo>
                <a:cubicBezTo>
                  <a:pt x="4730" y="2459"/>
                  <a:pt x="5901" y="1699"/>
                  <a:pt x="6535" y="685"/>
                </a:cubicBezTo>
                <a:cubicBezTo>
                  <a:pt x="6630" y="527"/>
                  <a:pt x="6598" y="305"/>
                  <a:pt x="6440" y="178"/>
                </a:cubicBezTo>
                <a:lnTo>
                  <a:pt x="6408" y="115"/>
                </a:lnTo>
                <a:cubicBezTo>
                  <a:pt x="6329" y="35"/>
                  <a:pt x="6232" y="0"/>
                  <a:pt x="613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29"/>
          <p:cNvSpPr/>
          <p:nvPr/>
        </p:nvSpPr>
        <p:spPr>
          <a:xfrm>
            <a:off x="3703390" y="3275440"/>
            <a:ext cx="183997" cy="160101"/>
          </a:xfrm>
          <a:custGeom>
            <a:avLst/>
            <a:gdLst/>
            <a:ahLst/>
            <a:cxnLst/>
            <a:rect l="l" t="t" r="r" b="b"/>
            <a:pathLst>
              <a:path w="6060" h="5273" extrusionOk="0">
                <a:moveTo>
                  <a:pt x="5533" y="1"/>
                </a:moveTo>
                <a:cubicBezTo>
                  <a:pt x="5484" y="1"/>
                  <a:pt x="5436" y="13"/>
                  <a:pt x="5395" y="38"/>
                </a:cubicBezTo>
                <a:cubicBezTo>
                  <a:pt x="4983" y="323"/>
                  <a:pt x="4698" y="766"/>
                  <a:pt x="4350" y="1083"/>
                </a:cubicBezTo>
                <a:cubicBezTo>
                  <a:pt x="3780" y="1621"/>
                  <a:pt x="3146" y="2064"/>
                  <a:pt x="2544" y="2508"/>
                </a:cubicBezTo>
                <a:cubicBezTo>
                  <a:pt x="1594" y="3204"/>
                  <a:pt x="644" y="3965"/>
                  <a:pt x="74" y="4978"/>
                </a:cubicBezTo>
                <a:cubicBezTo>
                  <a:pt x="1" y="5125"/>
                  <a:pt x="136" y="5272"/>
                  <a:pt x="275" y="5272"/>
                </a:cubicBezTo>
                <a:cubicBezTo>
                  <a:pt x="315" y="5272"/>
                  <a:pt x="355" y="5260"/>
                  <a:pt x="391" y="5231"/>
                </a:cubicBezTo>
                <a:cubicBezTo>
                  <a:pt x="1499" y="4186"/>
                  <a:pt x="2734" y="3331"/>
                  <a:pt x="3938" y="2413"/>
                </a:cubicBezTo>
                <a:cubicBezTo>
                  <a:pt x="4508" y="1969"/>
                  <a:pt x="6060" y="1083"/>
                  <a:pt x="5870" y="259"/>
                </a:cubicBezTo>
                <a:cubicBezTo>
                  <a:pt x="5823" y="96"/>
                  <a:pt x="5673" y="1"/>
                  <a:pt x="553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29"/>
          <p:cNvSpPr/>
          <p:nvPr/>
        </p:nvSpPr>
        <p:spPr>
          <a:xfrm>
            <a:off x="3821986" y="3224765"/>
            <a:ext cx="125033" cy="132411"/>
          </a:xfrm>
          <a:custGeom>
            <a:avLst/>
            <a:gdLst/>
            <a:ahLst/>
            <a:cxnLst/>
            <a:rect l="l" t="t" r="r" b="b"/>
            <a:pathLst>
              <a:path w="4118" h="4361" extrusionOk="0">
                <a:moveTo>
                  <a:pt x="3144" y="1"/>
                </a:moveTo>
                <a:cubicBezTo>
                  <a:pt x="2986" y="1"/>
                  <a:pt x="2821" y="33"/>
                  <a:pt x="2660" y="60"/>
                </a:cubicBezTo>
                <a:cubicBezTo>
                  <a:pt x="1869" y="218"/>
                  <a:pt x="1014" y="313"/>
                  <a:pt x="222" y="598"/>
                </a:cubicBezTo>
                <a:cubicBezTo>
                  <a:pt x="0" y="662"/>
                  <a:pt x="32" y="1010"/>
                  <a:pt x="285" y="1010"/>
                </a:cubicBezTo>
                <a:cubicBezTo>
                  <a:pt x="355" y="1013"/>
                  <a:pt x="426" y="1014"/>
                  <a:pt x="496" y="1014"/>
                </a:cubicBezTo>
                <a:cubicBezTo>
                  <a:pt x="1217" y="1014"/>
                  <a:pt x="1936" y="875"/>
                  <a:pt x="2629" y="788"/>
                </a:cubicBezTo>
                <a:cubicBezTo>
                  <a:pt x="2770" y="774"/>
                  <a:pt x="2855" y="747"/>
                  <a:pt x="2916" y="747"/>
                </a:cubicBezTo>
                <a:cubicBezTo>
                  <a:pt x="2993" y="747"/>
                  <a:pt x="3034" y="789"/>
                  <a:pt x="3104" y="947"/>
                </a:cubicBezTo>
                <a:cubicBezTo>
                  <a:pt x="3167" y="1105"/>
                  <a:pt x="3135" y="1358"/>
                  <a:pt x="3167" y="1548"/>
                </a:cubicBezTo>
                <a:cubicBezTo>
                  <a:pt x="3167" y="1928"/>
                  <a:pt x="3199" y="2308"/>
                  <a:pt x="3199" y="2720"/>
                </a:cubicBezTo>
                <a:cubicBezTo>
                  <a:pt x="3199" y="3068"/>
                  <a:pt x="2914" y="4082"/>
                  <a:pt x="3325" y="4303"/>
                </a:cubicBezTo>
                <a:cubicBezTo>
                  <a:pt x="3393" y="4342"/>
                  <a:pt x="3452" y="4360"/>
                  <a:pt x="3506" y="4360"/>
                </a:cubicBezTo>
                <a:cubicBezTo>
                  <a:pt x="3628" y="4360"/>
                  <a:pt x="3722" y="4267"/>
                  <a:pt x="3832" y="4113"/>
                </a:cubicBezTo>
                <a:cubicBezTo>
                  <a:pt x="4117" y="3670"/>
                  <a:pt x="3959" y="2657"/>
                  <a:pt x="3959" y="2118"/>
                </a:cubicBezTo>
                <a:cubicBezTo>
                  <a:pt x="3927" y="1612"/>
                  <a:pt x="3991" y="725"/>
                  <a:pt x="3706" y="281"/>
                </a:cubicBezTo>
                <a:cubicBezTo>
                  <a:pt x="3559" y="62"/>
                  <a:pt x="3359" y="1"/>
                  <a:pt x="314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29"/>
          <p:cNvSpPr/>
          <p:nvPr/>
        </p:nvSpPr>
        <p:spPr>
          <a:xfrm>
            <a:off x="3706578" y="2523635"/>
            <a:ext cx="129587" cy="151479"/>
          </a:xfrm>
          <a:custGeom>
            <a:avLst/>
            <a:gdLst/>
            <a:ahLst/>
            <a:cxnLst/>
            <a:rect l="l" t="t" r="r" b="b"/>
            <a:pathLst>
              <a:path w="4268" h="4989" extrusionOk="0">
                <a:moveTo>
                  <a:pt x="3860" y="1"/>
                </a:moveTo>
                <a:cubicBezTo>
                  <a:pt x="3851" y="1"/>
                  <a:pt x="3842" y="1"/>
                  <a:pt x="3833" y="2"/>
                </a:cubicBezTo>
                <a:cubicBezTo>
                  <a:pt x="2566" y="97"/>
                  <a:pt x="1331" y="540"/>
                  <a:pt x="191" y="1047"/>
                </a:cubicBezTo>
                <a:cubicBezTo>
                  <a:pt x="64" y="1110"/>
                  <a:pt x="1" y="1300"/>
                  <a:pt x="33" y="1459"/>
                </a:cubicBezTo>
                <a:cubicBezTo>
                  <a:pt x="318" y="2630"/>
                  <a:pt x="698" y="3992"/>
                  <a:pt x="1521" y="4911"/>
                </a:cubicBezTo>
                <a:cubicBezTo>
                  <a:pt x="1576" y="4965"/>
                  <a:pt x="1641" y="4988"/>
                  <a:pt x="1704" y="4988"/>
                </a:cubicBezTo>
                <a:cubicBezTo>
                  <a:pt x="1859" y="4988"/>
                  <a:pt x="2000" y="4847"/>
                  <a:pt x="1933" y="4689"/>
                </a:cubicBezTo>
                <a:cubicBezTo>
                  <a:pt x="1585" y="3618"/>
                  <a:pt x="1079" y="2653"/>
                  <a:pt x="802" y="1576"/>
                </a:cubicBezTo>
                <a:lnTo>
                  <a:pt x="802" y="1576"/>
                </a:lnTo>
                <a:cubicBezTo>
                  <a:pt x="1806" y="1142"/>
                  <a:pt x="2840" y="932"/>
                  <a:pt x="3928" y="667"/>
                </a:cubicBezTo>
                <a:cubicBezTo>
                  <a:pt x="4268" y="605"/>
                  <a:pt x="4216" y="1"/>
                  <a:pt x="386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29"/>
          <p:cNvSpPr/>
          <p:nvPr/>
        </p:nvSpPr>
        <p:spPr>
          <a:xfrm>
            <a:off x="3771007" y="2585908"/>
            <a:ext cx="188369" cy="115590"/>
          </a:xfrm>
          <a:custGeom>
            <a:avLst/>
            <a:gdLst/>
            <a:ahLst/>
            <a:cxnLst/>
            <a:rect l="l" t="t" r="r" b="b"/>
            <a:pathLst>
              <a:path w="6204" h="3807" extrusionOk="0">
                <a:moveTo>
                  <a:pt x="324" y="1"/>
                </a:moveTo>
                <a:cubicBezTo>
                  <a:pt x="258" y="1"/>
                  <a:pt x="193" y="3"/>
                  <a:pt x="127" y="9"/>
                </a:cubicBezTo>
                <a:cubicBezTo>
                  <a:pt x="64" y="9"/>
                  <a:pt x="1" y="104"/>
                  <a:pt x="64" y="199"/>
                </a:cubicBezTo>
                <a:cubicBezTo>
                  <a:pt x="824" y="864"/>
                  <a:pt x="1964" y="1181"/>
                  <a:pt x="2819" y="1688"/>
                </a:cubicBezTo>
                <a:cubicBezTo>
                  <a:pt x="3833" y="2289"/>
                  <a:pt x="4688" y="3113"/>
                  <a:pt x="5670" y="3746"/>
                </a:cubicBezTo>
                <a:cubicBezTo>
                  <a:pt x="5729" y="3788"/>
                  <a:pt x="5787" y="3806"/>
                  <a:pt x="5840" y="3806"/>
                </a:cubicBezTo>
                <a:cubicBezTo>
                  <a:pt x="6066" y="3806"/>
                  <a:pt x="6204" y="3471"/>
                  <a:pt x="6050" y="3240"/>
                </a:cubicBezTo>
                <a:cubicBezTo>
                  <a:pt x="5321" y="2353"/>
                  <a:pt x="4181" y="1656"/>
                  <a:pt x="3168" y="1086"/>
                </a:cubicBezTo>
                <a:cubicBezTo>
                  <a:pt x="2366" y="641"/>
                  <a:pt x="1314" y="1"/>
                  <a:pt x="32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29"/>
          <p:cNvSpPr/>
          <p:nvPr/>
        </p:nvSpPr>
        <p:spPr>
          <a:xfrm>
            <a:off x="3791198" y="2446089"/>
            <a:ext cx="229996" cy="127553"/>
          </a:xfrm>
          <a:custGeom>
            <a:avLst/>
            <a:gdLst/>
            <a:ahLst/>
            <a:cxnLst/>
            <a:rect l="l" t="t" r="r" b="b"/>
            <a:pathLst>
              <a:path w="7575" h="4201" extrusionOk="0">
                <a:moveTo>
                  <a:pt x="589" y="0"/>
                </a:moveTo>
                <a:cubicBezTo>
                  <a:pt x="438" y="0"/>
                  <a:pt x="284" y="17"/>
                  <a:pt x="128" y="54"/>
                </a:cubicBezTo>
                <a:cubicBezTo>
                  <a:pt x="1" y="54"/>
                  <a:pt x="1" y="244"/>
                  <a:pt x="128" y="276"/>
                </a:cubicBezTo>
                <a:cubicBezTo>
                  <a:pt x="2598" y="1036"/>
                  <a:pt x="4625" y="2968"/>
                  <a:pt x="6936" y="4139"/>
                </a:cubicBezTo>
                <a:cubicBezTo>
                  <a:pt x="6995" y="4182"/>
                  <a:pt x="7053" y="4200"/>
                  <a:pt x="7109" y="4200"/>
                </a:cubicBezTo>
                <a:cubicBezTo>
                  <a:pt x="7382" y="4200"/>
                  <a:pt x="7575" y="3748"/>
                  <a:pt x="7285" y="3538"/>
                </a:cubicBezTo>
                <a:cubicBezTo>
                  <a:pt x="5955" y="2588"/>
                  <a:pt x="4466" y="1827"/>
                  <a:pt x="3041" y="1036"/>
                </a:cubicBezTo>
                <a:cubicBezTo>
                  <a:pt x="2256" y="576"/>
                  <a:pt x="1472" y="0"/>
                  <a:pt x="58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29"/>
          <p:cNvSpPr/>
          <p:nvPr/>
        </p:nvSpPr>
        <p:spPr>
          <a:xfrm>
            <a:off x="3938335" y="2477150"/>
            <a:ext cx="129709" cy="137117"/>
          </a:xfrm>
          <a:custGeom>
            <a:avLst/>
            <a:gdLst/>
            <a:ahLst/>
            <a:cxnLst/>
            <a:rect l="l" t="t" r="r" b="b"/>
            <a:pathLst>
              <a:path w="4272" h="4516" extrusionOk="0">
                <a:moveTo>
                  <a:pt x="3880" y="0"/>
                </a:moveTo>
                <a:cubicBezTo>
                  <a:pt x="3853" y="0"/>
                  <a:pt x="3826" y="4"/>
                  <a:pt x="3800" y="13"/>
                </a:cubicBezTo>
                <a:cubicBezTo>
                  <a:pt x="3547" y="76"/>
                  <a:pt x="3484" y="139"/>
                  <a:pt x="3357" y="361"/>
                </a:cubicBezTo>
                <a:cubicBezTo>
                  <a:pt x="3272" y="474"/>
                  <a:pt x="3339" y="638"/>
                  <a:pt x="3489" y="671"/>
                </a:cubicBezTo>
                <a:lnTo>
                  <a:pt x="3489" y="671"/>
                </a:lnTo>
                <a:cubicBezTo>
                  <a:pt x="3384" y="1756"/>
                  <a:pt x="3147" y="2798"/>
                  <a:pt x="2818" y="3816"/>
                </a:cubicBezTo>
                <a:lnTo>
                  <a:pt x="2818" y="3816"/>
                </a:lnTo>
                <a:cubicBezTo>
                  <a:pt x="2346" y="3728"/>
                  <a:pt x="1845" y="3650"/>
                  <a:pt x="1360" y="3650"/>
                </a:cubicBezTo>
                <a:cubicBezTo>
                  <a:pt x="911" y="3650"/>
                  <a:pt x="477" y="3717"/>
                  <a:pt x="95" y="3908"/>
                </a:cubicBezTo>
                <a:cubicBezTo>
                  <a:pt x="0" y="3940"/>
                  <a:pt x="32" y="4035"/>
                  <a:pt x="95" y="4066"/>
                </a:cubicBezTo>
                <a:cubicBezTo>
                  <a:pt x="982" y="4383"/>
                  <a:pt x="2027" y="4320"/>
                  <a:pt x="2945" y="4510"/>
                </a:cubicBezTo>
                <a:cubicBezTo>
                  <a:pt x="2970" y="4514"/>
                  <a:pt x="2993" y="4516"/>
                  <a:pt x="3016" y="4516"/>
                </a:cubicBezTo>
                <a:cubicBezTo>
                  <a:pt x="3174" y="4516"/>
                  <a:pt x="3302" y="4422"/>
                  <a:pt x="3357" y="4256"/>
                </a:cubicBezTo>
                <a:cubicBezTo>
                  <a:pt x="3864" y="3021"/>
                  <a:pt x="4117" y="1691"/>
                  <a:pt x="4244" y="361"/>
                </a:cubicBezTo>
                <a:cubicBezTo>
                  <a:pt x="4271" y="169"/>
                  <a:pt x="4061" y="0"/>
                  <a:pt x="388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29"/>
          <p:cNvSpPr/>
          <p:nvPr/>
        </p:nvSpPr>
        <p:spPr>
          <a:xfrm>
            <a:off x="5498937" y="3300004"/>
            <a:ext cx="1111571" cy="672833"/>
          </a:xfrm>
          <a:custGeom>
            <a:avLst/>
            <a:gdLst/>
            <a:ahLst/>
            <a:cxnLst/>
            <a:rect l="l" t="t" r="r" b="b"/>
            <a:pathLst>
              <a:path w="36610" h="22160" extrusionOk="0">
                <a:moveTo>
                  <a:pt x="19473" y="1"/>
                </a:moveTo>
                <a:cubicBezTo>
                  <a:pt x="18765" y="1"/>
                  <a:pt x="18057" y="49"/>
                  <a:pt x="17355" y="147"/>
                </a:cubicBezTo>
                <a:cubicBezTo>
                  <a:pt x="17047" y="178"/>
                  <a:pt x="17098" y="718"/>
                  <a:pt x="17422" y="718"/>
                </a:cubicBezTo>
                <a:cubicBezTo>
                  <a:pt x="17431" y="718"/>
                  <a:pt x="17440" y="718"/>
                  <a:pt x="17450" y="717"/>
                </a:cubicBezTo>
                <a:cubicBezTo>
                  <a:pt x="17915" y="678"/>
                  <a:pt x="18382" y="659"/>
                  <a:pt x="18848" y="659"/>
                </a:cubicBezTo>
                <a:cubicBezTo>
                  <a:pt x="23299" y="659"/>
                  <a:pt x="27712" y="2424"/>
                  <a:pt x="30751" y="5721"/>
                </a:cubicBezTo>
                <a:cubicBezTo>
                  <a:pt x="32683" y="7748"/>
                  <a:pt x="34298" y="10629"/>
                  <a:pt x="33696" y="13511"/>
                </a:cubicBezTo>
                <a:cubicBezTo>
                  <a:pt x="33126" y="16171"/>
                  <a:pt x="30972" y="18230"/>
                  <a:pt x="28597" y="19370"/>
                </a:cubicBezTo>
                <a:cubicBezTo>
                  <a:pt x="25969" y="20637"/>
                  <a:pt x="23024" y="20953"/>
                  <a:pt x="20142" y="21175"/>
                </a:cubicBezTo>
                <a:cubicBezTo>
                  <a:pt x="18932" y="21274"/>
                  <a:pt x="17711" y="21353"/>
                  <a:pt x="16491" y="21353"/>
                </a:cubicBezTo>
                <a:cubicBezTo>
                  <a:pt x="14962" y="21353"/>
                  <a:pt x="13436" y="21228"/>
                  <a:pt x="11939" y="20858"/>
                </a:cubicBezTo>
                <a:cubicBezTo>
                  <a:pt x="9121" y="20193"/>
                  <a:pt x="6809" y="18452"/>
                  <a:pt x="4592" y="16646"/>
                </a:cubicBezTo>
                <a:cubicBezTo>
                  <a:pt x="3674" y="15918"/>
                  <a:pt x="2755" y="15126"/>
                  <a:pt x="2154" y="14113"/>
                </a:cubicBezTo>
                <a:cubicBezTo>
                  <a:pt x="1140" y="12498"/>
                  <a:pt x="1330" y="10693"/>
                  <a:pt x="1679" y="8919"/>
                </a:cubicBezTo>
                <a:cubicBezTo>
                  <a:pt x="2375" y="5531"/>
                  <a:pt x="4465" y="3662"/>
                  <a:pt x="7696" y="2617"/>
                </a:cubicBezTo>
                <a:cubicBezTo>
                  <a:pt x="9121" y="2174"/>
                  <a:pt x="10578" y="1825"/>
                  <a:pt x="12066" y="1572"/>
                </a:cubicBezTo>
                <a:cubicBezTo>
                  <a:pt x="12921" y="1414"/>
                  <a:pt x="13808" y="1287"/>
                  <a:pt x="14695" y="1255"/>
                </a:cubicBezTo>
                <a:cubicBezTo>
                  <a:pt x="15011" y="1255"/>
                  <a:pt x="15580" y="1201"/>
                  <a:pt x="16091" y="1201"/>
                </a:cubicBezTo>
                <a:cubicBezTo>
                  <a:pt x="16441" y="1201"/>
                  <a:pt x="16764" y="1226"/>
                  <a:pt x="16961" y="1312"/>
                </a:cubicBezTo>
                <a:lnTo>
                  <a:pt x="16961" y="1312"/>
                </a:lnTo>
                <a:cubicBezTo>
                  <a:pt x="16961" y="1316"/>
                  <a:pt x="16965" y="1319"/>
                  <a:pt x="16975" y="1319"/>
                </a:cubicBezTo>
                <a:cubicBezTo>
                  <a:pt x="16975" y="1350"/>
                  <a:pt x="17006" y="1382"/>
                  <a:pt x="17038" y="1414"/>
                </a:cubicBezTo>
                <a:cubicBezTo>
                  <a:pt x="17038" y="1436"/>
                  <a:pt x="17054" y="1459"/>
                  <a:pt x="17074" y="1459"/>
                </a:cubicBezTo>
                <a:cubicBezTo>
                  <a:pt x="17083" y="1459"/>
                  <a:pt x="17092" y="1455"/>
                  <a:pt x="17101" y="1445"/>
                </a:cubicBezTo>
                <a:cubicBezTo>
                  <a:pt x="17165" y="1414"/>
                  <a:pt x="17196" y="1414"/>
                  <a:pt x="17228" y="1382"/>
                </a:cubicBezTo>
                <a:cubicBezTo>
                  <a:pt x="17291" y="1350"/>
                  <a:pt x="17291" y="1287"/>
                  <a:pt x="17291" y="1255"/>
                </a:cubicBezTo>
                <a:cubicBezTo>
                  <a:pt x="17054" y="685"/>
                  <a:pt x="16229" y="614"/>
                  <a:pt x="15550" y="614"/>
                </a:cubicBezTo>
                <a:cubicBezTo>
                  <a:pt x="15324" y="614"/>
                  <a:pt x="15114" y="622"/>
                  <a:pt x="14948" y="622"/>
                </a:cubicBezTo>
                <a:cubicBezTo>
                  <a:pt x="14873" y="621"/>
                  <a:pt x="14798" y="620"/>
                  <a:pt x="14722" y="620"/>
                </a:cubicBezTo>
                <a:cubicBezTo>
                  <a:pt x="13027" y="620"/>
                  <a:pt x="11359" y="956"/>
                  <a:pt x="9691" y="1350"/>
                </a:cubicBezTo>
                <a:cubicBezTo>
                  <a:pt x="7126" y="1952"/>
                  <a:pt x="4307" y="2744"/>
                  <a:pt x="2565" y="4897"/>
                </a:cubicBezTo>
                <a:cubicBezTo>
                  <a:pt x="887" y="7051"/>
                  <a:pt x="0" y="11073"/>
                  <a:pt x="1045" y="13638"/>
                </a:cubicBezTo>
                <a:cubicBezTo>
                  <a:pt x="2122" y="16171"/>
                  <a:pt x="4972" y="18040"/>
                  <a:pt x="7189" y="19560"/>
                </a:cubicBezTo>
                <a:cubicBezTo>
                  <a:pt x="9944" y="21428"/>
                  <a:pt x="13016" y="22125"/>
                  <a:pt x="16341" y="22157"/>
                </a:cubicBezTo>
                <a:cubicBezTo>
                  <a:pt x="16521" y="22159"/>
                  <a:pt x="16702" y="22159"/>
                  <a:pt x="16884" y="22159"/>
                </a:cubicBezTo>
                <a:cubicBezTo>
                  <a:pt x="20084" y="22159"/>
                  <a:pt x="23482" y="21886"/>
                  <a:pt x="26539" y="21017"/>
                </a:cubicBezTo>
                <a:cubicBezTo>
                  <a:pt x="32239" y="19370"/>
                  <a:pt x="36610" y="14081"/>
                  <a:pt x="33538" y="8191"/>
                </a:cubicBezTo>
                <a:cubicBezTo>
                  <a:pt x="30834" y="3094"/>
                  <a:pt x="25152" y="1"/>
                  <a:pt x="19473" y="1"/>
                </a:cubicBezTo>
                <a:close/>
              </a:path>
            </a:pathLst>
          </a:custGeom>
          <a:solidFill>
            <a:srgbClr val="9FC5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29"/>
          <p:cNvSpPr/>
          <p:nvPr/>
        </p:nvSpPr>
        <p:spPr>
          <a:xfrm>
            <a:off x="4023896" y="4025182"/>
            <a:ext cx="1278899" cy="711272"/>
          </a:xfrm>
          <a:custGeom>
            <a:avLst/>
            <a:gdLst/>
            <a:ahLst/>
            <a:cxnLst/>
            <a:rect l="l" t="t" r="r" b="b"/>
            <a:pathLst>
              <a:path w="42121" h="23426" extrusionOk="0">
                <a:moveTo>
                  <a:pt x="22754" y="0"/>
                </a:moveTo>
                <a:cubicBezTo>
                  <a:pt x="21954" y="0"/>
                  <a:pt x="21147" y="37"/>
                  <a:pt x="20332" y="110"/>
                </a:cubicBezTo>
                <a:cubicBezTo>
                  <a:pt x="20047" y="141"/>
                  <a:pt x="20047" y="553"/>
                  <a:pt x="20332" y="553"/>
                </a:cubicBezTo>
                <a:cubicBezTo>
                  <a:pt x="20811" y="524"/>
                  <a:pt x="21294" y="510"/>
                  <a:pt x="21780" y="510"/>
                </a:cubicBezTo>
                <a:cubicBezTo>
                  <a:pt x="24507" y="510"/>
                  <a:pt x="27316" y="960"/>
                  <a:pt x="29896" y="1820"/>
                </a:cubicBezTo>
                <a:cubicBezTo>
                  <a:pt x="32937" y="2802"/>
                  <a:pt x="36198" y="4385"/>
                  <a:pt x="38004" y="7172"/>
                </a:cubicBezTo>
                <a:cubicBezTo>
                  <a:pt x="42121" y="13474"/>
                  <a:pt x="34805" y="18699"/>
                  <a:pt x="29611" y="20758"/>
                </a:cubicBezTo>
                <a:cubicBezTo>
                  <a:pt x="26395" y="22018"/>
                  <a:pt x="22944" y="22641"/>
                  <a:pt x="19498" y="22641"/>
                </a:cubicBezTo>
                <a:cubicBezTo>
                  <a:pt x="17141" y="22641"/>
                  <a:pt x="14786" y="22350"/>
                  <a:pt x="12510" y="21771"/>
                </a:cubicBezTo>
                <a:cubicBezTo>
                  <a:pt x="9628" y="21043"/>
                  <a:pt x="6461" y="19934"/>
                  <a:pt x="4213" y="17939"/>
                </a:cubicBezTo>
                <a:cubicBezTo>
                  <a:pt x="1616" y="15659"/>
                  <a:pt x="96" y="11827"/>
                  <a:pt x="2218" y="8755"/>
                </a:cubicBezTo>
                <a:cubicBezTo>
                  <a:pt x="4118" y="5937"/>
                  <a:pt x="7475" y="3910"/>
                  <a:pt x="10578" y="2707"/>
                </a:cubicBezTo>
                <a:cubicBezTo>
                  <a:pt x="13394" y="1591"/>
                  <a:pt x="16333" y="1163"/>
                  <a:pt x="19308" y="1163"/>
                </a:cubicBezTo>
                <a:cubicBezTo>
                  <a:pt x="19712" y="1163"/>
                  <a:pt x="20117" y="1171"/>
                  <a:pt x="20522" y="1186"/>
                </a:cubicBezTo>
                <a:cubicBezTo>
                  <a:pt x="20871" y="1186"/>
                  <a:pt x="20871" y="680"/>
                  <a:pt x="20522" y="648"/>
                </a:cubicBezTo>
                <a:cubicBezTo>
                  <a:pt x="19734" y="544"/>
                  <a:pt x="18928" y="493"/>
                  <a:pt x="18114" y="493"/>
                </a:cubicBezTo>
                <a:cubicBezTo>
                  <a:pt x="12257" y="493"/>
                  <a:pt x="5943" y="3135"/>
                  <a:pt x="2218" y="7584"/>
                </a:cubicBezTo>
                <a:cubicBezTo>
                  <a:pt x="222" y="9959"/>
                  <a:pt x="1" y="12714"/>
                  <a:pt x="1426" y="15501"/>
                </a:cubicBezTo>
                <a:cubicBezTo>
                  <a:pt x="2946" y="18478"/>
                  <a:pt x="5765" y="20156"/>
                  <a:pt x="8773" y="21359"/>
                </a:cubicBezTo>
                <a:cubicBezTo>
                  <a:pt x="12174" y="22730"/>
                  <a:pt x="15860" y="23426"/>
                  <a:pt x="19550" y="23426"/>
                </a:cubicBezTo>
                <a:cubicBezTo>
                  <a:pt x="22595" y="23426"/>
                  <a:pt x="25642" y="22952"/>
                  <a:pt x="28535" y="21993"/>
                </a:cubicBezTo>
                <a:cubicBezTo>
                  <a:pt x="33633" y="20314"/>
                  <a:pt x="41329" y="15976"/>
                  <a:pt x="39840" y="9452"/>
                </a:cubicBezTo>
                <a:cubicBezTo>
                  <a:pt x="39017" y="5810"/>
                  <a:pt x="35818" y="3530"/>
                  <a:pt x="32588" y="2073"/>
                </a:cubicBezTo>
                <a:cubicBezTo>
                  <a:pt x="29410" y="663"/>
                  <a:pt x="26148" y="0"/>
                  <a:pt x="22754" y="0"/>
                </a:cubicBez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29"/>
          <p:cNvSpPr/>
          <p:nvPr/>
        </p:nvSpPr>
        <p:spPr>
          <a:xfrm>
            <a:off x="2611372" y="3326510"/>
            <a:ext cx="1126024" cy="718498"/>
          </a:xfrm>
          <a:custGeom>
            <a:avLst/>
            <a:gdLst/>
            <a:ahLst/>
            <a:cxnLst/>
            <a:rect l="l" t="t" r="r" b="b"/>
            <a:pathLst>
              <a:path w="37086" h="23664" extrusionOk="0">
                <a:moveTo>
                  <a:pt x="20106" y="719"/>
                </a:moveTo>
                <a:cubicBezTo>
                  <a:pt x="25169" y="719"/>
                  <a:pt x="30845" y="2499"/>
                  <a:pt x="33950" y="6463"/>
                </a:cubicBezTo>
                <a:cubicBezTo>
                  <a:pt x="35660" y="8680"/>
                  <a:pt x="36547" y="11562"/>
                  <a:pt x="35660" y="14285"/>
                </a:cubicBezTo>
                <a:cubicBezTo>
                  <a:pt x="34805" y="17009"/>
                  <a:pt x="32493" y="18972"/>
                  <a:pt x="29991" y="20175"/>
                </a:cubicBezTo>
                <a:cubicBezTo>
                  <a:pt x="26391" y="21945"/>
                  <a:pt x="22502" y="22814"/>
                  <a:pt x="18578" y="22814"/>
                </a:cubicBezTo>
                <a:cubicBezTo>
                  <a:pt x="16394" y="22814"/>
                  <a:pt x="14198" y="22545"/>
                  <a:pt x="12035" y="22012"/>
                </a:cubicBezTo>
                <a:cubicBezTo>
                  <a:pt x="9217" y="21316"/>
                  <a:pt x="6335" y="20429"/>
                  <a:pt x="4435" y="18085"/>
                </a:cubicBezTo>
                <a:cubicBezTo>
                  <a:pt x="2566" y="15805"/>
                  <a:pt x="1964" y="12670"/>
                  <a:pt x="2883" y="9883"/>
                </a:cubicBezTo>
                <a:cubicBezTo>
                  <a:pt x="3928" y="6748"/>
                  <a:pt x="6525" y="4784"/>
                  <a:pt x="9407" y="3423"/>
                </a:cubicBezTo>
                <a:cubicBezTo>
                  <a:pt x="12605" y="1871"/>
                  <a:pt x="15962" y="857"/>
                  <a:pt x="19509" y="857"/>
                </a:cubicBezTo>
                <a:cubicBezTo>
                  <a:pt x="19617" y="857"/>
                  <a:pt x="19685" y="798"/>
                  <a:pt x="19711" y="722"/>
                </a:cubicBezTo>
                <a:lnTo>
                  <a:pt x="19711" y="722"/>
                </a:lnTo>
                <a:cubicBezTo>
                  <a:pt x="19842" y="720"/>
                  <a:pt x="19974" y="719"/>
                  <a:pt x="20106" y="719"/>
                </a:cubicBezTo>
                <a:close/>
                <a:moveTo>
                  <a:pt x="20976" y="1"/>
                </a:moveTo>
                <a:cubicBezTo>
                  <a:pt x="19922" y="1"/>
                  <a:pt x="18895" y="95"/>
                  <a:pt x="17926" y="287"/>
                </a:cubicBezTo>
                <a:cubicBezTo>
                  <a:pt x="17881" y="296"/>
                  <a:pt x="17843" y="314"/>
                  <a:pt x="17813" y="338"/>
                </a:cubicBezTo>
                <a:lnTo>
                  <a:pt x="17813" y="338"/>
                </a:lnTo>
                <a:cubicBezTo>
                  <a:pt x="15070" y="398"/>
                  <a:pt x="12378" y="1306"/>
                  <a:pt x="9882" y="2409"/>
                </a:cubicBezTo>
                <a:cubicBezTo>
                  <a:pt x="7158" y="3613"/>
                  <a:pt x="4466" y="5228"/>
                  <a:pt x="2978" y="7888"/>
                </a:cubicBezTo>
                <a:cubicBezTo>
                  <a:pt x="1" y="13145"/>
                  <a:pt x="2661" y="19479"/>
                  <a:pt x="8108" y="21664"/>
                </a:cubicBezTo>
                <a:cubicBezTo>
                  <a:pt x="11463" y="23006"/>
                  <a:pt x="14917" y="23663"/>
                  <a:pt x="18374" y="23663"/>
                </a:cubicBezTo>
                <a:cubicBezTo>
                  <a:pt x="21932" y="23663"/>
                  <a:pt x="25492" y="22966"/>
                  <a:pt x="28946" y="21601"/>
                </a:cubicBezTo>
                <a:cubicBezTo>
                  <a:pt x="31702" y="20492"/>
                  <a:pt x="34393" y="18750"/>
                  <a:pt x="35819" y="16059"/>
                </a:cubicBezTo>
                <a:cubicBezTo>
                  <a:pt x="37085" y="13652"/>
                  <a:pt x="36959" y="10801"/>
                  <a:pt x="35914" y="8363"/>
                </a:cubicBezTo>
                <a:cubicBezTo>
                  <a:pt x="33630" y="2962"/>
                  <a:pt x="26878" y="1"/>
                  <a:pt x="20976" y="1"/>
                </a:cubicBezTo>
                <a:close/>
              </a:path>
            </a:pathLst>
          </a:custGeom>
          <a:solidFill>
            <a:srgbClr val="D5A6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29"/>
          <p:cNvSpPr/>
          <p:nvPr/>
        </p:nvSpPr>
        <p:spPr>
          <a:xfrm>
            <a:off x="4002764" y="2442901"/>
            <a:ext cx="1270215" cy="1085125"/>
          </a:xfrm>
          <a:custGeom>
            <a:avLst/>
            <a:gdLst/>
            <a:ahLst/>
            <a:cxnLst/>
            <a:rect l="l" t="t" r="r" b="b"/>
            <a:pathLst>
              <a:path w="41835" h="35739" extrusionOk="0">
                <a:moveTo>
                  <a:pt x="18753" y="675"/>
                </a:moveTo>
                <a:cubicBezTo>
                  <a:pt x="18761" y="787"/>
                  <a:pt x="18841" y="887"/>
                  <a:pt x="19001" y="887"/>
                </a:cubicBezTo>
                <a:cubicBezTo>
                  <a:pt x="19825" y="871"/>
                  <a:pt x="20654" y="856"/>
                  <a:pt x="21482" y="856"/>
                </a:cubicBezTo>
                <a:cubicBezTo>
                  <a:pt x="26960" y="856"/>
                  <a:pt x="32400" y="1489"/>
                  <a:pt x="35976" y="6303"/>
                </a:cubicBezTo>
                <a:cubicBezTo>
                  <a:pt x="40505" y="12383"/>
                  <a:pt x="40821" y="21916"/>
                  <a:pt x="36419" y="28123"/>
                </a:cubicBezTo>
                <a:cubicBezTo>
                  <a:pt x="32933" y="33088"/>
                  <a:pt x="27170" y="34901"/>
                  <a:pt x="21350" y="34901"/>
                </a:cubicBezTo>
                <a:cubicBezTo>
                  <a:pt x="18818" y="34901"/>
                  <a:pt x="16274" y="34557"/>
                  <a:pt x="13903" y="33981"/>
                </a:cubicBezTo>
                <a:cubicBezTo>
                  <a:pt x="9976" y="33031"/>
                  <a:pt x="6429" y="30878"/>
                  <a:pt x="4244" y="27394"/>
                </a:cubicBezTo>
                <a:cubicBezTo>
                  <a:pt x="1964" y="23752"/>
                  <a:pt x="1647" y="19319"/>
                  <a:pt x="2154" y="15138"/>
                </a:cubicBezTo>
                <a:cubicBezTo>
                  <a:pt x="2692" y="10546"/>
                  <a:pt x="4275" y="5448"/>
                  <a:pt x="8487" y="2978"/>
                </a:cubicBezTo>
                <a:cubicBezTo>
                  <a:pt x="11575" y="1179"/>
                  <a:pt x="15254" y="1041"/>
                  <a:pt x="18753" y="675"/>
                </a:cubicBezTo>
                <a:close/>
                <a:moveTo>
                  <a:pt x="20585" y="1"/>
                </a:moveTo>
                <a:cubicBezTo>
                  <a:pt x="16658" y="96"/>
                  <a:pt x="12288" y="222"/>
                  <a:pt x="8709" y="2027"/>
                </a:cubicBezTo>
                <a:cubicBezTo>
                  <a:pt x="4972" y="3928"/>
                  <a:pt x="2977" y="7696"/>
                  <a:pt x="1995" y="11623"/>
                </a:cubicBezTo>
                <a:cubicBezTo>
                  <a:pt x="0" y="19825"/>
                  <a:pt x="1552" y="29389"/>
                  <a:pt x="9849" y="33411"/>
                </a:cubicBezTo>
                <a:cubicBezTo>
                  <a:pt x="13345" y="35105"/>
                  <a:pt x="17524" y="35738"/>
                  <a:pt x="21472" y="35738"/>
                </a:cubicBezTo>
                <a:cubicBezTo>
                  <a:pt x="22102" y="35738"/>
                  <a:pt x="22726" y="35722"/>
                  <a:pt x="23340" y="35692"/>
                </a:cubicBezTo>
                <a:cubicBezTo>
                  <a:pt x="27520" y="35501"/>
                  <a:pt x="31574" y="34171"/>
                  <a:pt x="34741" y="31353"/>
                </a:cubicBezTo>
                <a:cubicBezTo>
                  <a:pt x="40853" y="25906"/>
                  <a:pt x="41835" y="16183"/>
                  <a:pt x="38510" y="8963"/>
                </a:cubicBezTo>
                <a:cubicBezTo>
                  <a:pt x="36863" y="5384"/>
                  <a:pt x="34044" y="2503"/>
                  <a:pt x="30307" y="1172"/>
                </a:cubicBezTo>
                <a:cubicBezTo>
                  <a:pt x="28112" y="376"/>
                  <a:pt x="25761" y="80"/>
                  <a:pt x="23409" y="80"/>
                </a:cubicBezTo>
                <a:cubicBezTo>
                  <a:pt x="22529" y="80"/>
                  <a:pt x="21649" y="121"/>
                  <a:pt x="20776" y="193"/>
                </a:cubicBezTo>
                <a:lnTo>
                  <a:pt x="20776" y="193"/>
                </a:lnTo>
                <a:cubicBezTo>
                  <a:pt x="20759" y="93"/>
                  <a:pt x="20690" y="1"/>
                  <a:pt x="2058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29"/>
          <p:cNvSpPr/>
          <p:nvPr/>
        </p:nvSpPr>
        <p:spPr>
          <a:xfrm>
            <a:off x="3261403" y="1478223"/>
            <a:ext cx="567445" cy="390492"/>
          </a:xfrm>
          <a:custGeom>
            <a:avLst/>
            <a:gdLst/>
            <a:ahLst/>
            <a:cxnLst/>
            <a:rect l="l" t="t" r="r" b="b"/>
            <a:pathLst>
              <a:path w="18689" h="12861" extrusionOk="0">
                <a:moveTo>
                  <a:pt x="18170" y="1"/>
                </a:moveTo>
                <a:cubicBezTo>
                  <a:pt x="18142" y="1"/>
                  <a:pt x="18114" y="3"/>
                  <a:pt x="18083" y="9"/>
                </a:cubicBezTo>
                <a:cubicBezTo>
                  <a:pt x="14315" y="832"/>
                  <a:pt x="10704" y="2479"/>
                  <a:pt x="7537" y="4696"/>
                </a:cubicBezTo>
                <a:cubicBezTo>
                  <a:pt x="5986" y="5741"/>
                  <a:pt x="4561" y="6944"/>
                  <a:pt x="3262" y="8306"/>
                </a:cubicBezTo>
                <a:cubicBezTo>
                  <a:pt x="2122" y="9478"/>
                  <a:pt x="412" y="11093"/>
                  <a:pt x="0" y="12740"/>
                </a:cubicBezTo>
                <a:cubicBezTo>
                  <a:pt x="0" y="12808"/>
                  <a:pt x="50" y="12860"/>
                  <a:pt x="101" y="12860"/>
                </a:cubicBezTo>
                <a:cubicBezTo>
                  <a:pt x="121" y="12860"/>
                  <a:pt x="141" y="12852"/>
                  <a:pt x="159" y="12835"/>
                </a:cubicBezTo>
                <a:cubicBezTo>
                  <a:pt x="1489" y="11916"/>
                  <a:pt x="2439" y="10238"/>
                  <a:pt x="3579" y="9098"/>
                </a:cubicBezTo>
                <a:cubicBezTo>
                  <a:pt x="4877" y="7768"/>
                  <a:pt x="6302" y="6564"/>
                  <a:pt x="7822" y="5487"/>
                </a:cubicBezTo>
                <a:cubicBezTo>
                  <a:pt x="10989" y="3271"/>
                  <a:pt x="14473" y="1782"/>
                  <a:pt x="18210" y="832"/>
                </a:cubicBezTo>
                <a:cubicBezTo>
                  <a:pt x="18688" y="713"/>
                  <a:pt x="18630" y="1"/>
                  <a:pt x="1817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29"/>
          <p:cNvSpPr/>
          <p:nvPr/>
        </p:nvSpPr>
        <p:spPr>
          <a:xfrm>
            <a:off x="3817158" y="1416770"/>
            <a:ext cx="106785" cy="134354"/>
          </a:xfrm>
          <a:custGeom>
            <a:avLst/>
            <a:gdLst/>
            <a:ahLst/>
            <a:cxnLst/>
            <a:rect l="l" t="t" r="r" b="b"/>
            <a:pathLst>
              <a:path w="3517" h="4425" extrusionOk="0">
                <a:moveTo>
                  <a:pt x="302" y="0"/>
                </a:moveTo>
                <a:cubicBezTo>
                  <a:pt x="85" y="0"/>
                  <a:pt x="1" y="296"/>
                  <a:pt x="159" y="481"/>
                </a:cubicBezTo>
                <a:cubicBezTo>
                  <a:pt x="793" y="1083"/>
                  <a:pt x="2376" y="1178"/>
                  <a:pt x="2471" y="2159"/>
                </a:cubicBezTo>
                <a:cubicBezTo>
                  <a:pt x="2566" y="2920"/>
                  <a:pt x="1774" y="3458"/>
                  <a:pt x="1996" y="4250"/>
                </a:cubicBezTo>
                <a:cubicBezTo>
                  <a:pt x="2030" y="4370"/>
                  <a:pt x="2130" y="4425"/>
                  <a:pt x="2234" y="4425"/>
                </a:cubicBezTo>
                <a:cubicBezTo>
                  <a:pt x="2322" y="4425"/>
                  <a:pt x="2413" y="4385"/>
                  <a:pt x="2471" y="4313"/>
                </a:cubicBezTo>
                <a:cubicBezTo>
                  <a:pt x="2978" y="3711"/>
                  <a:pt x="3516" y="2444"/>
                  <a:pt x="3168" y="1653"/>
                </a:cubicBezTo>
                <a:cubicBezTo>
                  <a:pt x="2693" y="608"/>
                  <a:pt x="1331" y="418"/>
                  <a:pt x="444" y="38"/>
                </a:cubicBezTo>
                <a:cubicBezTo>
                  <a:pt x="392" y="12"/>
                  <a:pt x="344" y="0"/>
                  <a:pt x="3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29"/>
          <p:cNvSpPr/>
          <p:nvPr/>
        </p:nvSpPr>
        <p:spPr>
          <a:xfrm>
            <a:off x="5220422" y="1436080"/>
            <a:ext cx="518258" cy="295609"/>
          </a:xfrm>
          <a:custGeom>
            <a:avLst/>
            <a:gdLst/>
            <a:ahLst/>
            <a:cxnLst/>
            <a:rect l="l" t="t" r="r" b="b"/>
            <a:pathLst>
              <a:path w="17069" h="9736" extrusionOk="0">
                <a:moveTo>
                  <a:pt x="242" y="1"/>
                </a:moveTo>
                <a:cubicBezTo>
                  <a:pt x="74" y="1"/>
                  <a:pt x="0" y="229"/>
                  <a:pt x="179" y="288"/>
                </a:cubicBezTo>
                <a:cubicBezTo>
                  <a:pt x="3219" y="1175"/>
                  <a:pt x="6196" y="2284"/>
                  <a:pt x="8983" y="3772"/>
                </a:cubicBezTo>
                <a:cubicBezTo>
                  <a:pt x="10282" y="4469"/>
                  <a:pt x="11517" y="5229"/>
                  <a:pt x="12720" y="6084"/>
                </a:cubicBezTo>
                <a:cubicBezTo>
                  <a:pt x="13987" y="7002"/>
                  <a:pt x="15824" y="8111"/>
                  <a:pt x="16489" y="9567"/>
                </a:cubicBezTo>
                <a:cubicBezTo>
                  <a:pt x="16543" y="9686"/>
                  <a:pt x="16630" y="9735"/>
                  <a:pt x="16719" y="9735"/>
                </a:cubicBezTo>
                <a:cubicBezTo>
                  <a:pt x="16891" y="9735"/>
                  <a:pt x="17069" y="9554"/>
                  <a:pt x="17027" y="9346"/>
                </a:cubicBezTo>
                <a:cubicBezTo>
                  <a:pt x="16774" y="8079"/>
                  <a:pt x="15412" y="7256"/>
                  <a:pt x="14430" y="6495"/>
                </a:cubicBezTo>
                <a:cubicBezTo>
                  <a:pt x="13037" y="5419"/>
                  <a:pt x="11517" y="4405"/>
                  <a:pt x="9965" y="3550"/>
                </a:cubicBezTo>
                <a:cubicBezTo>
                  <a:pt x="6925" y="1840"/>
                  <a:pt x="3694" y="605"/>
                  <a:pt x="274" y="3"/>
                </a:cubicBezTo>
                <a:cubicBezTo>
                  <a:pt x="263" y="1"/>
                  <a:pt x="252" y="1"/>
                  <a:pt x="2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29"/>
          <p:cNvSpPr/>
          <p:nvPr/>
        </p:nvSpPr>
        <p:spPr>
          <a:xfrm>
            <a:off x="5669119" y="1684445"/>
            <a:ext cx="140427" cy="95460"/>
          </a:xfrm>
          <a:custGeom>
            <a:avLst/>
            <a:gdLst/>
            <a:ahLst/>
            <a:cxnLst/>
            <a:rect l="l" t="t" r="r" b="b"/>
            <a:pathLst>
              <a:path w="4625" h="3144" extrusionOk="0">
                <a:moveTo>
                  <a:pt x="4286" y="1"/>
                </a:moveTo>
                <a:cubicBezTo>
                  <a:pt x="4251" y="1"/>
                  <a:pt x="4215" y="9"/>
                  <a:pt x="4181" y="26"/>
                </a:cubicBezTo>
                <a:cubicBezTo>
                  <a:pt x="3484" y="532"/>
                  <a:pt x="3579" y="2116"/>
                  <a:pt x="2724" y="2337"/>
                </a:cubicBezTo>
                <a:cubicBezTo>
                  <a:pt x="2658" y="2354"/>
                  <a:pt x="2583" y="2361"/>
                  <a:pt x="2502" y="2361"/>
                </a:cubicBezTo>
                <a:cubicBezTo>
                  <a:pt x="2120" y="2361"/>
                  <a:pt x="1607" y="2205"/>
                  <a:pt x="1267" y="2179"/>
                </a:cubicBezTo>
                <a:cubicBezTo>
                  <a:pt x="1043" y="2149"/>
                  <a:pt x="855" y="2119"/>
                  <a:pt x="675" y="2119"/>
                </a:cubicBezTo>
                <a:cubicBezTo>
                  <a:pt x="473" y="2119"/>
                  <a:pt x="281" y="2157"/>
                  <a:pt x="64" y="2274"/>
                </a:cubicBezTo>
                <a:cubicBezTo>
                  <a:pt x="1" y="2306"/>
                  <a:pt x="1" y="2432"/>
                  <a:pt x="64" y="2464"/>
                </a:cubicBezTo>
                <a:cubicBezTo>
                  <a:pt x="476" y="2876"/>
                  <a:pt x="1077" y="2876"/>
                  <a:pt x="1679" y="2939"/>
                </a:cubicBezTo>
                <a:cubicBezTo>
                  <a:pt x="2004" y="3004"/>
                  <a:pt x="2463" y="3144"/>
                  <a:pt x="2873" y="3144"/>
                </a:cubicBezTo>
                <a:cubicBezTo>
                  <a:pt x="3061" y="3144"/>
                  <a:pt x="3239" y="3114"/>
                  <a:pt x="3389" y="3034"/>
                </a:cubicBezTo>
                <a:cubicBezTo>
                  <a:pt x="3769" y="2812"/>
                  <a:pt x="3896" y="2337"/>
                  <a:pt x="4023" y="1957"/>
                </a:cubicBezTo>
                <a:cubicBezTo>
                  <a:pt x="4276" y="1356"/>
                  <a:pt x="4624" y="786"/>
                  <a:pt x="4498" y="152"/>
                </a:cubicBezTo>
                <a:cubicBezTo>
                  <a:pt x="4474" y="60"/>
                  <a:pt x="4383" y="1"/>
                  <a:pt x="428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29"/>
          <p:cNvSpPr/>
          <p:nvPr/>
        </p:nvSpPr>
        <p:spPr>
          <a:xfrm>
            <a:off x="6074215" y="2646603"/>
            <a:ext cx="97828" cy="510272"/>
          </a:xfrm>
          <a:custGeom>
            <a:avLst/>
            <a:gdLst/>
            <a:ahLst/>
            <a:cxnLst/>
            <a:rect l="l" t="t" r="r" b="b"/>
            <a:pathLst>
              <a:path w="3222" h="16806" extrusionOk="0">
                <a:moveTo>
                  <a:pt x="2047" y="0"/>
                </a:moveTo>
                <a:cubicBezTo>
                  <a:pt x="1887" y="0"/>
                  <a:pt x="1726" y="142"/>
                  <a:pt x="1765" y="354"/>
                </a:cubicBezTo>
                <a:cubicBezTo>
                  <a:pt x="2145" y="3109"/>
                  <a:pt x="2430" y="5769"/>
                  <a:pt x="2113" y="8588"/>
                </a:cubicBezTo>
                <a:cubicBezTo>
                  <a:pt x="1955" y="9981"/>
                  <a:pt x="1670" y="11343"/>
                  <a:pt x="1290" y="12705"/>
                </a:cubicBezTo>
                <a:cubicBezTo>
                  <a:pt x="910" y="13971"/>
                  <a:pt x="213" y="15238"/>
                  <a:pt x="23" y="16537"/>
                </a:cubicBezTo>
                <a:cubicBezTo>
                  <a:pt x="0" y="16671"/>
                  <a:pt x="105" y="16805"/>
                  <a:pt x="224" y="16805"/>
                </a:cubicBezTo>
                <a:cubicBezTo>
                  <a:pt x="273" y="16805"/>
                  <a:pt x="325" y="16782"/>
                  <a:pt x="371" y="16727"/>
                </a:cubicBezTo>
                <a:cubicBezTo>
                  <a:pt x="2050" y="14890"/>
                  <a:pt x="2525" y="11470"/>
                  <a:pt x="2841" y="9094"/>
                </a:cubicBezTo>
                <a:cubicBezTo>
                  <a:pt x="3221" y="6181"/>
                  <a:pt x="3158" y="3014"/>
                  <a:pt x="2303" y="195"/>
                </a:cubicBezTo>
                <a:cubicBezTo>
                  <a:pt x="2253" y="59"/>
                  <a:pt x="2150" y="0"/>
                  <a:pt x="204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29"/>
          <p:cNvSpPr/>
          <p:nvPr/>
        </p:nvSpPr>
        <p:spPr>
          <a:xfrm>
            <a:off x="6006628" y="3121108"/>
            <a:ext cx="168421" cy="108880"/>
          </a:xfrm>
          <a:custGeom>
            <a:avLst/>
            <a:gdLst/>
            <a:ahLst/>
            <a:cxnLst/>
            <a:rect l="l" t="t" r="r" b="b"/>
            <a:pathLst>
              <a:path w="5547" h="3586" extrusionOk="0">
                <a:moveTo>
                  <a:pt x="229" y="0"/>
                </a:moveTo>
                <a:cubicBezTo>
                  <a:pt x="115" y="0"/>
                  <a:pt x="0" y="73"/>
                  <a:pt x="0" y="212"/>
                </a:cubicBezTo>
                <a:cubicBezTo>
                  <a:pt x="64" y="1320"/>
                  <a:pt x="380" y="2334"/>
                  <a:pt x="792" y="3347"/>
                </a:cubicBezTo>
                <a:cubicBezTo>
                  <a:pt x="844" y="3477"/>
                  <a:pt x="960" y="3585"/>
                  <a:pt x="1105" y="3585"/>
                </a:cubicBezTo>
                <a:cubicBezTo>
                  <a:pt x="1136" y="3585"/>
                  <a:pt x="1170" y="3580"/>
                  <a:pt x="1204" y="3569"/>
                </a:cubicBezTo>
                <a:cubicBezTo>
                  <a:pt x="2534" y="3157"/>
                  <a:pt x="4086" y="2777"/>
                  <a:pt x="5289" y="2017"/>
                </a:cubicBezTo>
                <a:cubicBezTo>
                  <a:pt x="5547" y="1874"/>
                  <a:pt x="5416" y="1497"/>
                  <a:pt x="5154" y="1497"/>
                </a:cubicBezTo>
                <a:cubicBezTo>
                  <a:pt x="5127" y="1497"/>
                  <a:pt x="5098" y="1501"/>
                  <a:pt x="5067" y="1510"/>
                </a:cubicBezTo>
                <a:cubicBezTo>
                  <a:pt x="3795" y="1806"/>
                  <a:pt x="2522" y="2434"/>
                  <a:pt x="1275" y="2877"/>
                </a:cubicBezTo>
                <a:lnTo>
                  <a:pt x="1275" y="2877"/>
                </a:lnTo>
                <a:cubicBezTo>
                  <a:pt x="875" y="2000"/>
                  <a:pt x="646" y="1074"/>
                  <a:pt x="444" y="149"/>
                </a:cubicBezTo>
                <a:cubicBezTo>
                  <a:pt x="415" y="49"/>
                  <a:pt x="323" y="0"/>
                  <a:pt x="2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29"/>
          <p:cNvSpPr/>
          <p:nvPr/>
        </p:nvSpPr>
        <p:spPr>
          <a:xfrm>
            <a:off x="5341507" y="4023876"/>
            <a:ext cx="460933" cy="309485"/>
          </a:xfrm>
          <a:custGeom>
            <a:avLst/>
            <a:gdLst/>
            <a:ahLst/>
            <a:cxnLst/>
            <a:rect l="l" t="t" r="r" b="b"/>
            <a:pathLst>
              <a:path w="15181" h="10193" extrusionOk="0">
                <a:moveTo>
                  <a:pt x="14993" y="0"/>
                </a:moveTo>
                <a:cubicBezTo>
                  <a:pt x="14966" y="0"/>
                  <a:pt x="14937" y="8"/>
                  <a:pt x="14908" y="26"/>
                </a:cubicBezTo>
                <a:cubicBezTo>
                  <a:pt x="13831" y="849"/>
                  <a:pt x="13039" y="1989"/>
                  <a:pt x="12152" y="2971"/>
                </a:cubicBezTo>
                <a:cubicBezTo>
                  <a:pt x="11044" y="4143"/>
                  <a:pt x="9872" y="5283"/>
                  <a:pt x="8574" y="6201"/>
                </a:cubicBezTo>
                <a:cubicBezTo>
                  <a:pt x="6009" y="8007"/>
                  <a:pt x="3285" y="8767"/>
                  <a:pt x="340" y="9590"/>
                </a:cubicBezTo>
                <a:cubicBezTo>
                  <a:pt x="1" y="9652"/>
                  <a:pt x="52" y="10193"/>
                  <a:pt x="375" y="10193"/>
                </a:cubicBezTo>
                <a:cubicBezTo>
                  <a:pt x="384" y="10193"/>
                  <a:pt x="394" y="10193"/>
                  <a:pt x="403" y="10192"/>
                </a:cubicBezTo>
                <a:cubicBezTo>
                  <a:pt x="3317" y="10033"/>
                  <a:pt x="6357" y="8640"/>
                  <a:pt x="8732" y="6993"/>
                </a:cubicBezTo>
                <a:cubicBezTo>
                  <a:pt x="9967" y="6138"/>
                  <a:pt x="11107" y="5125"/>
                  <a:pt x="12152" y="4048"/>
                </a:cubicBezTo>
                <a:cubicBezTo>
                  <a:pt x="13229" y="2908"/>
                  <a:pt x="14464" y="1673"/>
                  <a:pt x="15129" y="248"/>
                </a:cubicBezTo>
                <a:cubicBezTo>
                  <a:pt x="15181" y="145"/>
                  <a:pt x="15107" y="0"/>
                  <a:pt x="1499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29"/>
          <p:cNvSpPr/>
          <p:nvPr/>
        </p:nvSpPr>
        <p:spPr>
          <a:xfrm>
            <a:off x="5292198" y="4255967"/>
            <a:ext cx="91148" cy="145710"/>
          </a:xfrm>
          <a:custGeom>
            <a:avLst/>
            <a:gdLst/>
            <a:ahLst/>
            <a:cxnLst/>
            <a:rect l="l" t="t" r="r" b="b"/>
            <a:pathLst>
              <a:path w="3002" h="4799" extrusionOk="0">
                <a:moveTo>
                  <a:pt x="2337" y="0"/>
                </a:moveTo>
                <a:cubicBezTo>
                  <a:pt x="2298" y="0"/>
                  <a:pt x="2257" y="14"/>
                  <a:pt x="2217" y="46"/>
                </a:cubicBezTo>
                <a:cubicBezTo>
                  <a:pt x="1647" y="584"/>
                  <a:pt x="1204" y="1249"/>
                  <a:pt x="760" y="1851"/>
                </a:cubicBezTo>
                <a:cubicBezTo>
                  <a:pt x="539" y="2168"/>
                  <a:pt x="0" y="2611"/>
                  <a:pt x="32" y="3023"/>
                </a:cubicBezTo>
                <a:cubicBezTo>
                  <a:pt x="64" y="3371"/>
                  <a:pt x="412" y="3498"/>
                  <a:pt x="634" y="3656"/>
                </a:cubicBezTo>
                <a:cubicBezTo>
                  <a:pt x="1267" y="4068"/>
                  <a:pt x="1932" y="4606"/>
                  <a:pt x="2692" y="4796"/>
                </a:cubicBezTo>
                <a:cubicBezTo>
                  <a:pt x="2703" y="4798"/>
                  <a:pt x="2714" y="4799"/>
                  <a:pt x="2724" y="4799"/>
                </a:cubicBezTo>
                <a:cubicBezTo>
                  <a:pt x="2896" y="4799"/>
                  <a:pt x="3001" y="4565"/>
                  <a:pt x="2882" y="4416"/>
                </a:cubicBezTo>
                <a:cubicBezTo>
                  <a:pt x="2565" y="4068"/>
                  <a:pt x="2185" y="3878"/>
                  <a:pt x="1805" y="3624"/>
                </a:cubicBezTo>
                <a:cubicBezTo>
                  <a:pt x="1584" y="3498"/>
                  <a:pt x="729" y="3086"/>
                  <a:pt x="729" y="2959"/>
                </a:cubicBezTo>
                <a:cubicBezTo>
                  <a:pt x="665" y="2769"/>
                  <a:pt x="1425" y="1978"/>
                  <a:pt x="1552" y="1756"/>
                </a:cubicBezTo>
                <a:cubicBezTo>
                  <a:pt x="1900" y="1281"/>
                  <a:pt x="2249" y="806"/>
                  <a:pt x="2470" y="268"/>
                </a:cubicBezTo>
                <a:cubicBezTo>
                  <a:pt x="2542" y="125"/>
                  <a:pt x="2453" y="0"/>
                  <a:pt x="23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29"/>
          <p:cNvSpPr/>
          <p:nvPr/>
        </p:nvSpPr>
        <p:spPr>
          <a:xfrm>
            <a:off x="3515172" y="4142168"/>
            <a:ext cx="458747" cy="230421"/>
          </a:xfrm>
          <a:custGeom>
            <a:avLst/>
            <a:gdLst/>
            <a:ahLst/>
            <a:cxnLst/>
            <a:rect l="l" t="t" r="r" b="b"/>
            <a:pathLst>
              <a:path w="15109" h="7589" extrusionOk="0">
                <a:moveTo>
                  <a:pt x="318" y="0"/>
                </a:moveTo>
                <a:cubicBezTo>
                  <a:pt x="166" y="0"/>
                  <a:pt x="0" y="155"/>
                  <a:pt x="129" y="310"/>
                </a:cubicBezTo>
                <a:cubicBezTo>
                  <a:pt x="826" y="1260"/>
                  <a:pt x="1935" y="1957"/>
                  <a:pt x="2885" y="2622"/>
                </a:cubicBezTo>
                <a:cubicBezTo>
                  <a:pt x="4246" y="3572"/>
                  <a:pt x="5640" y="4427"/>
                  <a:pt x="7097" y="5251"/>
                </a:cubicBezTo>
                <a:cubicBezTo>
                  <a:pt x="8961" y="6263"/>
                  <a:pt x="11364" y="7589"/>
                  <a:pt x="13644" y="7589"/>
                </a:cubicBezTo>
                <a:cubicBezTo>
                  <a:pt x="14075" y="7589"/>
                  <a:pt x="14501" y="7541"/>
                  <a:pt x="14919" y="7436"/>
                </a:cubicBezTo>
                <a:cubicBezTo>
                  <a:pt x="15077" y="7404"/>
                  <a:pt x="15109" y="7119"/>
                  <a:pt x="14919" y="7087"/>
                </a:cubicBezTo>
                <a:cubicBezTo>
                  <a:pt x="13557" y="6834"/>
                  <a:pt x="12227" y="6739"/>
                  <a:pt x="10929" y="6296"/>
                </a:cubicBezTo>
                <a:cubicBezTo>
                  <a:pt x="9535" y="5789"/>
                  <a:pt x="8237" y="5092"/>
                  <a:pt x="6970" y="4364"/>
                </a:cubicBezTo>
                <a:cubicBezTo>
                  <a:pt x="5830" y="3731"/>
                  <a:pt x="4722" y="3034"/>
                  <a:pt x="3645" y="2305"/>
                </a:cubicBezTo>
                <a:cubicBezTo>
                  <a:pt x="2568" y="1577"/>
                  <a:pt x="1586" y="564"/>
                  <a:pt x="415" y="25"/>
                </a:cubicBezTo>
                <a:cubicBezTo>
                  <a:pt x="385" y="8"/>
                  <a:pt x="352" y="0"/>
                  <a:pt x="31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29"/>
          <p:cNvSpPr/>
          <p:nvPr/>
        </p:nvSpPr>
        <p:spPr>
          <a:xfrm>
            <a:off x="3472938" y="4105946"/>
            <a:ext cx="128646" cy="91816"/>
          </a:xfrm>
          <a:custGeom>
            <a:avLst/>
            <a:gdLst/>
            <a:ahLst/>
            <a:cxnLst/>
            <a:rect l="l" t="t" r="r" b="b"/>
            <a:pathLst>
              <a:path w="4237" h="3024" extrusionOk="0">
                <a:moveTo>
                  <a:pt x="1906" y="1"/>
                </a:moveTo>
                <a:cubicBezTo>
                  <a:pt x="1443" y="1"/>
                  <a:pt x="855" y="54"/>
                  <a:pt x="570" y="268"/>
                </a:cubicBezTo>
                <a:cubicBezTo>
                  <a:pt x="222" y="522"/>
                  <a:pt x="190" y="1282"/>
                  <a:pt x="159" y="1662"/>
                </a:cubicBezTo>
                <a:cubicBezTo>
                  <a:pt x="95" y="2105"/>
                  <a:pt x="0" y="2707"/>
                  <a:pt x="380" y="2992"/>
                </a:cubicBezTo>
                <a:cubicBezTo>
                  <a:pt x="380" y="3023"/>
                  <a:pt x="412" y="3023"/>
                  <a:pt x="412" y="3023"/>
                </a:cubicBezTo>
                <a:cubicBezTo>
                  <a:pt x="665" y="2770"/>
                  <a:pt x="665" y="2422"/>
                  <a:pt x="697" y="2105"/>
                </a:cubicBezTo>
                <a:cubicBezTo>
                  <a:pt x="779" y="1670"/>
                  <a:pt x="884" y="1258"/>
                  <a:pt x="1012" y="850"/>
                </a:cubicBezTo>
                <a:lnTo>
                  <a:pt x="1012" y="850"/>
                </a:lnTo>
                <a:cubicBezTo>
                  <a:pt x="1398" y="752"/>
                  <a:pt x="1784" y="704"/>
                  <a:pt x="2170" y="704"/>
                </a:cubicBezTo>
                <a:cubicBezTo>
                  <a:pt x="2259" y="704"/>
                  <a:pt x="2349" y="706"/>
                  <a:pt x="2439" y="712"/>
                </a:cubicBezTo>
                <a:cubicBezTo>
                  <a:pt x="2946" y="743"/>
                  <a:pt x="3421" y="902"/>
                  <a:pt x="3896" y="902"/>
                </a:cubicBezTo>
                <a:cubicBezTo>
                  <a:pt x="3908" y="903"/>
                  <a:pt x="3920" y="903"/>
                  <a:pt x="3932" y="903"/>
                </a:cubicBezTo>
                <a:cubicBezTo>
                  <a:pt x="4215" y="903"/>
                  <a:pt x="4236" y="547"/>
                  <a:pt x="4054" y="395"/>
                </a:cubicBezTo>
                <a:cubicBezTo>
                  <a:pt x="3579" y="78"/>
                  <a:pt x="2882" y="15"/>
                  <a:pt x="2312" y="15"/>
                </a:cubicBezTo>
                <a:cubicBezTo>
                  <a:pt x="2201" y="7"/>
                  <a:pt x="2061" y="1"/>
                  <a:pt x="19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29"/>
          <p:cNvSpPr/>
          <p:nvPr/>
        </p:nvSpPr>
        <p:spPr>
          <a:xfrm>
            <a:off x="3065231" y="2752446"/>
            <a:ext cx="79034" cy="561008"/>
          </a:xfrm>
          <a:custGeom>
            <a:avLst/>
            <a:gdLst/>
            <a:ahLst/>
            <a:cxnLst/>
            <a:rect l="l" t="t" r="r" b="b"/>
            <a:pathLst>
              <a:path w="2603" h="18477" extrusionOk="0">
                <a:moveTo>
                  <a:pt x="2304" y="0"/>
                </a:moveTo>
                <a:cubicBezTo>
                  <a:pt x="2194" y="0"/>
                  <a:pt x="2080" y="61"/>
                  <a:pt x="2028" y="193"/>
                </a:cubicBezTo>
                <a:cubicBezTo>
                  <a:pt x="919" y="2980"/>
                  <a:pt x="507" y="6147"/>
                  <a:pt x="317" y="9155"/>
                </a:cubicBezTo>
                <a:cubicBezTo>
                  <a:pt x="159" y="12037"/>
                  <a:pt x="1" y="15521"/>
                  <a:pt x="982" y="18244"/>
                </a:cubicBezTo>
                <a:cubicBezTo>
                  <a:pt x="1026" y="18403"/>
                  <a:pt x="1154" y="18476"/>
                  <a:pt x="1281" y="18476"/>
                </a:cubicBezTo>
                <a:cubicBezTo>
                  <a:pt x="1434" y="18476"/>
                  <a:pt x="1584" y="18371"/>
                  <a:pt x="1584" y="18181"/>
                </a:cubicBezTo>
                <a:cubicBezTo>
                  <a:pt x="1584" y="16756"/>
                  <a:pt x="1267" y="15362"/>
                  <a:pt x="1172" y="13937"/>
                </a:cubicBezTo>
                <a:cubicBezTo>
                  <a:pt x="1077" y="12449"/>
                  <a:pt x="1046" y="10929"/>
                  <a:pt x="1109" y="9409"/>
                </a:cubicBezTo>
                <a:cubicBezTo>
                  <a:pt x="1267" y="6305"/>
                  <a:pt x="1964" y="3360"/>
                  <a:pt x="2566" y="320"/>
                </a:cubicBezTo>
                <a:cubicBezTo>
                  <a:pt x="2603" y="117"/>
                  <a:pt x="2457" y="0"/>
                  <a:pt x="230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29"/>
          <p:cNvSpPr/>
          <p:nvPr/>
        </p:nvSpPr>
        <p:spPr>
          <a:xfrm>
            <a:off x="3044068" y="2695942"/>
            <a:ext cx="191405" cy="91088"/>
          </a:xfrm>
          <a:custGeom>
            <a:avLst/>
            <a:gdLst/>
            <a:ahLst/>
            <a:cxnLst/>
            <a:rect l="l" t="t" r="r" b="b"/>
            <a:pathLst>
              <a:path w="6304" h="3000" extrusionOk="0">
                <a:moveTo>
                  <a:pt x="3416" y="1"/>
                </a:moveTo>
                <a:cubicBezTo>
                  <a:pt x="3220" y="1"/>
                  <a:pt x="3039" y="70"/>
                  <a:pt x="2788" y="186"/>
                </a:cubicBezTo>
                <a:cubicBezTo>
                  <a:pt x="1869" y="566"/>
                  <a:pt x="793" y="1167"/>
                  <a:pt x="96" y="1896"/>
                </a:cubicBezTo>
                <a:cubicBezTo>
                  <a:pt x="1" y="1991"/>
                  <a:pt x="96" y="2086"/>
                  <a:pt x="191" y="2086"/>
                </a:cubicBezTo>
                <a:cubicBezTo>
                  <a:pt x="1069" y="1916"/>
                  <a:pt x="2427" y="734"/>
                  <a:pt x="3361" y="734"/>
                </a:cubicBezTo>
                <a:cubicBezTo>
                  <a:pt x="3472" y="734"/>
                  <a:pt x="3577" y="750"/>
                  <a:pt x="3675" y="787"/>
                </a:cubicBezTo>
                <a:cubicBezTo>
                  <a:pt x="4688" y="1167"/>
                  <a:pt x="5163" y="2276"/>
                  <a:pt x="5891" y="2941"/>
                </a:cubicBezTo>
                <a:cubicBezTo>
                  <a:pt x="5932" y="2982"/>
                  <a:pt x="5977" y="2999"/>
                  <a:pt x="6019" y="2999"/>
                </a:cubicBezTo>
                <a:cubicBezTo>
                  <a:pt x="6107" y="2999"/>
                  <a:pt x="6187" y="2921"/>
                  <a:pt x="6208" y="2814"/>
                </a:cubicBezTo>
                <a:cubicBezTo>
                  <a:pt x="6303" y="1737"/>
                  <a:pt x="4751" y="439"/>
                  <a:pt x="3833" y="91"/>
                </a:cubicBezTo>
                <a:cubicBezTo>
                  <a:pt x="3672" y="29"/>
                  <a:pt x="3541" y="1"/>
                  <a:pt x="341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29"/>
          <p:cNvSpPr/>
          <p:nvPr/>
        </p:nvSpPr>
        <p:spPr>
          <a:xfrm>
            <a:off x="2962362" y="3447474"/>
            <a:ext cx="468281" cy="477207"/>
          </a:xfrm>
          <a:custGeom>
            <a:avLst/>
            <a:gdLst/>
            <a:ahLst/>
            <a:cxnLst/>
            <a:rect l="l" t="t" r="r" b="b"/>
            <a:pathLst>
              <a:path w="15423" h="15717" extrusionOk="0">
                <a:moveTo>
                  <a:pt x="8361" y="547"/>
                </a:moveTo>
                <a:lnTo>
                  <a:pt x="8361" y="547"/>
                </a:lnTo>
                <a:cubicBezTo>
                  <a:pt x="8614" y="705"/>
                  <a:pt x="8804" y="990"/>
                  <a:pt x="8836" y="1275"/>
                </a:cubicBezTo>
                <a:cubicBezTo>
                  <a:pt x="8931" y="1782"/>
                  <a:pt x="8582" y="2320"/>
                  <a:pt x="8044" y="2415"/>
                </a:cubicBezTo>
                <a:cubicBezTo>
                  <a:pt x="7979" y="2432"/>
                  <a:pt x="7911" y="2440"/>
                  <a:pt x="7843" y="2440"/>
                </a:cubicBezTo>
                <a:cubicBezTo>
                  <a:pt x="7648" y="2440"/>
                  <a:pt x="7448" y="2375"/>
                  <a:pt x="7284" y="2257"/>
                </a:cubicBezTo>
                <a:lnTo>
                  <a:pt x="7822" y="2257"/>
                </a:lnTo>
                <a:cubicBezTo>
                  <a:pt x="7886" y="2257"/>
                  <a:pt x="7949" y="2225"/>
                  <a:pt x="7949" y="2130"/>
                </a:cubicBezTo>
                <a:cubicBezTo>
                  <a:pt x="7949" y="2067"/>
                  <a:pt x="7917" y="2004"/>
                  <a:pt x="7854" y="2004"/>
                </a:cubicBezTo>
                <a:cubicBezTo>
                  <a:pt x="7632" y="1972"/>
                  <a:pt x="7411" y="1940"/>
                  <a:pt x="7189" y="1940"/>
                </a:cubicBezTo>
                <a:lnTo>
                  <a:pt x="6999" y="1940"/>
                </a:lnTo>
                <a:cubicBezTo>
                  <a:pt x="6967" y="1877"/>
                  <a:pt x="6936" y="1814"/>
                  <a:pt x="6904" y="1719"/>
                </a:cubicBezTo>
                <a:cubicBezTo>
                  <a:pt x="7126" y="1719"/>
                  <a:pt x="7316" y="1750"/>
                  <a:pt x="7537" y="1750"/>
                </a:cubicBezTo>
                <a:lnTo>
                  <a:pt x="7696" y="1782"/>
                </a:lnTo>
                <a:cubicBezTo>
                  <a:pt x="7791" y="1782"/>
                  <a:pt x="7854" y="1719"/>
                  <a:pt x="7854" y="1655"/>
                </a:cubicBezTo>
                <a:cubicBezTo>
                  <a:pt x="7854" y="1560"/>
                  <a:pt x="7822" y="1497"/>
                  <a:pt x="7759" y="1497"/>
                </a:cubicBezTo>
                <a:cubicBezTo>
                  <a:pt x="7442" y="1434"/>
                  <a:pt x="7126" y="1434"/>
                  <a:pt x="6872" y="1434"/>
                </a:cubicBezTo>
                <a:cubicBezTo>
                  <a:pt x="6872" y="1339"/>
                  <a:pt x="6904" y="1244"/>
                  <a:pt x="6936" y="1149"/>
                </a:cubicBezTo>
                <a:lnTo>
                  <a:pt x="7031" y="1149"/>
                </a:lnTo>
                <a:cubicBezTo>
                  <a:pt x="7252" y="1180"/>
                  <a:pt x="7537" y="1180"/>
                  <a:pt x="7791" y="1180"/>
                </a:cubicBezTo>
                <a:cubicBezTo>
                  <a:pt x="7854" y="1180"/>
                  <a:pt x="7917" y="1117"/>
                  <a:pt x="7917" y="1022"/>
                </a:cubicBezTo>
                <a:cubicBezTo>
                  <a:pt x="7917" y="959"/>
                  <a:pt x="7886" y="895"/>
                  <a:pt x="7791" y="864"/>
                </a:cubicBezTo>
                <a:cubicBezTo>
                  <a:pt x="7601" y="832"/>
                  <a:pt x="7379" y="832"/>
                  <a:pt x="7157" y="832"/>
                </a:cubicBezTo>
                <a:lnTo>
                  <a:pt x="7221" y="737"/>
                </a:lnTo>
                <a:cubicBezTo>
                  <a:pt x="7323" y="728"/>
                  <a:pt x="7425" y="724"/>
                  <a:pt x="7525" y="724"/>
                </a:cubicBezTo>
                <a:cubicBezTo>
                  <a:pt x="7768" y="724"/>
                  <a:pt x="8001" y="746"/>
                  <a:pt x="8202" y="769"/>
                </a:cubicBezTo>
                <a:cubicBezTo>
                  <a:pt x="8266" y="769"/>
                  <a:pt x="8361" y="737"/>
                  <a:pt x="8392" y="642"/>
                </a:cubicBezTo>
                <a:cubicBezTo>
                  <a:pt x="8392" y="610"/>
                  <a:pt x="8392" y="579"/>
                  <a:pt x="8361" y="547"/>
                </a:cubicBezTo>
                <a:close/>
                <a:moveTo>
                  <a:pt x="6492" y="1814"/>
                </a:moveTo>
                <a:cubicBezTo>
                  <a:pt x="6619" y="2194"/>
                  <a:pt x="6841" y="2511"/>
                  <a:pt x="7189" y="2669"/>
                </a:cubicBezTo>
                <a:cubicBezTo>
                  <a:pt x="7398" y="2783"/>
                  <a:pt x="7630" y="2840"/>
                  <a:pt x="7864" y="2840"/>
                </a:cubicBezTo>
                <a:cubicBezTo>
                  <a:pt x="8020" y="2840"/>
                  <a:pt x="8177" y="2815"/>
                  <a:pt x="8329" y="2764"/>
                </a:cubicBezTo>
                <a:cubicBezTo>
                  <a:pt x="8614" y="2669"/>
                  <a:pt x="8836" y="2479"/>
                  <a:pt x="9026" y="2225"/>
                </a:cubicBezTo>
                <a:cubicBezTo>
                  <a:pt x="9501" y="2827"/>
                  <a:pt x="9786" y="3524"/>
                  <a:pt x="9913" y="4442"/>
                </a:cubicBezTo>
                <a:cubicBezTo>
                  <a:pt x="9342" y="4474"/>
                  <a:pt x="8772" y="4537"/>
                  <a:pt x="8171" y="4664"/>
                </a:cubicBezTo>
                <a:cubicBezTo>
                  <a:pt x="7157" y="3967"/>
                  <a:pt x="6239" y="3461"/>
                  <a:pt x="5384" y="3144"/>
                </a:cubicBezTo>
                <a:cubicBezTo>
                  <a:pt x="5701" y="2574"/>
                  <a:pt x="6081" y="2130"/>
                  <a:pt x="6492" y="1814"/>
                </a:cubicBezTo>
                <a:close/>
                <a:moveTo>
                  <a:pt x="5225" y="3524"/>
                </a:moveTo>
                <a:cubicBezTo>
                  <a:pt x="5922" y="3777"/>
                  <a:pt x="6714" y="4189"/>
                  <a:pt x="7569" y="4791"/>
                </a:cubicBezTo>
                <a:cubicBezTo>
                  <a:pt x="6841" y="4949"/>
                  <a:pt x="6017" y="5171"/>
                  <a:pt x="5035" y="5487"/>
                </a:cubicBezTo>
                <a:cubicBezTo>
                  <a:pt x="4909" y="5519"/>
                  <a:pt x="4782" y="5582"/>
                  <a:pt x="4624" y="5614"/>
                </a:cubicBezTo>
                <a:cubicBezTo>
                  <a:pt x="4750" y="4822"/>
                  <a:pt x="4972" y="4126"/>
                  <a:pt x="5225" y="3524"/>
                </a:cubicBezTo>
                <a:close/>
                <a:moveTo>
                  <a:pt x="1520" y="3967"/>
                </a:moveTo>
                <a:cubicBezTo>
                  <a:pt x="1932" y="4062"/>
                  <a:pt x="2154" y="4442"/>
                  <a:pt x="2185" y="4822"/>
                </a:cubicBezTo>
                <a:cubicBezTo>
                  <a:pt x="2217" y="5234"/>
                  <a:pt x="2027" y="5709"/>
                  <a:pt x="1489" y="5804"/>
                </a:cubicBezTo>
                <a:cubicBezTo>
                  <a:pt x="1299" y="5804"/>
                  <a:pt x="1109" y="5772"/>
                  <a:pt x="919" y="5646"/>
                </a:cubicBezTo>
                <a:cubicBezTo>
                  <a:pt x="1014" y="5646"/>
                  <a:pt x="1077" y="5677"/>
                  <a:pt x="1140" y="5677"/>
                </a:cubicBezTo>
                <a:cubicBezTo>
                  <a:pt x="1157" y="5686"/>
                  <a:pt x="1174" y="5690"/>
                  <a:pt x="1190" y="5690"/>
                </a:cubicBezTo>
                <a:cubicBezTo>
                  <a:pt x="1235" y="5690"/>
                  <a:pt x="1275" y="5660"/>
                  <a:pt x="1299" y="5614"/>
                </a:cubicBezTo>
                <a:cubicBezTo>
                  <a:pt x="1299" y="5519"/>
                  <a:pt x="1267" y="5456"/>
                  <a:pt x="1204" y="5424"/>
                </a:cubicBezTo>
                <a:cubicBezTo>
                  <a:pt x="1014" y="5361"/>
                  <a:pt x="855" y="5361"/>
                  <a:pt x="633" y="5361"/>
                </a:cubicBezTo>
                <a:cubicBezTo>
                  <a:pt x="602" y="5297"/>
                  <a:pt x="570" y="5202"/>
                  <a:pt x="538" y="5139"/>
                </a:cubicBezTo>
                <a:cubicBezTo>
                  <a:pt x="760" y="5139"/>
                  <a:pt x="982" y="5171"/>
                  <a:pt x="1235" y="5171"/>
                </a:cubicBezTo>
                <a:cubicBezTo>
                  <a:pt x="1330" y="5171"/>
                  <a:pt x="1425" y="5107"/>
                  <a:pt x="1425" y="5012"/>
                </a:cubicBezTo>
                <a:cubicBezTo>
                  <a:pt x="1425" y="4949"/>
                  <a:pt x="1362" y="4854"/>
                  <a:pt x="1267" y="4854"/>
                </a:cubicBezTo>
                <a:cubicBezTo>
                  <a:pt x="1045" y="4822"/>
                  <a:pt x="792" y="4822"/>
                  <a:pt x="538" y="4791"/>
                </a:cubicBezTo>
                <a:lnTo>
                  <a:pt x="475" y="4791"/>
                </a:lnTo>
                <a:cubicBezTo>
                  <a:pt x="475" y="4759"/>
                  <a:pt x="475" y="4727"/>
                  <a:pt x="507" y="4696"/>
                </a:cubicBezTo>
                <a:cubicBezTo>
                  <a:pt x="507" y="4632"/>
                  <a:pt x="538" y="4569"/>
                  <a:pt x="570" y="4506"/>
                </a:cubicBezTo>
                <a:cubicBezTo>
                  <a:pt x="823" y="4537"/>
                  <a:pt x="1014" y="4537"/>
                  <a:pt x="1204" y="4537"/>
                </a:cubicBezTo>
                <a:cubicBezTo>
                  <a:pt x="1299" y="4537"/>
                  <a:pt x="1362" y="4474"/>
                  <a:pt x="1362" y="4379"/>
                </a:cubicBezTo>
                <a:cubicBezTo>
                  <a:pt x="1362" y="4284"/>
                  <a:pt x="1299" y="4221"/>
                  <a:pt x="1204" y="4221"/>
                </a:cubicBezTo>
                <a:lnTo>
                  <a:pt x="855" y="4221"/>
                </a:lnTo>
                <a:cubicBezTo>
                  <a:pt x="919" y="4157"/>
                  <a:pt x="1014" y="4126"/>
                  <a:pt x="1077" y="4062"/>
                </a:cubicBezTo>
                <a:lnTo>
                  <a:pt x="1109" y="4062"/>
                </a:lnTo>
                <a:cubicBezTo>
                  <a:pt x="1172" y="4062"/>
                  <a:pt x="1235" y="4076"/>
                  <a:pt x="1289" y="4076"/>
                </a:cubicBezTo>
                <a:cubicBezTo>
                  <a:pt x="1316" y="4076"/>
                  <a:pt x="1341" y="4073"/>
                  <a:pt x="1362" y="4062"/>
                </a:cubicBezTo>
                <a:cubicBezTo>
                  <a:pt x="1379" y="4068"/>
                  <a:pt x="1395" y="4071"/>
                  <a:pt x="1408" y="4071"/>
                </a:cubicBezTo>
                <a:cubicBezTo>
                  <a:pt x="1468" y="4071"/>
                  <a:pt x="1494" y="4019"/>
                  <a:pt x="1520" y="3967"/>
                </a:cubicBezTo>
                <a:close/>
                <a:moveTo>
                  <a:pt x="9944" y="4949"/>
                </a:moveTo>
                <a:cubicBezTo>
                  <a:pt x="9976" y="5234"/>
                  <a:pt x="9976" y="5582"/>
                  <a:pt x="9976" y="5962"/>
                </a:cubicBezTo>
                <a:cubicBezTo>
                  <a:pt x="9564" y="5646"/>
                  <a:pt x="9152" y="5361"/>
                  <a:pt x="8804" y="5107"/>
                </a:cubicBezTo>
                <a:lnTo>
                  <a:pt x="8772" y="5107"/>
                </a:lnTo>
                <a:cubicBezTo>
                  <a:pt x="9216" y="5012"/>
                  <a:pt x="9596" y="4981"/>
                  <a:pt x="9944" y="4949"/>
                </a:cubicBezTo>
                <a:close/>
                <a:moveTo>
                  <a:pt x="3676" y="3194"/>
                </a:moveTo>
                <a:cubicBezTo>
                  <a:pt x="4032" y="3194"/>
                  <a:pt x="4413" y="3251"/>
                  <a:pt x="4814" y="3366"/>
                </a:cubicBezTo>
                <a:cubicBezTo>
                  <a:pt x="4529" y="4062"/>
                  <a:pt x="4307" y="4854"/>
                  <a:pt x="4180" y="5772"/>
                </a:cubicBezTo>
                <a:cubicBezTo>
                  <a:pt x="3389" y="6089"/>
                  <a:pt x="2724" y="6437"/>
                  <a:pt x="2154" y="6817"/>
                </a:cubicBezTo>
                <a:cubicBezTo>
                  <a:pt x="1995" y="6627"/>
                  <a:pt x="1869" y="6406"/>
                  <a:pt x="1710" y="6216"/>
                </a:cubicBezTo>
                <a:cubicBezTo>
                  <a:pt x="2344" y="6026"/>
                  <a:pt x="2660" y="5266"/>
                  <a:pt x="2597" y="4696"/>
                </a:cubicBezTo>
                <a:cubicBezTo>
                  <a:pt x="2565" y="4347"/>
                  <a:pt x="2344" y="3936"/>
                  <a:pt x="2027" y="3714"/>
                </a:cubicBezTo>
                <a:cubicBezTo>
                  <a:pt x="2492" y="3370"/>
                  <a:pt x="3047" y="3194"/>
                  <a:pt x="3676" y="3194"/>
                </a:cubicBezTo>
                <a:close/>
                <a:moveTo>
                  <a:pt x="14093" y="5139"/>
                </a:moveTo>
                <a:cubicBezTo>
                  <a:pt x="14663" y="5234"/>
                  <a:pt x="14980" y="5646"/>
                  <a:pt x="14916" y="6247"/>
                </a:cubicBezTo>
                <a:cubicBezTo>
                  <a:pt x="14885" y="6564"/>
                  <a:pt x="14758" y="6817"/>
                  <a:pt x="14505" y="6976"/>
                </a:cubicBezTo>
                <a:cubicBezTo>
                  <a:pt x="14386" y="7075"/>
                  <a:pt x="14242" y="7124"/>
                  <a:pt x="14097" y="7124"/>
                </a:cubicBezTo>
                <a:cubicBezTo>
                  <a:pt x="14010" y="7124"/>
                  <a:pt x="13923" y="7106"/>
                  <a:pt x="13839" y="7071"/>
                </a:cubicBezTo>
                <a:cubicBezTo>
                  <a:pt x="13934" y="7071"/>
                  <a:pt x="14029" y="7007"/>
                  <a:pt x="14029" y="6912"/>
                </a:cubicBezTo>
                <a:cubicBezTo>
                  <a:pt x="14029" y="6817"/>
                  <a:pt x="13966" y="6754"/>
                  <a:pt x="13871" y="6754"/>
                </a:cubicBezTo>
                <a:lnTo>
                  <a:pt x="13364" y="6754"/>
                </a:lnTo>
                <a:cubicBezTo>
                  <a:pt x="13364" y="6722"/>
                  <a:pt x="13333" y="6691"/>
                  <a:pt x="13301" y="6627"/>
                </a:cubicBezTo>
                <a:lnTo>
                  <a:pt x="13301" y="6627"/>
                </a:lnTo>
                <a:cubicBezTo>
                  <a:pt x="13491" y="6659"/>
                  <a:pt x="13713" y="6691"/>
                  <a:pt x="13903" y="6691"/>
                </a:cubicBezTo>
                <a:cubicBezTo>
                  <a:pt x="13914" y="6697"/>
                  <a:pt x="13927" y="6699"/>
                  <a:pt x="13940" y="6699"/>
                </a:cubicBezTo>
                <a:cubicBezTo>
                  <a:pt x="13998" y="6699"/>
                  <a:pt x="14061" y="6648"/>
                  <a:pt x="14061" y="6596"/>
                </a:cubicBezTo>
                <a:cubicBezTo>
                  <a:pt x="14061" y="6501"/>
                  <a:pt x="13998" y="6437"/>
                  <a:pt x="13934" y="6437"/>
                </a:cubicBezTo>
                <a:cubicBezTo>
                  <a:pt x="13713" y="6406"/>
                  <a:pt x="13459" y="6374"/>
                  <a:pt x="13206" y="6342"/>
                </a:cubicBezTo>
                <a:cubicBezTo>
                  <a:pt x="13206" y="6279"/>
                  <a:pt x="13206" y="6184"/>
                  <a:pt x="13206" y="6121"/>
                </a:cubicBezTo>
                <a:cubicBezTo>
                  <a:pt x="13459" y="6121"/>
                  <a:pt x="13713" y="6152"/>
                  <a:pt x="13966" y="6152"/>
                </a:cubicBezTo>
                <a:cubicBezTo>
                  <a:pt x="14061" y="6152"/>
                  <a:pt x="14093" y="6089"/>
                  <a:pt x="14093" y="5994"/>
                </a:cubicBezTo>
                <a:cubicBezTo>
                  <a:pt x="14093" y="5931"/>
                  <a:pt x="14061" y="5867"/>
                  <a:pt x="13966" y="5867"/>
                </a:cubicBezTo>
                <a:lnTo>
                  <a:pt x="13269" y="5867"/>
                </a:lnTo>
                <a:cubicBezTo>
                  <a:pt x="13301" y="5772"/>
                  <a:pt x="13364" y="5677"/>
                  <a:pt x="13396" y="5614"/>
                </a:cubicBezTo>
                <a:cubicBezTo>
                  <a:pt x="13649" y="5614"/>
                  <a:pt x="13934" y="5614"/>
                  <a:pt x="14220" y="5646"/>
                </a:cubicBezTo>
                <a:cubicBezTo>
                  <a:pt x="14283" y="5646"/>
                  <a:pt x="14346" y="5614"/>
                  <a:pt x="14346" y="5519"/>
                </a:cubicBezTo>
                <a:cubicBezTo>
                  <a:pt x="14378" y="5456"/>
                  <a:pt x="14315" y="5392"/>
                  <a:pt x="14251" y="5361"/>
                </a:cubicBezTo>
                <a:cubicBezTo>
                  <a:pt x="14061" y="5329"/>
                  <a:pt x="13903" y="5329"/>
                  <a:pt x="13713" y="5329"/>
                </a:cubicBezTo>
                <a:cubicBezTo>
                  <a:pt x="13839" y="5234"/>
                  <a:pt x="13966" y="5171"/>
                  <a:pt x="14093" y="5139"/>
                </a:cubicBezTo>
                <a:close/>
                <a:moveTo>
                  <a:pt x="10923" y="4901"/>
                </a:moveTo>
                <a:cubicBezTo>
                  <a:pt x="11731" y="4901"/>
                  <a:pt x="12459" y="5029"/>
                  <a:pt x="13143" y="5266"/>
                </a:cubicBezTo>
                <a:cubicBezTo>
                  <a:pt x="12921" y="5487"/>
                  <a:pt x="12794" y="5772"/>
                  <a:pt x="12794" y="6089"/>
                </a:cubicBezTo>
                <a:cubicBezTo>
                  <a:pt x="12731" y="6659"/>
                  <a:pt x="13048" y="7166"/>
                  <a:pt x="13491" y="7388"/>
                </a:cubicBezTo>
                <a:cubicBezTo>
                  <a:pt x="13206" y="7736"/>
                  <a:pt x="12889" y="8053"/>
                  <a:pt x="12478" y="8338"/>
                </a:cubicBezTo>
                <a:cubicBezTo>
                  <a:pt x="12003" y="7704"/>
                  <a:pt x="11306" y="7007"/>
                  <a:pt x="10419" y="6311"/>
                </a:cubicBezTo>
                <a:cubicBezTo>
                  <a:pt x="10451" y="5741"/>
                  <a:pt x="10451" y="5329"/>
                  <a:pt x="10419" y="4917"/>
                </a:cubicBezTo>
                <a:cubicBezTo>
                  <a:pt x="10591" y="4907"/>
                  <a:pt x="10758" y="4901"/>
                  <a:pt x="10923" y="4901"/>
                </a:cubicBezTo>
                <a:close/>
                <a:moveTo>
                  <a:pt x="4117" y="6279"/>
                </a:moveTo>
                <a:cubicBezTo>
                  <a:pt x="4085" y="6627"/>
                  <a:pt x="4054" y="6944"/>
                  <a:pt x="4054" y="7261"/>
                </a:cubicBezTo>
                <a:cubicBezTo>
                  <a:pt x="4054" y="7736"/>
                  <a:pt x="4054" y="8243"/>
                  <a:pt x="4085" y="8781"/>
                </a:cubicBezTo>
                <a:cubicBezTo>
                  <a:pt x="3515" y="8274"/>
                  <a:pt x="2945" y="7736"/>
                  <a:pt x="2439" y="7134"/>
                </a:cubicBezTo>
                <a:cubicBezTo>
                  <a:pt x="2914" y="6849"/>
                  <a:pt x="3484" y="6532"/>
                  <a:pt x="4117" y="6279"/>
                </a:cubicBezTo>
                <a:close/>
                <a:moveTo>
                  <a:pt x="10388" y="6912"/>
                </a:moveTo>
                <a:cubicBezTo>
                  <a:pt x="11116" y="7546"/>
                  <a:pt x="11654" y="8084"/>
                  <a:pt x="12098" y="8623"/>
                </a:cubicBezTo>
                <a:cubicBezTo>
                  <a:pt x="11591" y="8939"/>
                  <a:pt x="10989" y="9224"/>
                  <a:pt x="10261" y="9509"/>
                </a:cubicBezTo>
                <a:cubicBezTo>
                  <a:pt x="10293" y="9098"/>
                  <a:pt x="10293" y="8654"/>
                  <a:pt x="10324" y="8211"/>
                </a:cubicBezTo>
                <a:lnTo>
                  <a:pt x="10324" y="7989"/>
                </a:lnTo>
                <a:cubicBezTo>
                  <a:pt x="10324" y="7704"/>
                  <a:pt x="10356" y="7388"/>
                  <a:pt x="10356" y="7102"/>
                </a:cubicBezTo>
                <a:lnTo>
                  <a:pt x="10388" y="6912"/>
                </a:lnTo>
                <a:close/>
                <a:moveTo>
                  <a:pt x="8171" y="5202"/>
                </a:moveTo>
                <a:cubicBezTo>
                  <a:pt x="8424" y="5392"/>
                  <a:pt x="8677" y="5582"/>
                  <a:pt x="8962" y="5804"/>
                </a:cubicBezTo>
                <a:lnTo>
                  <a:pt x="9247" y="6026"/>
                </a:lnTo>
                <a:cubicBezTo>
                  <a:pt x="9469" y="6216"/>
                  <a:pt x="9723" y="6374"/>
                  <a:pt x="9944" y="6564"/>
                </a:cubicBezTo>
                <a:cubicBezTo>
                  <a:pt x="9944" y="6754"/>
                  <a:pt x="9944" y="6912"/>
                  <a:pt x="9913" y="7102"/>
                </a:cubicBezTo>
                <a:cubicBezTo>
                  <a:pt x="9913" y="7388"/>
                  <a:pt x="9881" y="7704"/>
                  <a:pt x="9881" y="7989"/>
                </a:cubicBezTo>
                <a:lnTo>
                  <a:pt x="9881" y="8274"/>
                </a:lnTo>
                <a:cubicBezTo>
                  <a:pt x="9849" y="8718"/>
                  <a:pt x="9849" y="9193"/>
                  <a:pt x="9818" y="9668"/>
                </a:cubicBezTo>
                <a:cubicBezTo>
                  <a:pt x="9342" y="9858"/>
                  <a:pt x="8867" y="10016"/>
                  <a:pt x="8392" y="10174"/>
                </a:cubicBezTo>
                <a:lnTo>
                  <a:pt x="8139" y="10238"/>
                </a:lnTo>
                <a:cubicBezTo>
                  <a:pt x="7886" y="10301"/>
                  <a:pt x="7411" y="10459"/>
                  <a:pt x="6777" y="10618"/>
                </a:cubicBezTo>
                <a:cubicBezTo>
                  <a:pt x="5922" y="10143"/>
                  <a:pt x="5194" y="9636"/>
                  <a:pt x="4497" y="9098"/>
                </a:cubicBezTo>
                <a:cubicBezTo>
                  <a:pt x="4497" y="8591"/>
                  <a:pt x="4465" y="8084"/>
                  <a:pt x="4465" y="7514"/>
                </a:cubicBezTo>
                <a:cubicBezTo>
                  <a:pt x="4497" y="7071"/>
                  <a:pt x="4497" y="6596"/>
                  <a:pt x="4560" y="6121"/>
                </a:cubicBezTo>
                <a:cubicBezTo>
                  <a:pt x="5321" y="5867"/>
                  <a:pt x="6081" y="5677"/>
                  <a:pt x="6587" y="5551"/>
                </a:cubicBezTo>
                <a:cubicBezTo>
                  <a:pt x="7126" y="5424"/>
                  <a:pt x="7664" y="5329"/>
                  <a:pt x="8171" y="5202"/>
                </a:cubicBezTo>
                <a:close/>
                <a:moveTo>
                  <a:pt x="4560" y="9731"/>
                </a:moveTo>
                <a:lnTo>
                  <a:pt x="4560" y="9731"/>
                </a:lnTo>
                <a:cubicBezTo>
                  <a:pt x="5035" y="10079"/>
                  <a:pt x="5574" y="10428"/>
                  <a:pt x="6144" y="10776"/>
                </a:cubicBezTo>
                <a:cubicBezTo>
                  <a:pt x="5669" y="10871"/>
                  <a:pt x="5194" y="10966"/>
                  <a:pt x="4750" y="10998"/>
                </a:cubicBezTo>
                <a:cubicBezTo>
                  <a:pt x="4655" y="10618"/>
                  <a:pt x="4592" y="10174"/>
                  <a:pt x="4560" y="9731"/>
                </a:cubicBezTo>
                <a:close/>
                <a:moveTo>
                  <a:pt x="2090" y="7419"/>
                </a:moveTo>
                <a:cubicBezTo>
                  <a:pt x="2660" y="8116"/>
                  <a:pt x="3357" y="8813"/>
                  <a:pt x="4149" y="9414"/>
                </a:cubicBezTo>
                <a:cubicBezTo>
                  <a:pt x="4212" y="9953"/>
                  <a:pt x="4307" y="10491"/>
                  <a:pt x="4434" y="11029"/>
                </a:cubicBezTo>
                <a:cubicBezTo>
                  <a:pt x="4168" y="11050"/>
                  <a:pt x="3916" y="11061"/>
                  <a:pt x="3679" y="11061"/>
                </a:cubicBezTo>
                <a:cubicBezTo>
                  <a:pt x="2107" y="11061"/>
                  <a:pt x="1162" y="10603"/>
                  <a:pt x="887" y="9668"/>
                </a:cubicBezTo>
                <a:cubicBezTo>
                  <a:pt x="919" y="8813"/>
                  <a:pt x="1330" y="8053"/>
                  <a:pt x="2090" y="7419"/>
                </a:cubicBezTo>
                <a:close/>
                <a:moveTo>
                  <a:pt x="9754" y="10301"/>
                </a:moveTo>
                <a:cubicBezTo>
                  <a:pt x="9691" y="10934"/>
                  <a:pt x="9596" y="11473"/>
                  <a:pt x="9437" y="11980"/>
                </a:cubicBezTo>
                <a:cubicBezTo>
                  <a:pt x="8741" y="11631"/>
                  <a:pt x="8076" y="11314"/>
                  <a:pt x="7442" y="10998"/>
                </a:cubicBezTo>
                <a:cubicBezTo>
                  <a:pt x="8297" y="10776"/>
                  <a:pt x="9057" y="10554"/>
                  <a:pt x="9754" y="10301"/>
                </a:cubicBezTo>
                <a:close/>
                <a:moveTo>
                  <a:pt x="12383" y="9034"/>
                </a:moveTo>
                <a:cubicBezTo>
                  <a:pt x="12889" y="9794"/>
                  <a:pt x="13111" y="10523"/>
                  <a:pt x="13079" y="11283"/>
                </a:cubicBezTo>
                <a:cubicBezTo>
                  <a:pt x="13048" y="11314"/>
                  <a:pt x="13016" y="11378"/>
                  <a:pt x="13016" y="11441"/>
                </a:cubicBezTo>
                <a:cubicBezTo>
                  <a:pt x="13079" y="11853"/>
                  <a:pt x="12098" y="12170"/>
                  <a:pt x="11433" y="12265"/>
                </a:cubicBezTo>
                <a:cubicBezTo>
                  <a:pt x="11264" y="12291"/>
                  <a:pt x="11057" y="12311"/>
                  <a:pt x="10836" y="12311"/>
                </a:cubicBezTo>
                <a:cubicBezTo>
                  <a:pt x="10517" y="12311"/>
                  <a:pt x="10167" y="12269"/>
                  <a:pt x="9849" y="12138"/>
                </a:cubicBezTo>
                <a:cubicBezTo>
                  <a:pt x="10039" y="11536"/>
                  <a:pt x="10166" y="10903"/>
                  <a:pt x="10229" y="10143"/>
                </a:cubicBezTo>
                <a:cubicBezTo>
                  <a:pt x="11053" y="9794"/>
                  <a:pt x="11781" y="9446"/>
                  <a:pt x="12383" y="9034"/>
                </a:cubicBezTo>
                <a:close/>
                <a:moveTo>
                  <a:pt x="6809" y="11124"/>
                </a:moveTo>
                <a:cubicBezTo>
                  <a:pt x="7537" y="11536"/>
                  <a:pt x="8361" y="11948"/>
                  <a:pt x="9311" y="12360"/>
                </a:cubicBezTo>
                <a:cubicBezTo>
                  <a:pt x="9121" y="12930"/>
                  <a:pt x="8836" y="13405"/>
                  <a:pt x="8456" y="13848"/>
                </a:cubicBezTo>
                <a:cubicBezTo>
                  <a:pt x="8392" y="13500"/>
                  <a:pt x="8202" y="13183"/>
                  <a:pt x="7886" y="12993"/>
                </a:cubicBezTo>
                <a:cubicBezTo>
                  <a:pt x="7696" y="12866"/>
                  <a:pt x="7442" y="12771"/>
                  <a:pt x="7189" y="12771"/>
                </a:cubicBezTo>
                <a:cubicBezTo>
                  <a:pt x="7094" y="12771"/>
                  <a:pt x="6967" y="12803"/>
                  <a:pt x="6872" y="12835"/>
                </a:cubicBezTo>
                <a:cubicBezTo>
                  <a:pt x="6809" y="12835"/>
                  <a:pt x="6777" y="12866"/>
                  <a:pt x="6746" y="12898"/>
                </a:cubicBezTo>
                <a:cubicBezTo>
                  <a:pt x="6397" y="12993"/>
                  <a:pt x="6081" y="13246"/>
                  <a:pt x="5891" y="13563"/>
                </a:cubicBezTo>
                <a:cubicBezTo>
                  <a:pt x="5447" y="13120"/>
                  <a:pt x="5067" y="12423"/>
                  <a:pt x="4845" y="11409"/>
                </a:cubicBezTo>
                <a:cubicBezTo>
                  <a:pt x="5574" y="11378"/>
                  <a:pt x="6144" y="11251"/>
                  <a:pt x="6366" y="11219"/>
                </a:cubicBezTo>
                <a:cubicBezTo>
                  <a:pt x="6492" y="11188"/>
                  <a:pt x="6651" y="11156"/>
                  <a:pt x="6809" y="11124"/>
                </a:cubicBezTo>
                <a:close/>
                <a:moveTo>
                  <a:pt x="7284" y="13183"/>
                </a:moveTo>
                <a:cubicBezTo>
                  <a:pt x="7791" y="13215"/>
                  <a:pt x="8012" y="13658"/>
                  <a:pt x="8012" y="14101"/>
                </a:cubicBezTo>
                <a:cubicBezTo>
                  <a:pt x="8012" y="14608"/>
                  <a:pt x="7759" y="15146"/>
                  <a:pt x="7252" y="15273"/>
                </a:cubicBezTo>
                <a:cubicBezTo>
                  <a:pt x="7284" y="15241"/>
                  <a:pt x="7316" y="15210"/>
                  <a:pt x="7316" y="15178"/>
                </a:cubicBezTo>
                <a:cubicBezTo>
                  <a:pt x="7347" y="15115"/>
                  <a:pt x="7316" y="15051"/>
                  <a:pt x="7252" y="15020"/>
                </a:cubicBezTo>
                <a:cubicBezTo>
                  <a:pt x="7062" y="14988"/>
                  <a:pt x="6872" y="14988"/>
                  <a:pt x="6651" y="14988"/>
                </a:cubicBezTo>
                <a:lnTo>
                  <a:pt x="6429" y="14988"/>
                </a:lnTo>
                <a:cubicBezTo>
                  <a:pt x="6397" y="14925"/>
                  <a:pt x="6334" y="14861"/>
                  <a:pt x="6302" y="14798"/>
                </a:cubicBezTo>
                <a:cubicBezTo>
                  <a:pt x="6556" y="14798"/>
                  <a:pt x="6809" y="14798"/>
                  <a:pt x="7062" y="14766"/>
                </a:cubicBezTo>
                <a:cubicBezTo>
                  <a:pt x="7157" y="14766"/>
                  <a:pt x="7221" y="14703"/>
                  <a:pt x="7221" y="14640"/>
                </a:cubicBezTo>
                <a:cubicBezTo>
                  <a:pt x="7221" y="14545"/>
                  <a:pt x="7157" y="14481"/>
                  <a:pt x="7062" y="14481"/>
                </a:cubicBezTo>
                <a:lnTo>
                  <a:pt x="6176" y="14481"/>
                </a:lnTo>
                <a:cubicBezTo>
                  <a:pt x="6144" y="14418"/>
                  <a:pt x="6144" y="14355"/>
                  <a:pt x="6144" y="14291"/>
                </a:cubicBezTo>
                <a:lnTo>
                  <a:pt x="6176" y="14291"/>
                </a:lnTo>
                <a:cubicBezTo>
                  <a:pt x="6461" y="14291"/>
                  <a:pt x="6746" y="14291"/>
                  <a:pt x="6999" y="14260"/>
                </a:cubicBezTo>
                <a:cubicBezTo>
                  <a:pt x="7094" y="14260"/>
                  <a:pt x="7157" y="14196"/>
                  <a:pt x="7157" y="14133"/>
                </a:cubicBezTo>
                <a:cubicBezTo>
                  <a:pt x="7157" y="14038"/>
                  <a:pt x="7094" y="13975"/>
                  <a:pt x="6999" y="13975"/>
                </a:cubicBezTo>
                <a:lnTo>
                  <a:pt x="6176" y="13975"/>
                </a:lnTo>
                <a:cubicBezTo>
                  <a:pt x="6207" y="13880"/>
                  <a:pt x="6239" y="13816"/>
                  <a:pt x="6271" y="13753"/>
                </a:cubicBezTo>
                <a:cubicBezTo>
                  <a:pt x="6556" y="13721"/>
                  <a:pt x="6872" y="13721"/>
                  <a:pt x="7221" y="13721"/>
                </a:cubicBezTo>
                <a:cubicBezTo>
                  <a:pt x="7284" y="13721"/>
                  <a:pt x="7347" y="13658"/>
                  <a:pt x="7347" y="13595"/>
                </a:cubicBezTo>
                <a:cubicBezTo>
                  <a:pt x="7379" y="13500"/>
                  <a:pt x="7316" y="13436"/>
                  <a:pt x="7221" y="13405"/>
                </a:cubicBezTo>
                <a:lnTo>
                  <a:pt x="6619" y="13405"/>
                </a:lnTo>
                <a:cubicBezTo>
                  <a:pt x="6777" y="13310"/>
                  <a:pt x="6999" y="13246"/>
                  <a:pt x="7221" y="13215"/>
                </a:cubicBezTo>
                <a:cubicBezTo>
                  <a:pt x="7252" y="13215"/>
                  <a:pt x="7252" y="13215"/>
                  <a:pt x="7284" y="13183"/>
                </a:cubicBezTo>
                <a:close/>
                <a:moveTo>
                  <a:pt x="6809" y="15241"/>
                </a:moveTo>
                <a:cubicBezTo>
                  <a:pt x="6936" y="15241"/>
                  <a:pt x="7062" y="15273"/>
                  <a:pt x="7189" y="15273"/>
                </a:cubicBezTo>
                <a:cubicBezTo>
                  <a:pt x="7157" y="15273"/>
                  <a:pt x="7126" y="15305"/>
                  <a:pt x="7094" y="15305"/>
                </a:cubicBezTo>
                <a:cubicBezTo>
                  <a:pt x="6967" y="15305"/>
                  <a:pt x="6872" y="15273"/>
                  <a:pt x="6809" y="15241"/>
                </a:cubicBezTo>
                <a:close/>
                <a:moveTo>
                  <a:pt x="7925" y="1"/>
                </a:moveTo>
                <a:cubicBezTo>
                  <a:pt x="7729" y="1"/>
                  <a:pt x="7570" y="71"/>
                  <a:pt x="7411" y="230"/>
                </a:cubicBezTo>
                <a:cubicBezTo>
                  <a:pt x="6936" y="325"/>
                  <a:pt x="6524" y="800"/>
                  <a:pt x="6461" y="1339"/>
                </a:cubicBezTo>
                <a:cubicBezTo>
                  <a:pt x="5859" y="1687"/>
                  <a:pt x="5384" y="2257"/>
                  <a:pt x="5004" y="3017"/>
                </a:cubicBezTo>
                <a:cubicBezTo>
                  <a:pt x="4468" y="2846"/>
                  <a:pt x="3981" y="2761"/>
                  <a:pt x="3542" y="2761"/>
                </a:cubicBezTo>
                <a:cubicBezTo>
                  <a:pt x="2762" y="2761"/>
                  <a:pt x="2133" y="3029"/>
                  <a:pt x="1647" y="3556"/>
                </a:cubicBezTo>
                <a:cubicBezTo>
                  <a:pt x="1520" y="3556"/>
                  <a:pt x="1394" y="3556"/>
                  <a:pt x="1267" y="3619"/>
                </a:cubicBezTo>
                <a:lnTo>
                  <a:pt x="1204" y="3619"/>
                </a:lnTo>
                <a:cubicBezTo>
                  <a:pt x="823" y="3714"/>
                  <a:pt x="507" y="3936"/>
                  <a:pt x="285" y="4189"/>
                </a:cubicBezTo>
                <a:cubicBezTo>
                  <a:pt x="222" y="4189"/>
                  <a:pt x="190" y="4221"/>
                  <a:pt x="158" y="4284"/>
                </a:cubicBezTo>
                <a:cubicBezTo>
                  <a:pt x="158" y="4316"/>
                  <a:pt x="158" y="4347"/>
                  <a:pt x="158" y="4379"/>
                </a:cubicBezTo>
                <a:cubicBezTo>
                  <a:pt x="32" y="4569"/>
                  <a:pt x="0" y="4791"/>
                  <a:pt x="32" y="5012"/>
                </a:cubicBezTo>
                <a:cubicBezTo>
                  <a:pt x="127" y="5582"/>
                  <a:pt x="728" y="6152"/>
                  <a:pt x="1299" y="6247"/>
                </a:cubicBezTo>
                <a:cubicBezTo>
                  <a:pt x="1457" y="6532"/>
                  <a:pt x="1647" y="6786"/>
                  <a:pt x="1837" y="7071"/>
                </a:cubicBezTo>
                <a:cubicBezTo>
                  <a:pt x="950" y="7768"/>
                  <a:pt x="507" y="8591"/>
                  <a:pt x="507" y="9478"/>
                </a:cubicBezTo>
                <a:cubicBezTo>
                  <a:pt x="507" y="9478"/>
                  <a:pt x="507" y="9509"/>
                  <a:pt x="507" y="9541"/>
                </a:cubicBezTo>
                <a:cubicBezTo>
                  <a:pt x="507" y="9636"/>
                  <a:pt x="507" y="9699"/>
                  <a:pt x="538" y="9826"/>
                </a:cubicBezTo>
                <a:lnTo>
                  <a:pt x="538" y="9858"/>
                </a:lnTo>
                <a:cubicBezTo>
                  <a:pt x="845" y="11194"/>
                  <a:pt x="2621" y="11454"/>
                  <a:pt x="3992" y="11454"/>
                </a:cubicBezTo>
                <a:cubicBezTo>
                  <a:pt x="4180" y="11454"/>
                  <a:pt x="4361" y="11449"/>
                  <a:pt x="4529" y="11441"/>
                </a:cubicBezTo>
                <a:lnTo>
                  <a:pt x="4529" y="11473"/>
                </a:lnTo>
                <a:cubicBezTo>
                  <a:pt x="4719" y="12391"/>
                  <a:pt x="4940" y="13373"/>
                  <a:pt x="5764" y="13943"/>
                </a:cubicBezTo>
                <a:cubicBezTo>
                  <a:pt x="5732" y="14006"/>
                  <a:pt x="5732" y="14101"/>
                  <a:pt x="5701" y="14165"/>
                </a:cubicBezTo>
                <a:cubicBezTo>
                  <a:pt x="5701" y="14608"/>
                  <a:pt x="5891" y="15051"/>
                  <a:pt x="6207" y="15368"/>
                </a:cubicBezTo>
                <a:cubicBezTo>
                  <a:pt x="6461" y="15590"/>
                  <a:pt x="6746" y="15716"/>
                  <a:pt x="7031" y="15716"/>
                </a:cubicBezTo>
                <a:lnTo>
                  <a:pt x="7157" y="15716"/>
                </a:lnTo>
                <a:cubicBezTo>
                  <a:pt x="7791" y="15653"/>
                  <a:pt x="8266" y="15051"/>
                  <a:pt x="8424" y="14481"/>
                </a:cubicBezTo>
                <a:cubicBezTo>
                  <a:pt x="8456" y="14450"/>
                  <a:pt x="8519" y="14418"/>
                  <a:pt x="8551" y="14386"/>
                </a:cubicBezTo>
                <a:cubicBezTo>
                  <a:pt x="8582" y="14386"/>
                  <a:pt x="8614" y="14355"/>
                  <a:pt x="8646" y="14323"/>
                </a:cubicBezTo>
                <a:cubicBezTo>
                  <a:pt x="9121" y="13816"/>
                  <a:pt x="9469" y="13215"/>
                  <a:pt x="9723" y="12486"/>
                </a:cubicBezTo>
                <a:cubicBezTo>
                  <a:pt x="10060" y="12655"/>
                  <a:pt x="10487" y="12746"/>
                  <a:pt x="10957" y="12746"/>
                </a:cubicBezTo>
                <a:cubicBezTo>
                  <a:pt x="11280" y="12746"/>
                  <a:pt x="11623" y="12703"/>
                  <a:pt x="11971" y="12613"/>
                </a:cubicBezTo>
                <a:cubicBezTo>
                  <a:pt x="12953" y="12328"/>
                  <a:pt x="13459" y="11948"/>
                  <a:pt x="13428" y="11504"/>
                </a:cubicBezTo>
                <a:cubicBezTo>
                  <a:pt x="13459" y="11473"/>
                  <a:pt x="13459" y="11441"/>
                  <a:pt x="13491" y="11409"/>
                </a:cubicBezTo>
                <a:cubicBezTo>
                  <a:pt x="13586" y="10554"/>
                  <a:pt x="13333" y="9636"/>
                  <a:pt x="12763" y="8749"/>
                </a:cubicBezTo>
                <a:cubicBezTo>
                  <a:pt x="13269" y="8369"/>
                  <a:pt x="13681" y="7958"/>
                  <a:pt x="13998" y="7546"/>
                </a:cubicBezTo>
                <a:cubicBezTo>
                  <a:pt x="14028" y="7548"/>
                  <a:pt x="14057" y="7549"/>
                  <a:pt x="14086" y="7549"/>
                </a:cubicBezTo>
                <a:cubicBezTo>
                  <a:pt x="14520" y="7549"/>
                  <a:pt x="14869" y="7330"/>
                  <a:pt x="15106" y="6944"/>
                </a:cubicBezTo>
                <a:cubicBezTo>
                  <a:pt x="15423" y="6406"/>
                  <a:pt x="15360" y="5614"/>
                  <a:pt x="15011" y="5139"/>
                </a:cubicBezTo>
                <a:cubicBezTo>
                  <a:pt x="14838" y="4891"/>
                  <a:pt x="14587" y="4760"/>
                  <a:pt x="14304" y="4760"/>
                </a:cubicBezTo>
                <a:cubicBezTo>
                  <a:pt x="14225" y="4760"/>
                  <a:pt x="14144" y="4770"/>
                  <a:pt x="14061" y="4791"/>
                </a:cubicBezTo>
                <a:cubicBezTo>
                  <a:pt x="14061" y="4791"/>
                  <a:pt x="14029" y="4822"/>
                  <a:pt x="13998" y="4822"/>
                </a:cubicBezTo>
                <a:cubicBezTo>
                  <a:pt x="13839" y="4854"/>
                  <a:pt x="13713" y="4917"/>
                  <a:pt x="13586" y="4981"/>
                </a:cubicBezTo>
                <a:cubicBezTo>
                  <a:pt x="13554" y="4949"/>
                  <a:pt x="13554" y="4949"/>
                  <a:pt x="13554" y="4949"/>
                </a:cubicBezTo>
                <a:cubicBezTo>
                  <a:pt x="12752" y="4589"/>
                  <a:pt x="11852" y="4399"/>
                  <a:pt x="10814" y="4399"/>
                </a:cubicBezTo>
                <a:cubicBezTo>
                  <a:pt x="10664" y="4399"/>
                  <a:pt x="10511" y="4403"/>
                  <a:pt x="10356" y="4411"/>
                </a:cubicBezTo>
                <a:cubicBezTo>
                  <a:pt x="10229" y="3334"/>
                  <a:pt x="9849" y="2479"/>
                  <a:pt x="9184" y="1877"/>
                </a:cubicBezTo>
                <a:cubicBezTo>
                  <a:pt x="9311" y="1560"/>
                  <a:pt x="9279" y="1212"/>
                  <a:pt x="9152" y="895"/>
                </a:cubicBezTo>
                <a:cubicBezTo>
                  <a:pt x="9026" y="547"/>
                  <a:pt x="8519" y="72"/>
                  <a:pt x="8044" y="9"/>
                </a:cubicBezTo>
                <a:cubicBezTo>
                  <a:pt x="8003" y="4"/>
                  <a:pt x="7963" y="1"/>
                  <a:pt x="792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6" name="Google Shape;676;p29"/>
          <p:cNvGrpSpPr/>
          <p:nvPr/>
        </p:nvGrpSpPr>
        <p:grpSpPr>
          <a:xfrm>
            <a:off x="4311399" y="1262984"/>
            <a:ext cx="473108" cy="477056"/>
            <a:chOff x="4311399" y="1262984"/>
            <a:chExt cx="473108" cy="477056"/>
          </a:xfrm>
        </p:grpSpPr>
        <p:sp>
          <p:nvSpPr>
            <p:cNvPr id="677" name="Google Shape;677;p29"/>
            <p:cNvSpPr/>
            <p:nvPr/>
          </p:nvSpPr>
          <p:spPr>
            <a:xfrm>
              <a:off x="4311399" y="1262984"/>
              <a:ext cx="473108" cy="477056"/>
            </a:xfrm>
            <a:custGeom>
              <a:avLst/>
              <a:gdLst/>
              <a:ahLst/>
              <a:cxnLst/>
              <a:rect l="l" t="t" r="r" b="b"/>
              <a:pathLst>
                <a:path w="15582" h="15712" extrusionOk="0">
                  <a:moveTo>
                    <a:pt x="6208" y="479"/>
                  </a:moveTo>
                  <a:cubicBezTo>
                    <a:pt x="6651" y="637"/>
                    <a:pt x="7221" y="637"/>
                    <a:pt x="7760" y="669"/>
                  </a:cubicBezTo>
                  <a:cubicBezTo>
                    <a:pt x="8013" y="669"/>
                    <a:pt x="8235" y="669"/>
                    <a:pt x="8425" y="701"/>
                  </a:cubicBezTo>
                  <a:cubicBezTo>
                    <a:pt x="8710" y="732"/>
                    <a:pt x="8963" y="764"/>
                    <a:pt x="9248" y="796"/>
                  </a:cubicBezTo>
                  <a:cubicBezTo>
                    <a:pt x="9692" y="859"/>
                    <a:pt x="10167" y="922"/>
                    <a:pt x="10610" y="954"/>
                  </a:cubicBezTo>
                  <a:cubicBezTo>
                    <a:pt x="10230" y="1239"/>
                    <a:pt x="9818" y="1587"/>
                    <a:pt x="9375" y="1967"/>
                  </a:cubicBezTo>
                  <a:cubicBezTo>
                    <a:pt x="9343" y="1999"/>
                    <a:pt x="9312" y="1999"/>
                    <a:pt x="9312" y="2031"/>
                  </a:cubicBezTo>
                  <a:lnTo>
                    <a:pt x="8393" y="2031"/>
                  </a:lnTo>
                  <a:cubicBezTo>
                    <a:pt x="7316" y="1999"/>
                    <a:pt x="6176" y="1967"/>
                    <a:pt x="5068" y="1904"/>
                  </a:cubicBezTo>
                  <a:cubicBezTo>
                    <a:pt x="5131" y="1841"/>
                    <a:pt x="5226" y="1746"/>
                    <a:pt x="5290" y="1651"/>
                  </a:cubicBezTo>
                  <a:cubicBezTo>
                    <a:pt x="5480" y="1667"/>
                    <a:pt x="5670" y="1674"/>
                    <a:pt x="5856" y="1674"/>
                  </a:cubicBezTo>
                  <a:cubicBezTo>
                    <a:pt x="6042" y="1674"/>
                    <a:pt x="6224" y="1667"/>
                    <a:pt x="6398" y="1651"/>
                  </a:cubicBezTo>
                  <a:cubicBezTo>
                    <a:pt x="6493" y="1651"/>
                    <a:pt x="6556" y="1587"/>
                    <a:pt x="6556" y="1524"/>
                  </a:cubicBezTo>
                  <a:cubicBezTo>
                    <a:pt x="6556" y="1429"/>
                    <a:pt x="6493" y="1366"/>
                    <a:pt x="6398" y="1366"/>
                  </a:cubicBezTo>
                  <a:lnTo>
                    <a:pt x="5511" y="1366"/>
                  </a:lnTo>
                  <a:cubicBezTo>
                    <a:pt x="5511" y="1334"/>
                    <a:pt x="5543" y="1334"/>
                    <a:pt x="5543" y="1302"/>
                  </a:cubicBezTo>
                  <a:cubicBezTo>
                    <a:pt x="5606" y="1239"/>
                    <a:pt x="5670" y="1176"/>
                    <a:pt x="5733" y="1112"/>
                  </a:cubicBezTo>
                  <a:lnTo>
                    <a:pt x="5765" y="1081"/>
                  </a:lnTo>
                  <a:cubicBezTo>
                    <a:pt x="6145" y="1081"/>
                    <a:pt x="6556" y="1112"/>
                    <a:pt x="6968" y="1176"/>
                  </a:cubicBezTo>
                  <a:cubicBezTo>
                    <a:pt x="7063" y="1176"/>
                    <a:pt x="7126" y="1112"/>
                    <a:pt x="7126" y="1049"/>
                  </a:cubicBezTo>
                  <a:cubicBezTo>
                    <a:pt x="7158" y="954"/>
                    <a:pt x="7095" y="891"/>
                    <a:pt x="7031" y="859"/>
                  </a:cubicBezTo>
                  <a:cubicBezTo>
                    <a:pt x="6683" y="796"/>
                    <a:pt x="6366" y="764"/>
                    <a:pt x="6018" y="764"/>
                  </a:cubicBezTo>
                  <a:cubicBezTo>
                    <a:pt x="6081" y="701"/>
                    <a:pt x="6145" y="574"/>
                    <a:pt x="6208" y="479"/>
                  </a:cubicBezTo>
                  <a:close/>
                  <a:moveTo>
                    <a:pt x="10863" y="1334"/>
                  </a:moveTo>
                  <a:lnTo>
                    <a:pt x="10863" y="1334"/>
                  </a:lnTo>
                  <a:cubicBezTo>
                    <a:pt x="10895" y="1714"/>
                    <a:pt x="10863" y="2094"/>
                    <a:pt x="10832" y="2442"/>
                  </a:cubicBezTo>
                  <a:cubicBezTo>
                    <a:pt x="10800" y="2854"/>
                    <a:pt x="10800" y="3266"/>
                    <a:pt x="10832" y="3646"/>
                  </a:cubicBezTo>
                  <a:cubicBezTo>
                    <a:pt x="10832" y="3741"/>
                    <a:pt x="10832" y="3804"/>
                    <a:pt x="10832" y="3868"/>
                  </a:cubicBezTo>
                  <a:cubicBezTo>
                    <a:pt x="10863" y="4248"/>
                    <a:pt x="10863" y="4723"/>
                    <a:pt x="11053" y="5008"/>
                  </a:cubicBezTo>
                  <a:cubicBezTo>
                    <a:pt x="10927" y="5166"/>
                    <a:pt x="10768" y="5356"/>
                    <a:pt x="10642" y="5546"/>
                  </a:cubicBezTo>
                  <a:cubicBezTo>
                    <a:pt x="10483" y="5768"/>
                    <a:pt x="10293" y="5989"/>
                    <a:pt x="10103" y="6211"/>
                  </a:cubicBezTo>
                  <a:cubicBezTo>
                    <a:pt x="10072" y="6274"/>
                    <a:pt x="10008" y="6338"/>
                    <a:pt x="9913" y="6401"/>
                  </a:cubicBezTo>
                  <a:cubicBezTo>
                    <a:pt x="9882" y="6433"/>
                    <a:pt x="9850" y="6464"/>
                    <a:pt x="9818" y="6496"/>
                  </a:cubicBezTo>
                  <a:cubicBezTo>
                    <a:pt x="9882" y="5388"/>
                    <a:pt x="9850" y="4248"/>
                    <a:pt x="9818" y="3139"/>
                  </a:cubicBezTo>
                  <a:cubicBezTo>
                    <a:pt x="9818" y="2854"/>
                    <a:pt x="9818" y="2601"/>
                    <a:pt x="9818" y="2347"/>
                  </a:cubicBezTo>
                  <a:cubicBezTo>
                    <a:pt x="9818" y="2284"/>
                    <a:pt x="9787" y="2221"/>
                    <a:pt x="9755" y="2189"/>
                  </a:cubicBezTo>
                  <a:lnTo>
                    <a:pt x="9723" y="2157"/>
                  </a:lnTo>
                  <a:cubicBezTo>
                    <a:pt x="10135" y="1904"/>
                    <a:pt x="10515" y="1619"/>
                    <a:pt x="10863" y="1334"/>
                  </a:cubicBezTo>
                  <a:close/>
                  <a:moveTo>
                    <a:pt x="5697" y="2375"/>
                  </a:moveTo>
                  <a:cubicBezTo>
                    <a:pt x="6022" y="2375"/>
                    <a:pt x="6378" y="2412"/>
                    <a:pt x="6620" y="2442"/>
                  </a:cubicBezTo>
                  <a:cubicBezTo>
                    <a:pt x="6810" y="2474"/>
                    <a:pt x="6968" y="2474"/>
                    <a:pt x="7063" y="2474"/>
                  </a:cubicBezTo>
                  <a:cubicBezTo>
                    <a:pt x="7668" y="2497"/>
                    <a:pt x="8193" y="2519"/>
                    <a:pt x="8673" y="2519"/>
                  </a:cubicBezTo>
                  <a:cubicBezTo>
                    <a:pt x="8872" y="2519"/>
                    <a:pt x="9063" y="2515"/>
                    <a:pt x="9248" y="2506"/>
                  </a:cubicBezTo>
                  <a:cubicBezTo>
                    <a:pt x="9280" y="2537"/>
                    <a:pt x="9312" y="2537"/>
                    <a:pt x="9343" y="2569"/>
                  </a:cubicBezTo>
                  <a:cubicBezTo>
                    <a:pt x="9248" y="4279"/>
                    <a:pt x="9280" y="5641"/>
                    <a:pt x="9407" y="6844"/>
                  </a:cubicBezTo>
                  <a:lnTo>
                    <a:pt x="9185" y="6844"/>
                  </a:lnTo>
                  <a:cubicBezTo>
                    <a:pt x="9153" y="6844"/>
                    <a:pt x="9090" y="6844"/>
                    <a:pt x="9058" y="6876"/>
                  </a:cubicBezTo>
                  <a:lnTo>
                    <a:pt x="9058" y="6908"/>
                  </a:lnTo>
                  <a:cubicBezTo>
                    <a:pt x="8622" y="6889"/>
                    <a:pt x="8184" y="6882"/>
                    <a:pt x="7752" y="6882"/>
                  </a:cubicBezTo>
                  <a:cubicBezTo>
                    <a:pt x="6709" y="6882"/>
                    <a:pt x="5706" y="6926"/>
                    <a:pt x="4878" y="6971"/>
                  </a:cubicBezTo>
                  <a:cubicBezTo>
                    <a:pt x="4878" y="6876"/>
                    <a:pt x="4878" y="6781"/>
                    <a:pt x="4878" y="6686"/>
                  </a:cubicBezTo>
                  <a:lnTo>
                    <a:pt x="4878" y="6591"/>
                  </a:lnTo>
                  <a:lnTo>
                    <a:pt x="5385" y="6591"/>
                  </a:lnTo>
                  <a:cubicBezTo>
                    <a:pt x="5480" y="6591"/>
                    <a:pt x="5543" y="6528"/>
                    <a:pt x="5543" y="6433"/>
                  </a:cubicBezTo>
                  <a:cubicBezTo>
                    <a:pt x="5543" y="6369"/>
                    <a:pt x="5480" y="6306"/>
                    <a:pt x="5385" y="6306"/>
                  </a:cubicBezTo>
                  <a:cubicBezTo>
                    <a:pt x="5305" y="6290"/>
                    <a:pt x="5226" y="6282"/>
                    <a:pt x="5147" y="6282"/>
                  </a:cubicBezTo>
                  <a:cubicBezTo>
                    <a:pt x="5068" y="6282"/>
                    <a:pt x="4989" y="6290"/>
                    <a:pt x="4910" y="6306"/>
                  </a:cubicBezTo>
                  <a:cubicBezTo>
                    <a:pt x="4910" y="6243"/>
                    <a:pt x="4910" y="6179"/>
                    <a:pt x="4910" y="6148"/>
                  </a:cubicBezTo>
                  <a:lnTo>
                    <a:pt x="4910" y="6021"/>
                  </a:lnTo>
                  <a:cubicBezTo>
                    <a:pt x="5078" y="6021"/>
                    <a:pt x="5247" y="6035"/>
                    <a:pt x="5416" y="6035"/>
                  </a:cubicBezTo>
                  <a:cubicBezTo>
                    <a:pt x="5501" y="6035"/>
                    <a:pt x="5585" y="6032"/>
                    <a:pt x="5670" y="6021"/>
                  </a:cubicBezTo>
                  <a:cubicBezTo>
                    <a:pt x="5733" y="6021"/>
                    <a:pt x="5796" y="5958"/>
                    <a:pt x="5796" y="5894"/>
                  </a:cubicBezTo>
                  <a:cubicBezTo>
                    <a:pt x="5796" y="5799"/>
                    <a:pt x="5765" y="5736"/>
                    <a:pt x="5670" y="5736"/>
                  </a:cubicBezTo>
                  <a:lnTo>
                    <a:pt x="4910" y="5736"/>
                  </a:lnTo>
                  <a:lnTo>
                    <a:pt x="4910" y="5356"/>
                  </a:lnTo>
                  <a:lnTo>
                    <a:pt x="5891" y="5356"/>
                  </a:lnTo>
                  <a:cubicBezTo>
                    <a:pt x="5986" y="5356"/>
                    <a:pt x="6050" y="5293"/>
                    <a:pt x="6050" y="5198"/>
                  </a:cubicBezTo>
                  <a:cubicBezTo>
                    <a:pt x="6050" y="5134"/>
                    <a:pt x="5986" y="5071"/>
                    <a:pt x="5891" y="5071"/>
                  </a:cubicBezTo>
                  <a:cubicBezTo>
                    <a:pt x="5543" y="5039"/>
                    <a:pt x="5226" y="5039"/>
                    <a:pt x="4910" y="5039"/>
                  </a:cubicBezTo>
                  <a:cubicBezTo>
                    <a:pt x="4910" y="4976"/>
                    <a:pt x="4941" y="4913"/>
                    <a:pt x="4941" y="4818"/>
                  </a:cubicBezTo>
                  <a:lnTo>
                    <a:pt x="4941" y="4406"/>
                  </a:lnTo>
                  <a:cubicBezTo>
                    <a:pt x="5290" y="4374"/>
                    <a:pt x="5638" y="4374"/>
                    <a:pt x="5986" y="4374"/>
                  </a:cubicBezTo>
                  <a:cubicBezTo>
                    <a:pt x="5997" y="4380"/>
                    <a:pt x="6009" y="4382"/>
                    <a:pt x="6020" y="4382"/>
                  </a:cubicBezTo>
                  <a:cubicBezTo>
                    <a:pt x="6070" y="4382"/>
                    <a:pt x="6113" y="4326"/>
                    <a:pt x="6113" y="4248"/>
                  </a:cubicBezTo>
                  <a:cubicBezTo>
                    <a:pt x="6113" y="4184"/>
                    <a:pt x="6081" y="4089"/>
                    <a:pt x="5986" y="4089"/>
                  </a:cubicBezTo>
                  <a:cubicBezTo>
                    <a:pt x="5638" y="4089"/>
                    <a:pt x="5290" y="4089"/>
                    <a:pt x="4941" y="4121"/>
                  </a:cubicBezTo>
                  <a:lnTo>
                    <a:pt x="4941" y="3678"/>
                  </a:lnTo>
                  <a:lnTo>
                    <a:pt x="4941" y="3614"/>
                  </a:lnTo>
                  <a:cubicBezTo>
                    <a:pt x="5258" y="3646"/>
                    <a:pt x="5606" y="3646"/>
                    <a:pt x="5923" y="3646"/>
                  </a:cubicBezTo>
                  <a:cubicBezTo>
                    <a:pt x="6018" y="3646"/>
                    <a:pt x="6081" y="3614"/>
                    <a:pt x="6081" y="3519"/>
                  </a:cubicBezTo>
                  <a:cubicBezTo>
                    <a:pt x="6081" y="3456"/>
                    <a:pt x="6018" y="3361"/>
                    <a:pt x="5955" y="3361"/>
                  </a:cubicBezTo>
                  <a:cubicBezTo>
                    <a:pt x="5606" y="3361"/>
                    <a:pt x="5258" y="3329"/>
                    <a:pt x="4910" y="3329"/>
                  </a:cubicBezTo>
                  <a:cubicBezTo>
                    <a:pt x="4910" y="3203"/>
                    <a:pt x="4910" y="3044"/>
                    <a:pt x="4910" y="2917"/>
                  </a:cubicBezTo>
                  <a:lnTo>
                    <a:pt x="5891" y="2917"/>
                  </a:lnTo>
                  <a:cubicBezTo>
                    <a:pt x="5986" y="2917"/>
                    <a:pt x="6018" y="2854"/>
                    <a:pt x="6018" y="2791"/>
                  </a:cubicBezTo>
                  <a:cubicBezTo>
                    <a:pt x="6018" y="2696"/>
                    <a:pt x="5986" y="2632"/>
                    <a:pt x="5891" y="2632"/>
                  </a:cubicBezTo>
                  <a:lnTo>
                    <a:pt x="4910" y="2632"/>
                  </a:lnTo>
                  <a:cubicBezTo>
                    <a:pt x="4941" y="2569"/>
                    <a:pt x="4941" y="2569"/>
                    <a:pt x="4941" y="2569"/>
                  </a:cubicBezTo>
                  <a:cubicBezTo>
                    <a:pt x="5024" y="2420"/>
                    <a:pt x="5341" y="2375"/>
                    <a:pt x="5697" y="2375"/>
                  </a:cubicBezTo>
                  <a:close/>
                  <a:moveTo>
                    <a:pt x="10768" y="6179"/>
                  </a:moveTo>
                  <a:cubicBezTo>
                    <a:pt x="11877" y="6274"/>
                    <a:pt x="12985" y="6338"/>
                    <a:pt x="14062" y="6338"/>
                  </a:cubicBezTo>
                  <a:cubicBezTo>
                    <a:pt x="14220" y="6369"/>
                    <a:pt x="14410" y="6401"/>
                    <a:pt x="14600" y="6401"/>
                  </a:cubicBezTo>
                  <a:cubicBezTo>
                    <a:pt x="14157" y="6876"/>
                    <a:pt x="13745" y="7414"/>
                    <a:pt x="13365" y="7921"/>
                  </a:cubicBezTo>
                  <a:lnTo>
                    <a:pt x="13143" y="8206"/>
                  </a:lnTo>
                  <a:cubicBezTo>
                    <a:pt x="12953" y="8206"/>
                    <a:pt x="12795" y="8206"/>
                    <a:pt x="12637" y="8270"/>
                  </a:cubicBezTo>
                  <a:lnTo>
                    <a:pt x="12573" y="8270"/>
                  </a:lnTo>
                  <a:cubicBezTo>
                    <a:pt x="11703" y="8285"/>
                    <a:pt x="10840" y="8285"/>
                    <a:pt x="9977" y="8285"/>
                  </a:cubicBezTo>
                  <a:cubicBezTo>
                    <a:pt x="9114" y="8285"/>
                    <a:pt x="8251" y="8285"/>
                    <a:pt x="7380" y="8301"/>
                  </a:cubicBezTo>
                  <a:cubicBezTo>
                    <a:pt x="7475" y="8175"/>
                    <a:pt x="7570" y="8080"/>
                    <a:pt x="7665" y="7953"/>
                  </a:cubicBezTo>
                  <a:cubicBezTo>
                    <a:pt x="8108" y="8016"/>
                    <a:pt x="8551" y="8016"/>
                    <a:pt x="8995" y="8016"/>
                  </a:cubicBezTo>
                  <a:lnTo>
                    <a:pt x="9248" y="8016"/>
                  </a:lnTo>
                  <a:cubicBezTo>
                    <a:pt x="9343" y="8016"/>
                    <a:pt x="9407" y="7953"/>
                    <a:pt x="9407" y="7858"/>
                  </a:cubicBezTo>
                  <a:cubicBezTo>
                    <a:pt x="9407" y="7763"/>
                    <a:pt x="9343" y="7699"/>
                    <a:pt x="9248" y="7699"/>
                  </a:cubicBezTo>
                  <a:lnTo>
                    <a:pt x="9026" y="7699"/>
                  </a:lnTo>
                  <a:cubicBezTo>
                    <a:pt x="8780" y="7677"/>
                    <a:pt x="8518" y="7655"/>
                    <a:pt x="8262" y="7655"/>
                  </a:cubicBezTo>
                  <a:cubicBezTo>
                    <a:pt x="8157" y="7655"/>
                    <a:pt x="8052" y="7659"/>
                    <a:pt x="7950" y="7668"/>
                  </a:cubicBezTo>
                  <a:lnTo>
                    <a:pt x="7950" y="7636"/>
                  </a:lnTo>
                  <a:cubicBezTo>
                    <a:pt x="8045" y="7573"/>
                    <a:pt x="8140" y="7478"/>
                    <a:pt x="8203" y="7383"/>
                  </a:cubicBezTo>
                  <a:cubicBezTo>
                    <a:pt x="8710" y="7383"/>
                    <a:pt x="9121" y="7351"/>
                    <a:pt x="9502" y="7319"/>
                  </a:cubicBezTo>
                  <a:cubicBezTo>
                    <a:pt x="9533" y="7351"/>
                    <a:pt x="9597" y="7351"/>
                    <a:pt x="9628" y="7351"/>
                  </a:cubicBezTo>
                  <a:cubicBezTo>
                    <a:pt x="9692" y="7351"/>
                    <a:pt x="9755" y="7288"/>
                    <a:pt x="9787" y="7224"/>
                  </a:cubicBezTo>
                  <a:cubicBezTo>
                    <a:pt x="9945" y="7224"/>
                    <a:pt x="10135" y="7256"/>
                    <a:pt x="10325" y="7288"/>
                  </a:cubicBezTo>
                  <a:cubicBezTo>
                    <a:pt x="10420" y="7288"/>
                    <a:pt x="10483" y="7224"/>
                    <a:pt x="10483" y="7161"/>
                  </a:cubicBezTo>
                  <a:cubicBezTo>
                    <a:pt x="10483" y="7066"/>
                    <a:pt x="10452" y="7003"/>
                    <a:pt x="10357" y="7003"/>
                  </a:cubicBezTo>
                  <a:lnTo>
                    <a:pt x="10040" y="6939"/>
                  </a:lnTo>
                  <a:lnTo>
                    <a:pt x="10135" y="6844"/>
                  </a:lnTo>
                  <a:cubicBezTo>
                    <a:pt x="10167" y="6813"/>
                    <a:pt x="10198" y="6749"/>
                    <a:pt x="10262" y="6718"/>
                  </a:cubicBezTo>
                  <a:cubicBezTo>
                    <a:pt x="10262" y="6718"/>
                    <a:pt x="10262" y="6686"/>
                    <a:pt x="10293" y="6686"/>
                  </a:cubicBezTo>
                  <a:lnTo>
                    <a:pt x="11402" y="6686"/>
                  </a:lnTo>
                  <a:cubicBezTo>
                    <a:pt x="11465" y="6654"/>
                    <a:pt x="11528" y="6591"/>
                    <a:pt x="11528" y="6528"/>
                  </a:cubicBezTo>
                  <a:cubicBezTo>
                    <a:pt x="11528" y="6433"/>
                    <a:pt x="11465" y="6369"/>
                    <a:pt x="11402" y="6369"/>
                  </a:cubicBezTo>
                  <a:lnTo>
                    <a:pt x="10578" y="6369"/>
                  </a:lnTo>
                  <a:cubicBezTo>
                    <a:pt x="10610" y="6338"/>
                    <a:pt x="10642" y="6306"/>
                    <a:pt x="10673" y="6274"/>
                  </a:cubicBezTo>
                  <a:lnTo>
                    <a:pt x="10768" y="6179"/>
                  </a:lnTo>
                  <a:close/>
                  <a:moveTo>
                    <a:pt x="4466" y="6623"/>
                  </a:moveTo>
                  <a:lnTo>
                    <a:pt x="4466" y="6686"/>
                  </a:lnTo>
                  <a:cubicBezTo>
                    <a:pt x="4466" y="6844"/>
                    <a:pt x="4466" y="6971"/>
                    <a:pt x="4466" y="7129"/>
                  </a:cubicBezTo>
                  <a:cubicBezTo>
                    <a:pt x="4498" y="7224"/>
                    <a:pt x="4561" y="7319"/>
                    <a:pt x="4656" y="7319"/>
                  </a:cubicBezTo>
                  <a:cubicBezTo>
                    <a:pt x="4688" y="7288"/>
                    <a:pt x="4719" y="7288"/>
                    <a:pt x="4751" y="7288"/>
                  </a:cubicBezTo>
                  <a:cubicBezTo>
                    <a:pt x="4783" y="7319"/>
                    <a:pt x="4815" y="7319"/>
                    <a:pt x="4846" y="7319"/>
                  </a:cubicBezTo>
                  <a:cubicBezTo>
                    <a:pt x="5860" y="7351"/>
                    <a:pt x="6746" y="7383"/>
                    <a:pt x="7570" y="7383"/>
                  </a:cubicBezTo>
                  <a:cubicBezTo>
                    <a:pt x="7348" y="7604"/>
                    <a:pt x="7126" y="7921"/>
                    <a:pt x="6873" y="8270"/>
                  </a:cubicBezTo>
                  <a:cubicBezTo>
                    <a:pt x="5321" y="8270"/>
                    <a:pt x="3294" y="8301"/>
                    <a:pt x="1236" y="8333"/>
                  </a:cubicBezTo>
                  <a:cubicBezTo>
                    <a:pt x="1394" y="8270"/>
                    <a:pt x="1553" y="8175"/>
                    <a:pt x="1711" y="8048"/>
                  </a:cubicBezTo>
                  <a:cubicBezTo>
                    <a:pt x="1711" y="8080"/>
                    <a:pt x="1743" y="8111"/>
                    <a:pt x="1774" y="8111"/>
                  </a:cubicBezTo>
                  <a:lnTo>
                    <a:pt x="2059" y="8111"/>
                  </a:lnTo>
                  <a:cubicBezTo>
                    <a:pt x="2313" y="8111"/>
                    <a:pt x="2534" y="8111"/>
                    <a:pt x="2788" y="8048"/>
                  </a:cubicBezTo>
                  <a:cubicBezTo>
                    <a:pt x="2851" y="8048"/>
                    <a:pt x="2883" y="7985"/>
                    <a:pt x="2883" y="7921"/>
                  </a:cubicBezTo>
                  <a:cubicBezTo>
                    <a:pt x="2851" y="7858"/>
                    <a:pt x="2788" y="7794"/>
                    <a:pt x="2724" y="7794"/>
                  </a:cubicBezTo>
                  <a:cubicBezTo>
                    <a:pt x="2503" y="7826"/>
                    <a:pt x="2249" y="7858"/>
                    <a:pt x="1996" y="7858"/>
                  </a:cubicBezTo>
                  <a:cubicBezTo>
                    <a:pt x="2154" y="7731"/>
                    <a:pt x="2344" y="7636"/>
                    <a:pt x="2503" y="7478"/>
                  </a:cubicBezTo>
                  <a:cubicBezTo>
                    <a:pt x="2819" y="7509"/>
                    <a:pt x="3136" y="7541"/>
                    <a:pt x="3484" y="7541"/>
                  </a:cubicBezTo>
                  <a:cubicBezTo>
                    <a:pt x="3496" y="7547"/>
                    <a:pt x="3508" y="7550"/>
                    <a:pt x="3519" y="7550"/>
                  </a:cubicBezTo>
                  <a:cubicBezTo>
                    <a:pt x="3569" y="7550"/>
                    <a:pt x="3611" y="7498"/>
                    <a:pt x="3611" y="7446"/>
                  </a:cubicBezTo>
                  <a:cubicBezTo>
                    <a:pt x="3611" y="7351"/>
                    <a:pt x="3579" y="7288"/>
                    <a:pt x="3484" y="7288"/>
                  </a:cubicBezTo>
                  <a:cubicBezTo>
                    <a:pt x="3263" y="7256"/>
                    <a:pt x="3041" y="7256"/>
                    <a:pt x="2819" y="7224"/>
                  </a:cubicBezTo>
                  <a:cubicBezTo>
                    <a:pt x="2883" y="7193"/>
                    <a:pt x="2978" y="7129"/>
                    <a:pt x="3041" y="7066"/>
                  </a:cubicBezTo>
                  <a:lnTo>
                    <a:pt x="3073" y="7034"/>
                  </a:lnTo>
                  <a:cubicBezTo>
                    <a:pt x="3421" y="7003"/>
                    <a:pt x="3738" y="6971"/>
                    <a:pt x="4054" y="6908"/>
                  </a:cubicBezTo>
                  <a:cubicBezTo>
                    <a:pt x="4118" y="6908"/>
                    <a:pt x="4181" y="6844"/>
                    <a:pt x="4149" y="6749"/>
                  </a:cubicBezTo>
                  <a:cubicBezTo>
                    <a:pt x="4149" y="6718"/>
                    <a:pt x="4118" y="6686"/>
                    <a:pt x="4086" y="6686"/>
                  </a:cubicBezTo>
                  <a:lnTo>
                    <a:pt x="4149" y="6654"/>
                  </a:lnTo>
                  <a:cubicBezTo>
                    <a:pt x="4276" y="6654"/>
                    <a:pt x="4371" y="6654"/>
                    <a:pt x="4466" y="6623"/>
                  </a:cubicBezTo>
                  <a:close/>
                  <a:moveTo>
                    <a:pt x="15012" y="6718"/>
                  </a:moveTo>
                  <a:lnTo>
                    <a:pt x="15012" y="6718"/>
                  </a:lnTo>
                  <a:cubicBezTo>
                    <a:pt x="14980" y="7731"/>
                    <a:pt x="14949" y="8713"/>
                    <a:pt x="14949" y="9758"/>
                  </a:cubicBezTo>
                  <a:lnTo>
                    <a:pt x="14949" y="11373"/>
                  </a:lnTo>
                  <a:lnTo>
                    <a:pt x="14949" y="12165"/>
                  </a:lnTo>
                  <a:cubicBezTo>
                    <a:pt x="14885" y="12450"/>
                    <a:pt x="14917" y="12703"/>
                    <a:pt x="15044" y="12925"/>
                  </a:cubicBezTo>
                  <a:cubicBezTo>
                    <a:pt x="15044" y="12957"/>
                    <a:pt x="15012" y="12988"/>
                    <a:pt x="15012" y="13020"/>
                  </a:cubicBezTo>
                  <a:lnTo>
                    <a:pt x="14980" y="13210"/>
                  </a:lnTo>
                  <a:cubicBezTo>
                    <a:pt x="14854" y="13337"/>
                    <a:pt x="14727" y="13463"/>
                    <a:pt x="14632" y="13590"/>
                  </a:cubicBezTo>
                  <a:cubicBezTo>
                    <a:pt x="14442" y="13812"/>
                    <a:pt x="14284" y="14002"/>
                    <a:pt x="14094" y="14192"/>
                  </a:cubicBezTo>
                  <a:cubicBezTo>
                    <a:pt x="13904" y="14382"/>
                    <a:pt x="13745" y="14540"/>
                    <a:pt x="13555" y="14667"/>
                  </a:cubicBezTo>
                  <a:cubicBezTo>
                    <a:pt x="13523" y="14698"/>
                    <a:pt x="13460" y="14762"/>
                    <a:pt x="13428" y="14825"/>
                  </a:cubicBezTo>
                  <a:lnTo>
                    <a:pt x="13333" y="14920"/>
                  </a:lnTo>
                  <a:cubicBezTo>
                    <a:pt x="13523" y="13052"/>
                    <a:pt x="13587" y="11056"/>
                    <a:pt x="13555" y="8491"/>
                  </a:cubicBezTo>
                  <a:cubicBezTo>
                    <a:pt x="13555" y="8428"/>
                    <a:pt x="13523" y="8396"/>
                    <a:pt x="13492" y="8365"/>
                  </a:cubicBezTo>
                  <a:lnTo>
                    <a:pt x="13619" y="8238"/>
                  </a:lnTo>
                  <a:cubicBezTo>
                    <a:pt x="14094" y="7763"/>
                    <a:pt x="14600" y="7256"/>
                    <a:pt x="15012" y="6718"/>
                  </a:cubicBezTo>
                  <a:close/>
                  <a:moveTo>
                    <a:pt x="12858" y="8713"/>
                  </a:moveTo>
                  <a:cubicBezTo>
                    <a:pt x="12922" y="8713"/>
                    <a:pt x="13017" y="8713"/>
                    <a:pt x="13112" y="8745"/>
                  </a:cubicBezTo>
                  <a:cubicBezTo>
                    <a:pt x="13112" y="10835"/>
                    <a:pt x="13017" y="12988"/>
                    <a:pt x="12922" y="15047"/>
                  </a:cubicBezTo>
                  <a:lnTo>
                    <a:pt x="12922" y="15110"/>
                  </a:lnTo>
                  <a:cubicBezTo>
                    <a:pt x="11212" y="15047"/>
                    <a:pt x="9502" y="15015"/>
                    <a:pt x="7823" y="15015"/>
                  </a:cubicBezTo>
                  <a:lnTo>
                    <a:pt x="7443" y="15015"/>
                  </a:lnTo>
                  <a:cubicBezTo>
                    <a:pt x="7443" y="14888"/>
                    <a:pt x="7475" y="14730"/>
                    <a:pt x="7475" y="14603"/>
                  </a:cubicBezTo>
                  <a:cubicBezTo>
                    <a:pt x="7736" y="14664"/>
                    <a:pt x="8022" y="14686"/>
                    <a:pt x="8350" y="14686"/>
                  </a:cubicBezTo>
                  <a:cubicBezTo>
                    <a:pt x="8540" y="14686"/>
                    <a:pt x="8743" y="14678"/>
                    <a:pt x="8963" y="14667"/>
                  </a:cubicBezTo>
                  <a:cubicBezTo>
                    <a:pt x="9026" y="14667"/>
                    <a:pt x="9090" y="14572"/>
                    <a:pt x="9090" y="14508"/>
                  </a:cubicBezTo>
                  <a:cubicBezTo>
                    <a:pt x="9090" y="14413"/>
                    <a:pt x="9026" y="14350"/>
                    <a:pt x="8931" y="14350"/>
                  </a:cubicBezTo>
                  <a:cubicBezTo>
                    <a:pt x="8839" y="14359"/>
                    <a:pt x="8743" y="14363"/>
                    <a:pt x="8647" y="14363"/>
                  </a:cubicBezTo>
                  <a:cubicBezTo>
                    <a:pt x="8413" y="14363"/>
                    <a:pt x="8174" y="14341"/>
                    <a:pt x="7950" y="14318"/>
                  </a:cubicBezTo>
                  <a:lnTo>
                    <a:pt x="7475" y="14318"/>
                  </a:lnTo>
                  <a:cubicBezTo>
                    <a:pt x="7475" y="14097"/>
                    <a:pt x="7475" y="13907"/>
                    <a:pt x="7475" y="13685"/>
                  </a:cubicBezTo>
                  <a:cubicBezTo>
                    <a:pt x="7791" y="13717"/>
                    <a:pt x="8045" y="13748"/>
                    <a:pt x="8298" y="13748"/>
                  </a:cubicBezTo>
                  <a:cubicBezTo>
                    <a:pt x="8393" y="13748"/>
                    <a:pt x="8456" y="13748"/>
                    <a:pt x="8551" y="13717"/>
                  </a:cubicBezTo>
                  <a:cubicBezTo>
                    <a:pt x="8615" y="13717"/>
                    <a:pt x="8678" y="13653"/>
                    <a:pt x="8678" y="13590"/>
                  </a:cubicBezTo>
                  <a:cubicBezTo>
                    <a:pt x="8678" y="13495"/>
                    <a:pt x="8615" y="13432"/>
                    <a:pt x="8551" y="13432"/>
                  </a:cubicBezTo>
                  <a:cubicBezTo>
                    <a:pt x="8203" y="13432"/>
                    <a:pt x="7855" y="13432"/>
                    <a:pt x="7475" y="13400"/>
                  </a:cubicBezTo>
                  <a:cubicBezTo>
                    <a:pt x="7475" y="13147"/>
                    <a:pt x="7475" y="12893"/>
                    <a:pt x="7475" y="12608"/>
                  </a:cubicBezTo>
                  <a:cubicBezTo>
                    <a:pt x="7560" y="12617"/>
                    <a:pt x="7640" y="12621"/>
                    <a:pt x="7717" y="12621"/>
                  </a:cubicBezTo>
                  <a:cubicBezTo>
                    <a:pt x="7927" y="12621"/>
                    <a:pt x="8113" y="12591"/>
                    <a:pt x="8298" y="12545"/>
                  </a:cubicBezTo>
                  <a:cubicBezTo>
                    <a:pt x="8393" y="12513"/>
                    <a:pt x="8425" y="12450"/>
                    <a:pt x="8393" y="12386"/>
                  </a:cubicBezTo>
                  <a:cubicBezTo>
                    <a:pt x="8393" y="12291"/>
                    <a:pt x="8330" y="12260"/>
                    <a:pt x="8235" y="12260"/>
                  </a:cubicBezTo>
                  <a:cubicBezTo>
                    <a:pt x="7950" y="12323"/>
                    <a:pt x="7696" y="12323"/>
                    <a:pt x="7475" y="12323"/>
                  </a:cubicBezTo>
                  <a:cubicBezTo>
                    <a:pt x="7443" y="12070"/>
                    <a:pt x="7443" y="11848"/>
                    <a:pt x="7443" y="11626"/>
                  </a:cubicBezTo>
                  <a:lnTo>
                    <a:pt x="8266" y="11626"/>
                  </a:lnTo>
                  <a:cubicBezTo>
                    <a:pt x="8361" y="11626"/>
                    <a:pt x="8393" y="11563"/>
                    <a:pt x="8393" y="11500"/>
                  </a:cubicBezTo>
                  <a:cubicBezTo>
                    <a:pt x="8393" y="11405"/>
                    <a:pt x="8361" y="11341"/>
                    <a:pt x="8266" y="11341"/>
                  </a:cubicBezTo>
                  <a:lnTo>
                    <a:pt x="7443" y="11341"/>
                  </a:lnTo>
                  <a:lnTo>
                    <a:pt x="7380" y="10645"/>
                  </a:lnTo>
                  <a:lnTo>
                    <a:pt x="7380" y="10645"/>
                  </a:lnTo>
                  <a:cubicBezTo>
                    <a:pt x="7677" y="10682"/>
                    <a:pt x="7941" y="10697"/>
                    <a:pt x="8185" y="10697"/>
                  </a:cubicBezTo>
                  <a:cubicBezTo>
                    <a:pt x="8358" y="10697"/>
                    <a:pt x="8521" y="10689"/>
                    <a:pt x="8678" y="10676"/>
                  </a:cubicBezTo>
                  <a:cubicBezTo>
                    <a:pt x="8773" y="10676"/>
                    <a:pt x="8836" y="10613"/>
                    <a:pt x="8836" y="10518"/>
                  </a:cubicBezTo>
                  <a:cubicBezTo>
                    <a:pt x="8836" y="10455"/>
                    <a:pt x="8773" y="10391"/>
                    <a:pt x="8678" y="10391"/>
                  </a:cubicBezTo>
                  <a:cubicBezTo>
                    <a:pt x="8171" y="10391"/>
                    <a:pt x="7760" y="10391"/>
                    <a:pt x="7380" y="10360"/>
                  </a:cubicBezTo>
                  <a:cubicBezTo>
                    <a:pt x="7380" y="10106"/>
                    <a:pt x="7348" y="9885"/>
                    <a:pt x="7348" y="9631"/>
                  </a:cubicBezTo>
                  <a:lnTo>
                    <a:pt x="7348" y="9536"/>
                  </a:lnTo>
                  <a:cubicBezTo>
                    <a:pt x="7728" y="9536"/>
                    <a:pt x="8108" y="9600"/>
                    <a:pt x="8456" y="9631"/>
                  </a:cubicBezTo>
                  <a:cubicBezTo>
                    <a:pt x="8473" y="9637"/>
                    <a:pt x="8490" y="9640"/>
                    <a:pt x="8506" y="9640"/>
                  </a:cubicBezTo>
                  <a:cubicBezTo>
                    <a:pt x="8582" y="9640"/>
                    <a:pt x="8646" y="9583"/>
                    <a:pt x="8646" y="9505"/>
                  </a:cubicBezTo>
                  <a:cubicBezTo>
                    <a:pt x="8646" y="9410"/>
                    <a:pt x="8615" y="9346"/>
                    <a:pt x="8520" y="9346"/>
                  </a:cubicBezTo>
                  <a:cubicBezTo>
                    <a:pt x="8171" y="9283"/>
                    <a:pt x="7760" y="9220"/>
                    <a:pt x="7316" y="9220"/>
                  </a:cubicBezTo>
                  <a:lnTo>
                    <a:pt x="7316" y="9093"/>
                  </a:lnTo>
                  <a:cubicBezTo>
                    <a:pt x="7316" y="8998"/>
                    <a:pt x="7316" y="8903"/>
                    <a:pt x="7316" y="8808"/>
                  </a:cubicBezTo>
                  <a:cubicBezTo>
                    <a:pt x="8045" y="8808"/>
                    <a:pt x="8805" y="8808"/>
                    <a:pt x="9533" y="8776"/>
                  </a:cubicBezTo>
                  <a:lnTo>
                    <a:pt x="12700" y="8776"/>
                  </a:lnTo>
                  <a:cubicBezTo>
                    <a:pt x="12763" y="8776"/>
                    <a:pt x="12795" y="8745"/>
                    <a:pt x="12858" y="8713"/>
                  </a:cubicBezTo>
                  <a:close/>
                  <a:moveTo>
                    <a:pt x="539" y="8776"/>
                  </a:moveTo>
                  <a:cubicBezTo>
                    <a:pt x="1856" y="8813"/>
                    <a:pt x="3163" y="8829"/>
                    <a:pt x="4388" y="8829"/>
                  </a:cubicBezTo>
                  <a:cubicBezTo>
                    <a:pt x="5254" y="8829"/>
                    <a:pt x="6080" y="8821"/>
                    <a:pt x="6841" y="8808"/>
                  </a:cubicBezTo>
                  <a:cubicBezTo>
                    <a:pt x="6841" y="8935"/>
                    <a:pt x="6841" y="9061"/>
                    <a:pt x="6841" y="9188"/>
                  </a:cubicBezTo>
                  <a:lnTo>
                    <a:pt x="6841" y="9283"/>
                  </a:lnTo>
                  <a:cubicBezTo>
                    <a:pt x="6841" y="9315"/>
                    <a:pt x="6841" y="9315"/>
                    <a:pt x="6841" y="9346"/>
                  </a:cubicBezTo>
                  <a:cubicBezTo>
                    <a:pt x="6841" y="9378"/>
                    <a:pt x="6841" y="9410"/>
                    <a:pt x="6841" y="9410"/>
                  </a:cubicBezTo>
                  <a:lnTo>
                    <a:pt x="6873" y="10201"/>
                  </a:lnTo>
                  <a:cubicBezTo>
                    <a:pt x="6873" y="11785"/>
                    <a:pt x="6905" y="13432"/>
                    <a:pt x="7095" y="15015"/>
                  </a:cubicBezTo>
                  <a:cubicBezTo>
                    <a:pt x="4878" y="15047"/>
                    <a:pt x="2756" y="15110"/>
                    <a:pt x="761" y="15205"/>
                  </a:cubicBezTo>
                  <a:cubicBezTo>
                    <a:pt x="761" y="15078"/>
                    <a:pt x="761" y="14983"/>
                    <a:pt x="761" y="14857"/>
                  </a:cubicBezTo>
                  <a:lnTo>
                    <a:pt x="729" y="14698"/>
                  </a:lnTo>
                  <a:lnTo>
                    <a:pt x="1838" y="14698"/>
                  </a:lnTo>
                  <a:cubicBezTo>
                    <a:pt x="1901" y="14698"/>
                    <a:pt x="1964" y="14635"/>
                    <a:pt x="1964" y="14572"/>
                  </a:cubicBezTo>
                  <a:cubicBezTo>
                    <a:pt x="1996" y="14477"/>
                    <a:pt x="1933" y="14413"/>
                    <a:pt x="1838" y="14413"/>
                  </a:cubicBezTo>
                  <a:cubicBezTo>
                    <a:pt x="1663" y="14397"/>
                    <a:pt x="1481" y="14390"/>
                    <a:pt x="1295" y="14390"/>
                  </a:cubicBezTo>
                  <a:cubicBezTo>
                    <a:pt x="1109" y="14390"/>
                    <a:pt x="919" y="14397"/>
                    <a:pt x="729" y="14413"/>
                  </a:cubicBezTo>
                  <a:cubicBezTo>
                    <a:pt x="729" y="14287"/>
                    <a:pt x="698" y="14160"/>
                    <a:pt x="698" y="14065"/>
                  </a:cubicBezTo>
                  <a:lnTo>
                    <a:pt x="698" y="13970"/>
                  </a:lnTo>
                  <a:cubicBezTo>
                    <a:pt x="983" y="13970"/>
                    <a:pt x="1268" y="13938"/>
                    <a:pt x="1489" y="13907"/>
                  </a:cubicBezTo>
                  <a:cubicBezTo>
                    <a:pt x="1584" y="13907"/>
                    <a:pt x="1616" y="13812"/>
                    <a:pt x="1616" y="13748"/>
                  </a:cubicBezTo>
                  <a:cubicBezTo>
                    <a:pt x="1584" y="13685"/>
                    <a:pt x="1521" y="13622"/>
                    <a:pt x="1458" y="13622"/>
                  </a:cubicBezTo>
                  <a:cubicBezTo>
                    <a:pt x="1204" y="13653"/>
                    <a:pt x="951" y="13685"/>
                    <a:pt x="698" y="13685"/>
                  </a:cubicBezTo>
                  <a:cubicBezTo>
                    <a:pt x="698" y="13495"/>
                    <a:pt x="666" y="13305"/>
                    <a:pt x="666" y="13115"/>
                  </a:cubicBezTo>
                  <a:cubicBezTo>
                    <a:pt x="983" y="13115"/>
                    <a:pt x="1299" y="13083"/>
                    <a:pt x="1616" y="13052"/>
                  </a:cubicBezTo>
                  <a:cubicBezTo>
                    <a:pt x="1679" y="13052"/>
                    <a:pt x="1743" y="12988"/>
                    <a:pt x="1743" y="12893"/>
                  </a:cubicBezTo>
                  <a:cubicBezTo>
                    <a:pt x="1743" y="12841"/>
                    <a:pt x="1700" y="12790"/>
                    <a:pt x="1650" y="12790"/>
                  </a:cubicBezTo>
                  <a:cubicBezTo>
                    <a:pt x="1639" y="12790"/>
                    <a:pt x="1628" y="12792"/>
                    <a:pt x="1616" y="12798"/>
                  </a:cubicBezTo>
                  <a:cubicBezTo>
                    <a:pt x="1299" y="12798"/>
                    <a:pt x="983" y="12830"/>
                    <a:pt x="666" y="12862"/>
                  </a:cubicBezTo>
                  <a:cubicBezTo>
                    <a:pt x="666" y="12672"/>
                    <a:pt x="634" y="12481"/>
                    <a:pt x="634" y="12291"/>
                  </a:cubicBezTo>
                  <a:cubicBezTo>
                    <a:pt x="761" y="12276"/>
                    <a:pt x="895" y="12268"/>
                    <a:pt x="1034" y="12268"/>
                  </a:cubicBezTo>
                  <a:cubicBezTo>
                    <a:pt x="1173" y="12268"/>
                    <a:pt x="1315" y="12276"/>
                    <a:pt x="1458" y="12291"/>
                  </a:cubicBezTo>
                  <a:cubicBezTo>
                    <a:pt x="1553" y="12291"/>
                    <a:pt x="1616" y="12228"/>
                    <a:pt x="1616" y="12133"/>
                  </a:cubicBezTo>
                  <a:cubicBezTo>
                    <a:pt x="1616" y="12070"/>
                    <a:pt x="1553" y="12006"/>
                    <a:pt x="1489" y="12006"/>
                  </a:cubicBezTo>
                  <a:cubicBezTo>
                    <a:pt x="1347" y="11991"/>
                    <a:pt x="1212" y="11983"/>
                    <a:pt x="1074" y="11983"/>
                  </a:cubicBezTo>
                  <a:cubicBezTo>
                    <a:pt x="935" y="11983"/>
                    <a:pt x="793" y="11991"/>
                    <a:pt x="634" y="12006"/>
                  </a:cubicBezTo>
                  <a:cubicBezTo>
                    <a:pt x="634" y="11816"/>
                    <a:pt x="603" y="11658"/>
                    <a:pt x="603" y="11468"/>
                  </a:cubicBezTo>
                  <a:lnTo>
                    <a:pt x="603" y="11278"/>
                  </a:lnTo>
                  <a:cubicBezTo>
                    <a:pt x="951" y="11278"/>
                    <a:pt x="1236" y="11278"/>
                    <a:pt x="1553" y="11215"/>
                  </a:cubicBezTo>
                  <a:cubicBezTo>
                    <a:pt x="1616" y="11215"/>
                    <a:pt x="1679" y="11151"/>
                    <a:pt x="1648" y="11056"/>
                  </a:cubicBezTo>
                  <a:cubicBezTo>
                    <a:pt x="1648" y="10993"/>
                    <a:pt x="1584" y="10930"/>
                    <a:pt x="1521" y="10930"/>
                  </a:cubicBezTo>
                  <a:cubicBezTo>
                    <a:pt x="1173" y="10961"/>
                    <a:pt x="888" y="10993"/>
                    <a:pt x="603" y="10993"/>
                  </a:cubicBezTo>
                  <a:cubicBezTo>
                    <a:pt x="603" y="10803"/>
                    <a:pt x="571" y="10613"/>
                    <a:pt x="571" y="10423"/>
                  </a:cubicBezTo>
                  <a:lnTo>
                    <a:pt x="571" y="10391"/>
                  </a:lnTo>
                  <a:cubicBezTo>
                    <a:pt x="983" y="10391"/>
                    <a:pt x="1426" y="10423"/>
                    <a:pt x="1838" y="10423"/>
                  </a:cubicBezTo>
                  <a:cubicBezTo>
                    <a:pt x="1933" y="10423"/>
                    <a:pt x="1996" y="10360"/>
                    <a:pt x="1996" y="10265"/>
                  </a:cubicBezTo>
                  <a:cubicBezTo>
                    <a:pt x="1996" y="10170"/>
                    <a:pt x="1933" y="10106"/>
                    <a:pt x="1838" y="10106"/>
                  </a:cubicBezTo>
                  <a:cubicBezTo>
                    <a:pt x="1426" y="10106"/>
                    <a:pt x="983" y="10106"/>
                    <a:pt x="571" y="10138"/>
                  </a:cubicBezTo>
                  <a:cubicBezTo>
                    <a:pt x="571" y="9948"/>
                    <a:pt x="571" y="9758"/>
                    <a:pt x="571" y="9600"/>
                  </a:cubicBezTo>
                  <a:lnTo>
                    <a:pt x="571" y="9410"/>
                  </a:lnTo>
                  <a:cubicBezTo>
                    <a:pt x="1173" y="9410"/>
                    <a:pt x="1774" y="9410"/>
                    <a:pt x="2376" y="9441"/>
                  </a:cubicBezTo>
                  <a:cubicBezTo>
                    <a:pt x="2393" y="9447"/>
                    <a:pt x="2409" y="9450"/>
                    <a:pt x="2423" y="9450"/>
                  </a:cubicBezTo>
                  <a:cubicBezTo>
                    <a:pt x="2491" y="9450"/>
                    <a:pt x="2534" y="9393"/>
                    <a:pt x="2534" y="9315"/>
                  </a:cubicBezTo>
                  <a:cubicBezTo>
                    <a:pt x="2534" y="9220"/>
                    <a:pt x="2471" y="9156"/>
                    <a:pt x="2408" y="9156"/>
                  </a:cubicBezTo>
                  <a:cubicBezTo>
                    <a:pt x="2055" y="9119"/>
                    <a:pt x="1692" y="9104"/>
                    <a:pt x="1324" y="9104"/>
                  </a:cubicBezTo>
                  <a:cubicBezTo>
                    <a:pt x="1064" y="9104"/>
                    <a:pt x="802" y="9111"/>
                    <a:pt x="539" y="9125"/>
                  </a:cubicBezTo>
                  <a:lnTo>
                    <a:pt x="539" y="8998"/>
                  </a:lnTo>
                  <a:cubicBezTo>
                    <a:pt x="539" y="8935"/>
                    <a:pt x="539" y="8871"/>
                    <a:pt x="539" y="8776"/>
                  </a:cubicBezTo>
                  <a:close/>
                  <a:moveTo>
                    <a:pt x="6535" y="0"/>
                  </a:moveTo>
                  <a:cubicBezTo>
                    <a:pt x="6303" y="0"/>
                    <a:pt x="6083" y="27"/>
                    <a:pt x="5891" y="99"/>
                  </a:cubicBezTo>
                  <a:cubicBezTo>
                    <a:pt x="5796" y="131"/>
                    <a:pt x="5733" y="194"/>
                    <a:pt x="5765" y="289"/>
                  </a:cubicBezTo>
                  <a:cubicBezTo>
                    <a:pt x="5575" y="479"/>
                    <a:pt x="5448" y="669"/>
                    <a:pt x="5321" y="859"/>
                  </a:cubicBezTo>
                  <a:cubicBezTo>
                    <a:pt x="5258" y="954"/>
                    <a:pt x="5195" y="1017"/>
                    <a:pt x="5131" y="1112"/>
                  </a:cubicBezTo>
                  <a:cubicBezTo>
                    <a:pt x="5068" y="1176"/>
                    <a:pt x="5005" y="1239"/>
                    <a:pt x="4941" y="1302"/>
                  </a:cubicBezTo>
                  <a:cubicBezTo>
                    <a:pt x="4751" y="1524"/>
                    <a:pt x="4561" y="1777"/>
                    <a:pt x="4466" y="2062"/>
                  </a:cubicBezTo>
                  <a:cubicBezTo>
                    <a:pt x="4466" y="2062"/>
                    <a:pt x="4434" y="2094"/>
                    <a:pt x="4466" y="2157"/>
                  </a:cubicBezTo>
                  <a:lnTo>
                    <a:pt x="4466" y="3012"/>
                  </a:lnTo>
                  <a:cubicBezTo>
                    <a:pt x="4466" y="4026"/>
                    <a:pt x="4434" y="5103"/>
                    <a:pt x="4466" y="6179"/>
                  </a:cubicBezTo>
                  <a:cubicBezTo>
                    <a:pt x="4339" y="6179"/>
                    <a:pt x="4213" y="6179"/>
                    <a:pt x="4086" y="6211"/>
                  </a:cubicBezTo>
                  <a:lnTo>
                    <a:pt x="3991" y="6243"/>
                  </a:lnTo>
                  <a:cubicBezTo>
                    <a:pt x="3674" y="6274"/>
                    <a:pt x="3421" y="6338"/>
                    <a:pt x="3168" y="6369"/>
                  </a:cubicBezTo>
                  <a:cubicBezTo>
                    <a:pt x="3136" y="6401"/>
                    <a:pt x="3104" y="6401"/>
                    <a:pt x="3073" y="6433"/>
                  </a:cubicBezTo>
                  <a:lnTo>
                    <a:pt x="3041" y="6464"/>
                  </a:lnTo>
                  <a:cubicBezTo>
                    <a:pt x="2281" y="7066"/>
                    <a:pt x="1458" y="7668"/>
                    <a:pt x="381" y="8396"/>
                  </a:cubicBezTo>
                  <a:lnTo>
                    <a:pt x="222" y="8396"/>
                  </a:lnTo>
                  <a:cubicBezTo>
                    <a:pt x="159" y="8428"/>
                    <a:pt x="96" y="8523"/>
                    <a:pt x="96" y="8618"/>
                  </a:cubicBezTo>
                  <a:cubicBezTo>
                    <a:pt x="1" y="10898"/>
                    <a:pt x="127" y="13178"/>
                    <a:pt x="444" y="15332"/>
                  </a:cubicBezTo>
                  <a:lnTo>
                    <a:pt x="444" y="15363"/>
                  </a:lnTo>
                  <a:cubicBezTo>
                    <a:pt x="413" y="15395"/>
                    <a:pt x="413" y="15458"/>
                    <a:pt x="444" y="15490"/>
                  </a:cubicBezTo>
                  <a:cubicBezTo>
                    <a:pt x="476" y="15553"/>
                    <a:pt x="539" y="15585"/>
                    <a:pt x="603" y="15617"/>
                  </a:cubicBezTo>
                  <a:cubicBezTo>
                    <a:pt x="2249" y="15680"/>
                    <a:pt x="3928" y="15712"/>
                    <a:pt x="5701" y="15712"/>
                  </a:cubicBezTo>
                  <a:cubicBezTo>
                    <a:pt x="8013" y="15712"/>
                    <a:pt x="10452" y="15648"/>
                    <a:pt x="12985" y="15522"/>
                  </a:cubicBezTo>
                  <a:cubicBezTo>
                    <a:pt x="13017" y="15522"/>
                    <a:pt x="13048" y="15522"/>
                    <a:pt x="13080" y="15490"/>
                  </a:cubicBezTo>
                  <a:cubicBezTo>
                    <a:pt x="13333" y="15458"/>
                    <a:pt x="13650" y="15173"/>
                    <a:pt x="13935" y="14888"/>
                  </a:cubicBezTo>
                  <a:cubicBezTo>
                    <a:pt x="13967" y="14857"/>
                    <a:pt x="13999" y="14825"/>
                    <a:pt x="14030" y="14793"/>
                  </a:cubicBezTo>
                  <a:cubicBezTo>
                    <a:pt x="14569" y="14350"/>
                    <a:pt x="15075" y="13843"/>
                    <a:pt x="15424" y="13273"/>
                  </a:cubicBezTo>
                  <a:cubicBezTo>
                    <a:pt x="15455" y="13273"/>
                    <a:pt x="15455" y="13242"/>
                    <a:pt x="15455" y="13210"/>
                  </a:cubicBezTo>
                  <a:lnTo>
                    <a:pt x="15582" y="13273"/>
                  </a:lnTo>
                  <a:lnTo>
                    <a:pt x="15424" y="13083"/>
                  </a:lnTo>
                  <a:cubicBezTo>
                    <a:pt x="15424" y="13083"/>
                    <a:pt x="15424" y="13083"/>
                    <a:pt x="15424" y="13052"/>
                  </a:cubicBezTo>
                  <a:cubicBezTo>
                    <a:pt x="15424" y="12513"/>
                    <a:pt x="15424" y="11975"/>
                    <a:pt x="15424" y="11436"/>
                  </a:cubicBezTo>
                  <a:cubicBezTo>
                    <a:pt x="15424" y="9758"/>
                    <a:pt x="15424" y="8016"/>
                    <a:pt x="15360" y="6306"/>
                  </a:cubicBezTo>
                  <a:cubicBezTo>
                    <a:pt x="15392" y="6274"/>
                    <a:pt x="15392" y="6274"/>
                    <a:pt x="15424" y="6243"/>
                  </a:cubicBezTo>
                  <a:cubicBezTo>
                    <a:pt x="15455" y="6179"/>
                    <a:pt x="15455" y="6148"/>
                    <a:pt x="15424" y="6084"/>
                  </a:cubicBezTo>
                  <a:cubicBezTo>
                    <a:pt x="15455" y="6021"/>
                    <a:pt x="15392" y="5958"/>
                    <a:pt x="15329" y="5894"/>
                  </a:cubicBezTo>
                  <a:cubicBezTo>
                    <a:pt x="15302" y="5881"/>
                    <a:pt x="15265" y="5874"/>
                    <a:pt x="15226" y="5874"/>
                  </a:cubicBezTo>
                  <a:cubicBezTo>
                    <a:pt x="15171" y="5874"/>
                    <a:pt x="15112" y="5889"/>
                    <a:pt x="15075" y="5926"/>
                  </a:cubicBezTo>
                  <a:cubicBezTo>
                    <a:pt x="14854" y="5926"/>
                    <a:pt x="14632" y="5958"/>
                    <a:pt x="14410" y="5958"/>
                  </a:cubicBezTo>
                  <a:cubicBezTo>
                    <a:pt x="14379" y="5926"/>
                    <a:pt x="14347" y="5926"/>
                    <a:pt x="14284" y="5926"/>
                  </a:cubicBezTo>
                  <a:cubicBezTo>
                    <a:pt x="13270" y="5863"/>
                    <a:pt x="12225" y="5799"/>
                    <a:pt x="11085" y="5799"/>
                  </a:cubicBezTo>
                  <a:cubicBezTo>
                    <a:pt x="11212" y="5609"/>
                    <a:pt x="11402" y="5388"/>
                    <a:pt x="11528" y="5134"/>
                  </a:cubicBezTo>
                  <a:cubicBezTo>
                    <a:pt x="11560" y="5071"/>
                    <a:pt x="11560" y="5008"/>
                    <a:pt x="11528" y="4913"/>
                  </a:cubicBezTo>
                  <a:cubicBezTo>
                    <a:pt x="11528" y="4849"/>
                    <a:pt x="11497" y="4786"/>
                    <a:pt x="11402" y="4754"/>
                  </a:cubicBezTo>
                  <a:lnTo>
                    <a:pt x="11402" y="4723"/>
                  </a:lnTo>
                  <a:lnTo>
                    <a:pt x="11370" y="4723"/>
                  </a:lnTo>
                  <a:cubicBezTo>
                    <a:pt x="11402" y="4564"/>
                    <a:pt x="11402" y="4406"/>
                    <a:pt x="11338" y="4279"/>
                  </a:cubicBezTo>
                  <a:cubicBezTo>
                    <a:pt x="11307" y="4026"/>
                    <a:pt x="11275" y="3741"/>
                    <a:pt x="11243" y="3488"/>
                  </a:cubicBezTo>
                  <a:cubicBezTo>
                    <a:pt x="11243" y="3203"/>
                    <a:pt x="11212" y="2949"/>
                    <a:pt x="11243" y="2664"/>
                  </a:cubicBezTo>
                  <a:cubicBezTo>
                    <a:pt x="11243" y="2537"/>
                    <a:pt x="11243" y="2411"/>
                    <a:pt x="11243" y="2284"/>
                  </a:cubicBezTo>
                  <a:cubicBezTo>
                    <a:pt x="11275" y="1872"/>
                    <a:pt x="11307" y="1492"/>
                    <a:pt x="11212" y="1049"/>
                  </a:cubicBezTo>
                  <a:cubicBezTo>
                    <a:pt x="11275" y="986"/>
                    <a:pt x="11275" y="859"/>
                    <a:pt x="11212" y="796"/>
                  </a:cubicBezTo>
                  <a:cubicBezTo>
                    <a:pt x="11164" y="724"/>
                    <a:pt x="11117" y="689"/>
                    <a:pt x="11056" y="689"/>
                  </a:cubicBezTo>
                  <a:cubicBezTo>
                    <a:pt x="11035" y="689"/>
                    <a:pt x="11014" y="693"/>
                    <a:pt x="10990" y="701"/>
                  </a:cubicBezTo>
                  <a:cubicBezTo>
                    <a:pt x="10990" y="606"/>
                    <a:pt x="10927" y="542"/>
                    <a:pt x="10832" y="542"/>
                  </a:cubicBezTo>
                  <a:cubicBezTo>
                    <a:pt x="10103" y="384"/>
                    <a:pt x="9312" y="289"/>
                    <a:pt x="8551" y="226"/>
                  </a:cubicBezTo>
                  <a:lnTo>
                    <a:pt x="8266" y="194"/>
                  </a:lnTo>
                  <a:cubicBezTo>
                    <a:pt x="8108" y="194"/>
                    <a:pt x="7918" y="162"/>
                    <a:pt x="7728" y="131"/>
                  </a:cubicBezTo>
                  <a:cubicBezTo>
                    <a:pt x="7335" y="72"/>
                    <a:pt x="6917" y="0"/>
                    <a:pt x="6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9"/>
            <p:cNvSpPr/>
            <p:nvPr/>
          </p:nvSpPr>
          <p:spPr>
            <a:xfrm>
              <a:off x="4490264" y="1349638"/>
              <a:ext cx="75026" cy="117321"/>
            </a:xfrm>
            <a:custGeom>
              <a:avLst/>
              <a:gdLst/>
              <a:ahLst/>
              <a:cxnLst/>
              <a:rect l="l" t="t" r="r" b="b"/>
              <a:pathLst>
                <a:path w="2471" h="3864" extrusionOk="0">
                  <a:moveTo>
                    <a:pt x="1584" y="1045"/>
                  </a:moveTo>
                  <a:cubicBezTo>
                    <a:pt x="1615" y="1362"/>
                    <a:pt x="1647" y="1679"/>
                    <a:pt x="1710" y="2027"/>
                  </a:cubicBezTo>
                  <a:cubicBezTo>
                    <a:pt x="1520" y="1995"/>
                    <a:pt x="1330" y="1995"/>
                    <a:pt x="1172" y="1995"/>
                  </a:cubicBezTo>
                  <a:lnTo>
                    <a:pt x="1109" y="1995"/>
                  </a:lnTo>
                  <a:cubicBezTo>
                    <a:pt x="1267" y="1647"/>
                    <a:pt x="1425" y="1362"/>
                    <a:pt x="1584" y="1045"/>
                  </a:cubicBezTo>
                  <a:close/>
                  <a:moveTo>
                    <a:pt x="1805" y="0"/>
                  </a:moveTo>
                  <a:cubicBezTo>
                    <a:pt x="1679" y="0"/>
                    <a:pt x="1584" y="32"/>
                    <a:pt x="1552" y="127"/>
                  </a:cubicBezTo>
                  <a:cubicBezTo>
                    <a:pt x="1172" y="824"/>
                    <a:pt x="855" y="1425"/>
                    <a:pt x="570" y="2059"/>
                  </a:cubicBezTo>
                  <a:cubicBezTo>
                    <a:pt x="539" y="2059"/>
                    <a:pt x="507" y="2090"/>
                    <a:pt x="507" y="2122"/>
                  </a:cubicBezTo>
                  <a:cubicBezTo>
                    <a:pt x="475" y="2154"/>
                    <a:pt x="475" y="2217"/>
                    <a:pt x="475" y="2249"/>
                  </a:cubicBezTo>
                  <a:cubicBezTo>
                    <a:pt x="285" y="2660"/>
                    <a:pt x="159" y="3009"/>
                    <a:pt x="32" y="3325"/>
                  </a:cubicBezTo>
                  <a:cubicBezTo>
                    <a:pt x="0" y="3420"/>
                    <a:pt x="32" y="3515"/>
                    <a:pt x="127" y="3547"/>
                  </a:cubicBezTo>
                  <a:cubicBezTo>
                    <a:pt x="152" y="3556"/>
                    <a:pt x="178" y="3559"/>
                    <a:pt x="203" y="3559"/>
                  </a:cubicBezTo>
                  <a:cubicBezTo>
                    <a:pt x="271" y="3559"/>
                    <a:pt x="334" y="3530"/>
                    <a:pt x="380" y="3484"/>
                  </a:cubicBezTo>
                  <a:cubicBezTo>
                    <a:pt x="539" y="3135"/>
                    <a:pt x="697" y="2787"/>
                    <a:pt x="887" y="2439"/>
                  </a:cubicBezTo>
                  <a:cubicBezTo>
                    <a:pt x="1204" y="2439"/>
                    <a:pt x="1457" y="2470"/>
                    <a:pt x="1710" y="2502"/>
                  </a:cubicBezTo>
                  <a:cubicBezTo>
                    <a:pt x="1742" y="2534"/>
                    <a:pt x="1742" y="2534"/>
                    <a:pt x="1774" y="2534"/>
                  </a:cubicBezTo>
                  <a:cubicBezTo>
                    <a:pt x="1805" y="2787"/>
                    <a:pt x="1869" y="3072"/>
                    <a:pt x="1900" y="3325"/>
                  </a:cubicBezTo>
                  <a:cubicBezTo>
                    <a:pt x="1900" y="3357"/>
                    <a:pt x="1900" y="3420"/>
                    <a:pt x="1900" y="3452"/>
                  </a:cubicBezTo>
                  <a:lnTo>
                    <a:pt x="1964" y="3705"/>
                  </a:lnTo>
                  <a:cubicBezTo>
                    <a:pt x="1995" y="3800"/>
                    <a:pt x="2090" y="3864"/>
                    <a:pt x="2185" y="3864"/>
                  </a:cubicBezTo>
                  <a:lnTo>
                    <a:pt x="2249" y="3864"/>
                  </a:lnTo>
                  <a:cubicBezTo>
                    <a:pt x="2375" y="3832"/>
                    <a:pt x="2470" y="3737"/>
                    <a:pt x="2470" y="3579"/>
                  </a:cubicBezTo>
                  <a:cubicBezTo>
                    <a:pt x="2249" y="2534"/>
                    <a:pt x="2122" y="1425"/>
                    <a:pt x="1995" y="253"/>
                  </a:cubicBezTo>
                  <a:cubicBezTo>
                    <a:pt x="1995" y="127"/>
                    <a:pt x="1900" y="32"/>
                    <a:pt x="18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9"/>
            <p:cNvSpPr/>
            <p:nvPr/>
          </p:nvSpPr>
          <p:spPr>
            <a:xfrm>
              <a:off x="4369087" y="1564392"/>
              <a:ext cx="86594" cy="131409"/>
            </a:xfrm>
            <a:custGeom>
              <a:avLst/>
              <a:gdLst/>
              <a:ahLst/>
              <a:cxnLst/>
              <a:rect l="l" t="t" r="r" b="b"/>
              <a:pathLst>
                <a:path w="2852" h="4328" extrusionOk="0">
                  <a:moveTo>
                    <a:pt x="1331" y="528"/>
                  </a:moveTo>
                  <a:cubicBezTo>
                    <a:pt x="1648" y="686"/>
                    <a:pt x="1838" y="844"/>
                    <a:pt x="1838" y="1003"/>
                  </a:cubicBezTo>
                  <a:cubicBezTo>
                    <a:pt x="1869" y="1161"/>
                    <a:pt x="1774" y="1351"/>
                    <a:pt x="1584" y="1541"/>
                  </a:cubicBezTo>
                  <a:cubicBezTo>
                    <a:pt x="1480" y="1593"/>
                    <a:pt x="1366" y="1617"/>
                    <a:pt x="1247" y="1617"/>
                  </a:cubicBezTo>
                  <a:cubicBezTo>
                    <a:pt x="1150" y="1617"/>
                    <a:pt x="1051" y="1601"/>
                    <a:pt x="951" y="1573"/>
                  </a:cubicBezTo>
                  <a:lnTo>
                    <a:pt x="856" y="1573"/>
                  </a:lnTo>
                  <a:lnTo>
                    <a:pt x="856" y="1541"/>
                  </a:lnTo>
                  <a:cubicBezTo>
                    <a:pt x="824" y="1256"/>
                    <a:pt x="824" y="876"/>
                    <a:pt x="1014" y="654"/>
                  </a:cubicBezTo>
                  <a:cubicBezTo>
                    <a:pt x="1078" y="591"/>
                    <a:pt x="1204" y="559"/>
                    <a:pt x="1331" y="528"/>
                  </a:cubicBezTo>
                  <a:close/>
                  <a:moveTo>
                    <a:pt x="856" y="2143"/>
                  </a:moveTo>
                  <a:cubicBezTo>
                    <a:pt x="1331" y="2174"/>
                    <a:pt x="2186" y="2333"/>
                    <a:pt x="2249" y="3061"/>
                  </a:cubicBezTo>
                  <a:cubicBezTo>
                    <a:pt x="2281" y="3410"/>
                    <a:pt x="2059" y="3726"/>
                    <a:pt x="1743" y="3790"/>
                  </a:cubicBezTo>
                  <a:cubicBezTo>
                    <a:pt x="1691" y="3801"/>
                    <a:pt x="1644" y="3806"/>
                    <a:pt x="1600" y="3806"/>
                  </a:cubicBezTo>
                  <a:cubicBezTo>
                    <a:pt x="1398" y="3806"/>
                    <a:pt x="1254" y="3698"/>
                    <a:pt x="1046" y="3568"/>
                  </a:cubicBezTo>
                  <a:lnTo>
                    <a:pt x="1014" y="3536"/>
                  </a:lnTo>
                  <a:cubicBezTo>
                    <a:pt x="951" y="3093"/>
                    <a:pt x="888" y="2649"/>
                    <a:pt x="856" y="2143"/>
                  </a:cubicBezTo>
                  <a:close/>
                  <a:moveTo>
                    <a:pt x="1246" y="1"/>
                  </a:moveTo>
                  <a:cubicBezTo>
                    <a:pt x="1075" y="1"/>
                    <a:pt x="925" y="48"/>
                    <a:pt x="793" y="148"/>
                  </a:cubicBezTo>
                  <a:cubicBezTo>
                    <a:pt x="1" y="844"/>
                    <a:pt x="571" y="3505"/>
                    <a:pt x="634" y="3821"/>
                  </a:cubicBezTo>
                  <a:cubicBezTo>
                    <a:pt x="666" y="3885"/>
                    <a:pt x="698" y="3948"/>
                    <a:pt x="761" y="3948"/>
                  </a:cubicBezTo>
                  <a:cubicBezTo>
                    <a:pt x="951" y="4201"/>
                    <a:pt x="1204" y="4328"/>
                    <a:pt x="1489" y="4328"/>
                  </a:cubicBezTo>
                  <a:cubicBezTo>
                    <a:pt x="1584" y="4328"/>
                    <a:pt x="1648" y="4296"/>
                    <a:pt x="1711" y="4296"/>
                  </a:cubicBezTo>
                  <a:cubicBezTo>
                    <a:pt x="2218" y="4201"/>
                    <a:pt x="2629" y="3821"/>
                    <a:pt x="2724" y="3378"/>
                  </a:cubicBezTo>
                  <a:cubicBezTo>
                    <a:pt x="2851" y="2745"/>
                    <a:pt x="2503" y="2206"/>
                    <a:pt x="1806" y="1921"/>
                  </a:cubicBezTo>
                  <a:cubicBezTo>
                    <a:pt x="2123" y="1731"/>
                    <a:pt x="2344" y="1383"/>
                    <a:pt x="2344" y="1003"/>
                  </a:cubicBezTo>
                  <a:cubicBezTo>
                    <a:pt x="2376" y="623"/>
                    <a:pt x="2154" y="306"/>
                    <a:pt x="1774" y="116"/>
                  </a:cubicBezTo>
                  <a:cubicBezTo>
                    <a:pt x="1578" y="40"/>
                    <a:pt x="1403" y="1"/>
                    <a:pt x="12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9"/>
            <p:cNvSpPr/>
            <p:nvPr/>
          </p:nvSpPr>
          <p:spPr>
            <a:xfrm>
              <a:off x="4576797" y="1583217"/>
              <a:ext cx="99073" cy="100105"/>
            </a:xfrm>
            <a:custGeom>
              <a:avLst/>
              <a:gdLst/>
              <a:ahLst/>
              <a:cxnLst/>
              <a:rect l="l" t="t" r="r" b="b"/>
              <a:pathLst>
                <a:path w="3263" h="3297" extrusionOk="0">
                  <a:moveTo>
                    <a:pt x="1975" y="1"/>
                  </a:moveTo>
                  <a:cubicBezTo>
                    <a:pt x="1338" y="1"/>
                    <a:pt x="714" y="342"/>
                    <a:pt x="380" y="858"/>
                  </a:cubicBezTo>
                  <a:cubicBezTo>
                    <a:pt x="64" y="1333"/>
                    <a:pt x="0" y="1903"/>
                    <a:pt x="254" y="2441"/>
                  </a:cubicBezTo>
                  <a:cubicBezTo>
                    <a:pt x="507" y="2948"/>
                    <a:pt x="1046" y="3296"/>
                    <a:pt x="1711" y="3296"/>
                  </a:cubicBezTo>
                  <a:lnTo>
                    <a:pt x="1806" y="3296"/>
                  </a:lnTo>
                  <a:cubicBezTo>
                    <a:pt x="2407" y="3296"/>
                    <a:pt x="2946" y="3043"/>
                    <a:pt x="3199" y="2568"/>
                  </a:cubicBezTo>
                  <a:cubicBezTo>
                    <a:pt x="3262" y="2473"/>
                    <a:pt x="3231" y="2378"/>
                    <a:pt x="3167" y="2283"/>
                  </a:cubicBezTo>
                  <a:cubicBezTo>
                    <a:pt x="3130" y="2246"/>
                    <a:pt x="3071" y="2230"/>
                    <a:pt x="3016" y="2230"/>
                  </a:cubicBezTo>
                  <a:cubicBezTo>
                    <a:pt x="2977" y="2230"/>
                    <a:pt x="2940" y="2238"/>
                    <a:pt x="2914" y="2251"/>
                  </a:cubicBezTo>
                  <a:cubicBezTo>
                    <a:pt x="2819" y="2315"/>
                    <a:pt x="2724" y="2378"/>
                    <a:pt x="2629" y="2441"/>
                  </a:cubicBezTo>
                  <a:cubicBezTo>
                    <a:pt x="2376" y="2600"/>
                    <a:pt x="2122" y="2758"/>
                    <a:pt x="1806" y="2790"/>
                  </a:cubicBezTo>
                  <a:cubicBezTo>
                    <a:pt x="1772" y="2792"/>
                    <a:pt x="1738" y="2793"/>
                    <a:pt x="1705" y="2793"/>
                  </a:cubicBezTo>
                  <a:cubicBezTo>
                    <a:pt x="1273" y="2793"/>
                    <a:pt x="905" y="2602"/>
                    <a:pt x="729" y="2220"/>
                  </a:cubicBezTo>
                  <a:cubicBezTo>
                    <a:pt x="507" y="1776"/>
                    <a:pt x="634" y="1396"/>
                    <a:pt x="761" y="1143"/>
                  </a:cubicBezTo>
                  <a:cubicBezTo>
                    <a:pt x="1014" y="731"/>
                    <a:pt x="1552" y="446"/>
                    <a:pt x="2059" y="446"/>
                  </a:cubicBezTo>
                  <a:cubicBezTo>
                    <a:pt x="2186" y="414"/>
                    <a:pt x="2281" y="351"/>
                    <a:pt x="2281" y="224"/>
                  </a:cubicBezTo>
                  <a:cubicBezTo>
                    <a:pt x="2281" y="98"/>
                    <a:pt x="2186" y="3"/>
                    <a:pt x="2059" y="3"/>
                  </a:cubicBezTo>
                  <a:cubicBezTo>
                    <a:pt x="2031" y="1"/>
                    <a:pt x="2003" y="1"/>
                    <a:pt x="19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" name="Google Shape;681;p29"/>
          <p:cNvGrpSpPr/>
          <p:nvPr/>
        </p:nvGrpSpPr>
        <p:grpSpPr>
          <a:xfrm>
            <a:off x="5868175" y="3398044"/>
            <a:ext cx="330799" cy="476631"/>
            <a:chOff x="5868175" y="3398044"/>
            <a:chExt cx="330799" cy="476631"/>
          </a:xfrm>
        </p:grpSpPr>
        <p:sp>
          <p:nvSpPr>
            <p:cNvPr id="682" name="Google Shape;682;p29"/>
            <p:cNvSpPr/>
            <p:nvPr/>
          </p:nvSpPr>
          <p:spPr>
            <a:xfrm>
              <a:off x="5868175" y="3410220"/>
              <a:ext cx="170212" cy="453889"/>
            </a:xfrm>
            <a:custGeom>
              <a:avLst/>
              <a:gdLst/>
              <a:ahLst/>
              <a:cxnLst/>
              <a:rect l="l" t="t" r="r" b="b"/>
              <a:pathLst>
                <a:path w="5606" h="14949" extrusionOk="0">
                  <a:moveTo>
                    <a:pt x="2724" y="507"/>
                  </a:moveTo>
                  <a:cubicBezTo>
                    <a:pt x="2724" y="507"/>
                    <a:pt x="2787" y="507"/>
                    <a:pt x="2850" y="792"/>
                  </a:cubicBezTo>
                  <a:lnTo>
                    <a:pt x="2470" y="792"/>
                  </a:lnTo>
                  <a:cubicBezTo>
                    <a:pt x="2629" y="507"/>
                    <a:pt x="2724" y="507"/>
                    <a:pt x="2724" y="507"/>
                  </a:cubicBezTo>
                  <a:close/>
                  <a:moveTo>
                    <a:pt x="2407" y="1077"/>
                  </a:moveTo>
                  <a:cubicBezTo>
                    <a:pt x="2629" y="1109"/>
                    <a:pt x="2850" y="1109"/>
                    <a:pt x="3040" y="1109"/>
                  </a:cubicBezTo>
                  <a:cubicBezTo>
                    <a:pt x="3294" y="1521"/>
                    <a:pt x="3484" y="2091"/>
                    <a:pt x="3610" y="2597"/>
                  </a:cubicBezTo>
                  <a:cubicBezTo>
                    <a:pt x="3484" y="2692"/>
                    <a:pt x="3357" y="2756"/>
                    <a:pt x="3230" y="2787"/>
                  </a:cubicBezTo>
                  <a:cubicBezTo>
                    <a:pt x="3199" y="2756"/>
                    <a:pt x="3167" y="2724"/>
                    <a:pt x="3104" y="2724"/>
                  </a:cubicBezTo>
                  <a:cubicBezTo>
                    <a:pt x="2755" y="2692"/>
                    <a:pt x="2375" y="2692"/>
                    <a:pt x="2027" y="2629"/>
                  </a:cubicBezTo>
                  <a:lnTo>
                    <a:pt x="1995" y="2629"/>
                  </a:lnTo>
                  <a:cubicBezTo>
                    <a:pt x="1964" y="2597"/>
                    <a:pt x="1932" y="2566"/>
                    <a:pt x="1869" y="2534"/>
                  </a:cubicBezTo>
                  <a:cubicBezTo>
                    <a:pt x="2122" y="2534"/>
                    <a:pt x="2375" y="2548"/>
                    <a:pt x="2629" y="2548"/>
                  </a:cubicBezTo>
                  <a:cubicBezTo>
                    <a:pt x="2755" y="2548"/>
                    <a:pt x="2882" y="2545"/>
                    <a:pt x="3009" y="2534"/>
                  </a:cubicBezTo>
                  <a:cubicBezTo>
                    <a:pt x="3104" y="2534"/>
                    <a:pt x="3167" y="2471"/>
                    <a:pt x="3167" y="2407"/>
                  </a:cubicBezTo>
                  <a:cubicBezTo>
                    <a:pt x="3167" y="2312"/>
                    <a:pt x="3104" y="2249"/>
                    <a:pt x="3009" y="2249"/>
                  </a:cubicBezTo>
                  <a:lnTo>
                    <a:pt x="1932" y="2249"/>
                  </a:lnTo>
                  <a:lnTo>
                    <a:pt x="2027" y="1932"/>
                  </a:lnTo>
                  <a:lnTo>
                    <a:pt x="2249" y="1964"/>
                  </a:lnTo>
                  <a:cubicBezTo>
                    <a:pt x="2502" y="1964"/>
                    <a:pt x="2787" y="1964"/>
                    <a:pt x="3040" y="1996"/>
                  </a:cubicBezTo>
                  <a:cubicBezTo>
                    <a:pt x="3135" y="1996"/>
                    <a:pt x="3199" y="1932"/>
                    <a:pt x="3199" y="1837"/>
                  </a:cubicBezTo>
                  <a:cubicBezTo>
                    <a:pt x="3199" y="1774"/>
                    <a:pt x="3135" y="1711"/>
                    <a:pt x="3072" y="1711"/>
                  </a:cubicBezTo>
                  <a:cubicBezTo>
                    <a:pt x="2787" y="1679"/>
                    <a:pt x="2534" y="1679"/>
                    <a:pt x="2249" y="1679"/>
                  </a:cubicBezTo>
                  <a:lnTo>
                    <a:pt x="2122" y="1679"/>
                  </a:lnTo>
                  <a:lnTo>
                    <a:pt x="2185" y="1489"/>
                  </a:lnTo>
                  <a:cubicBezTo>
                    <a:pt x="2217" y="1489"/>
                    <a:pt x="2249" y="1489"/>
                    <a:pt x="2312" y="1521"/>
                  </a:cubicBezTo>
                  <a:cubicBezTo>
                    <a:pt x="2502" y="1521"/>
                    <a:pt x="2692" y="1552"/>
                    <a:pt x="2914" y="1584"/>
                  </a:cubicBezTo>
                  <a:cubicBezTo>
                    <a:pt x="2977" y="1584"/>
                    <a:pt x="3040" y="1521"/>
                    <a:pt x="3072" y="1457"/>
                  </a:cubicBezTo>
                  <a:cubicBezTo>
                    <a:pt x="3072" y="1362"/>
                    <a:pt x="3009" y="1299"/>
                    <a:pt x="2945" y="1299"/>
                  </a:cubicBezTo>
                  <a:cubicBezTo>
                    <a:pt x="2755" y="1236"/>
                    <a:pt x="2534" y="1236"/>
                    <a:pt x="2344" y="1204"/>
                  </a:cubicBezTo>
                  <a:lnTo>
                    <a:pt x="2280" y="1204"/>
                  </a:lnTo>
                  <a:lnTo>
                    <a:pt x="2280" y="1109"/>
                  </a:lnTo>
                  <a:lnTo>
                    <a:pt x="2312" y="1077"/>
                  </a:lnTo>
                  <a:close/>
                  <a:moveTo>
                    <a:pt x="1710" y="2882"/>
                  </a:moveTo>
                  <a:cubicBezTo>
                    <a:pt x="2020" y="3140"/>
                    <a:pt x="2413" y="3277"/>
                    <a:pt x="2804" y="3277"/>
                  </a:cubicBezTo>
                  <a:cubicBezTo>
                    <a:pt x="3134" y="3277"/>
                    <a:pt x="3462" y="3180"/>
                    <a:pt x="3737" y="2977"/>
                  </a:cubicBezTo>
                  <a:cubicBezTo>
                    <a:pt x="3832" y="3294"/>
                    <a:pt x="3895" y="3547"/>
                    <a:pt x="3990" y="3801"/>
                  </a:cubicBezTo>
                  <a:lnTo>
                    <a:pt x="4212" y="4339"/>
                  </a:lnTo>
                  <a:cubicBezTo>
                    <a:pt x="4465" y="5068"/>
                    <a:pt x="4750" y="5796"/>
                    <a:pt x="5067" y="6524"/>
                  </a:cubicBezTo>
                  <a:cubicBezTo>
                    <a:pt x="5099" y="6556"/>
                    <a:pt x="5099" y="6588"/>
                    <a:pt x="5130" y="6619"/>
                  </a:cubicBezTo>
                  <a:cubicBezTo>
                    <a:pt x="4992" y="6675"/>
                    <a:pt x="4847" y="6700"/>
                    <a:pt x="4704" y="6700"/>
                  </a:cubicBezTo>
                  <a:cubicBezTo>
                    <a:pt x="4520" y="6700"/>
                    <a:pt x="4340" y="6659"/>
                    <a:pt x="4180" y="6588"/>
                  </a:cubicBezTo>
                  <a:cubicBezTo>
                    <a:pt x="4149" y="6556"/>
                    <a:pt x="4117" y="6524"/>
                    <a:pt x="4085" y="6524"/>
                  </a:cubicBezTo>
                  <a:cubicBezTo>
                    <a:pt x="4054" y="6509"/>
                    <a:pt x="4030" y="6501"/>
                    <a:pt x="4006" y="6501"/>
                  </a:cubicBezTo>
                  <a:cubicBezTo>
                    <a:pt x="3982" y="6501"/>
                    <a:pt x="3959" y="6509"/>
                    <a:pt x="3927" y="6524"/>
                  </a:cubicBezTo>
                  <a:lnTo>
                    <a:pt x="3895" y="6524"/>
                  </a:lnTo>
                  <a:lnTo>
                    <a:pt x="3895" y="6556"/>
                  </a:lnTo>
                  <a:cubicBezTo>
                    <a:pt x="3864" y="6556"/>
                    <a:pt x="3864" y="6588"/>
                    <a:pt x="3832" y="6588"/>
                  </a:cubicBezTo>
                  <a:lnTo>
                    <a:pt x="3800" y="6651"/>
                  </a:lnTo>
                  <a:cubicBezTo>
                    <a:pt x="3610" y="6873"/>
                    <a:pt x="3484" y="7031"/>
                    <a:pt x="3199" y="7094"/>
                  </a:cubicBezTo>
                  <a:cubicBezTo>
                    <a:pt x="3116" y="7119"/>
                    <a:pt x="3033" y="7131"/>
                    <a:pt x="2951" y="7131"/>
                  </a:cubicBezTo>
                  <a:cubicBezTo>
                    <a:pt x="2719" y="7131"/>
                    <a:pt x="2491" y="7036"/>
                    <a:pt x="2280" y="6873"/>
                  </a:cubicBezTo>
                  <a:cubicBezTo>
                    <a:pt x="2280" y="6841"/>
                    <a:pt x="2249" y="6809"/>
                    <a:pt x="2217" y="6778"/>
                  </a:cubicBezTo>
                  <a:cubicBezTo>
                    <a:pt x="2217" y="6778"/>
                    <a:pt x="2217" y="6778"/>
                    <a:pt x="2185" y="6746"/>
                  </a:cubicBezTo>
                  <a:lnTo>
                    <a:pt x="2217" y="6651"/>
                  </a:lnTo>
                  <a:lnTo>
                    <a:pt x="2154" y="6714"/>
                  </a:lnTo>
                  <a:cubicBezTo>
                    <a:pt x="2135" y="6705"/>
                    <a:pt x="2116" y="6701"/>
                    <a:pt x="2099" y="6701"/>
                  </a:cubicBezTo>
                  <a:cubicBezTo>
                    <a:pt x="2056" y="6701"/>
                    <a:pt x="2018" y="6724"/>
                    <a:pt x="1995" y="6746"/>
                  </a:cubicBezTo>
                  <a:lnTo>
                    <a:pt x="1869" y="6809"/>
                  </a:lnTo>
                  <a:cubicBezTo>
                    <a:pt x="1678" y="6968"/>
                    <a:pt x="1488" y="7094"/>
                    <a:pt x="1235" y="7094"/>
                  </a:cubicBezTo>
                  <a:cubicBezTo>
                    <a:pt x="982" y="7094"/>
                    <a:pt x="728" y="6999"/>
                    <a:pt x="507" y="6778"/>
                  </a:cubicBezTo>
                  <a:lnTo>
                    <a:pt x="633" y="6778"/>
                  </a:lnTo>
                  <a:lnTo>
                    <a:pt x="475" y="6683"/>
                  </a:lnTo>
                  <a:lnTo>
                    <a:pt x="475" y="6619"/>
                  </a:lnTo>
                  <a:cubicBezTo>
                    <a:pt x="792" y="5764"/>
                    <a:pt x="1045" y="4909"/>
                    <a:pt x="1330" y="4086"/>
                  </a:cubicBezTo>
                  <a:lnTo>
                    <a:pt x="1710" y="2882"/>
                  </a:lnTo>
                  <a:close/>
                  <a:moveTo>
                    <a:pt x="3927" y="7221"/>
                  </a:moveTo>
                  <a:lnTo>
                    <a:pt x="3927" y="7221"/>
                  </a:lnTo>
                  <a:cubicBezTo>
                    <a:pt x="3895" y="7696"/>
                    <a:pt x="3832" y="8171"/>
                    <a:pt x="3800" y="8615"/>
                  </a:cubicBezTo>
                  <a:cubicBezTo>
                    <a:pt x="3674" y="8646"/>
                    <a:pt x="3515" y="8646"/>
                    <a:pt x="3389" y="8646"/>
                  </a:cubicBezTo>
                  <a:cubicBezTo>
                    <a:pt x="3040" y="8646"/>
                    <a:pt x="2629" y="8678"/>
                    <a:pt x="2249" y="8678"/>
                  </a:cubicBezTo>
                  <a:lnTo>
                    <a:pt x="2249" y="8456"/>
                  </a:lnTo>
                  <a:lnTo>
                    <a:pt x="2280" y="8108"/>
                  </a:lnTo>
                  <a:cubicBezTo>
                    <a:pt x="2470" y="8139"/>
                    <a:pt x="2692" y="8171"/>
                    <a:pt x="2945" y="8171"/>
                  </a:cubicBezTo>
                  <a:cubicBezTo>
                    <a:pt x="3072" y="8171"/>
                    <a:pt x="3199" y="8139"/>
                    <a:pt x="3357" y="8139"/>
                  </a:cubicBezTo>
                  <a:cubicBezTo>
                    <a:pt x="3420" y="8139"/>
                    <a:pt x="3484" y="8044"/>
                    <a:pt x="3484" y="7981"/>
                  </a:cubicBezTo>
                  <a:cubicBezTo>
                    <a:pt x="3484" y="7886"/>
                    <a:pt x="3420" y="7823"/>
                    <a:pt x="3325" y="7823"/>
                  </a:cubicBezTo>
                  <a:lnTo>
                    <a:pt x="3230" y="7823"/>
                  </a:lnTo>
                  <a:cubicBezTo>
                    <a:pt x="2914" y="7823"/>
                    <a:pt x="2597" y="7823"/>
                    <a:pt x="2280" y="7791"/>
                  </a:cubicBezTo>
                  <a:cubicBezTo>
                    <a:pt x="2280" y="7633"/>
                    <a:pt x="2280" y="7474"/>
                    <a:pt x="2312" y="7316"/>
                  </a:cubicBezTo>
                  <a:cubicBezTo>
                    <a:pt x="2544" y="7455"/>
                    <a:pt x="2843" y="7543"/>
                    <a:pt x="3136" y="7543"/>
                  </a:cubicBezTo>
                  <a:cubicBezTo>
                    <a:pt x="3244" y="7543"/>
                    <a:pt x="3350" y="7532"/>
                    <a:pt x="3452" y="7506"/>
                  </a:cubicBezTo>
                  <a:cubicBezTo>
                    <a:pt x="3642" y="7443"/>
                    <a:pt x="3800" y="7348"/>
                    <a:pt x="3927" y="7221"/>
                  </a:cubicBezTo>
                  <a:close/>
                  <a:moveTo>
                    <a:pt x="507" y="7253"/>
                  </a:moveTo>
                  <a:lnTo>
                    <a:pt x="507" y="7253"/>
                  </a:lnTo>
                  <a:cubicBezTo>
                    <a:pt x="756" y="7419"/>
                    <a:pt x="1053" y="7512"/>
                    <a:pt x="1314" y="7512"/>
                  </a:cubicBezTo>
                  <a:cubicBezTo>
                    <a:pt x="1352" y="7512"/>
                    <a:pt x="1389" y="7510"/>
                    <a:pt x="1425" y="7506"/>
                  </a:cubicBezTo>
                  <a:cubicBezTo>
                    <a:pt x="1615" y="7474"/>
                    <a:pt x="1805" y="7411"/>
                    <a:pt x="1932" y="7316"/>
                  </a:cubicBezTo>
                  <a:lnTo>
                    <a:pt x="1932" y="7316"/>
                  </a:lnTo>
                  <a:cubicBezTo>
                    <a:pt x="1678" y="9723"/>
                    <a:pt x="1583" y="12193"/>
                    <a:pt x="1710" y="14473"/>
                  </a:cubicBezTo>
                  <a:cubicBezTo>
                    <a:pt x="1330" y="14473"/>
                    <a:pt x="918" y="14442"/>
                    <a:pt x="507" y="14410"/>
                  </a:cubicBezTo>
                  <a:cubicBezTo>
                    <a:pt x="507" y="13555"/>
                    <a:pt x="507" y="12668"/>
                    <a:pt x="538" y="11845"/>
                  </a:cubicBezTo>
                  <a:cubicBezTo>
                    <a:pt x="570" y="10325"/>
                    <a:pt x="570" y="8773"/>
                    <a:pt x="507" y="7253"/>
                  </a:cubicBezTo>
                  <a:close/>
                  <a:moveTo>
                    <a:pt x="4307" y="7031"/>
                  </a:moveTo>
                  <a:cubicBezTo>
                    <a:pt x="4446" y="7083"/>
                    <a:pt x="4596" y="7107"/>
                    <a:pt x="4744" y="7107"/>
                  </a:cubicBezTo>
                  <a:cubicBezTo>
                    <a:pt x="4865" y="7107"/>
                    <a:pt x="4985" y="7091"/>
                    <a:pt x="5099" y="7063"/>
                  </a:cubicBezTo>
                  <a:lnTo>
                    <a:pt x="5099" y="7063"/>
                  </a:lnTo>
                  <a:cubicBezTo>
                    <a:pt x="5035" y="8646"/>
                    <a:pt x="5004" y="10261"/>
                    <a:pt x="5004" y="11813"/>
                  </a:cubicBezTo>
                  <a:cubicBezTo>
                    <a:pt x="5004" y="12668"/>
                    <a:pt x="4972" y="13555"/>
                    <a:pt x="4972" y="14410"/>
                  </a:cubicBezTo>
                  <a:cubicBezTo>
                    <a:pt x="4687" y="14442"/>
                    <a:pt x="4370" y="14442"/>
                    <a:pt x="4022" y="14473"/>
                  </a:cubicBezTo>
                  <a:cubicBezTo>
                    <a:pt x="4054" y="11781"/>
                    <a:pt x="4149" y="9343"/>
                    <a:pt x="4307" y="7031"/>
                  </a:cubicBezTo>
                  <a:close/>
                  <a:moveTo>
                    <a:pt x="3769" y="8931"/>
                  </a:moveTo>
                  <a:lnTo>
                    <a:pt x="3769" y="8931"/>
                  </a:lnTo>
                  <a:cubicBezTo>
                    <a:pt x="3610" y="10831"/>
                    <a:pt x="3579" y="12700"/>
                    <a:pt x="3642" y="14505"/>
                  </a:cubicBezTo>
                  <a:lnTo>
                    <a:pt x="2059" y="14505"/>
                  </a:lnTo>
                  <a:lnTo>
                    <a:pt x="2059" y="14378"/>
                  </a:lnTo>
                  <a:cubicBezTo>
                    <a:pt x="2216" y="14388"/>
                    <a:pt x="2363" y="14391"/>
                    <a:pt x="2501" y="14391"/>
                  </a:cubicBezTo>
                  <a:cubicBezTo>
                    <a:pt x="2835" y="14391"/>
                    <a:pt x="3120" y="14369"/>
                    <a:pt x="3389" y="14347"/>
                  </a:cubicBezTo>
                  <a:cubicBezTo>
                    <a:pt x="3484" y="14347"/>
                    <a:pt x="3515" y="14283"/>
                    <a:pt x="3515" y="14188"/>
                  </a:cubicBezTo>
                  <a:cubicBezTo>
                    <a:pt x="3515" y="14093"/>
                    <a:pt x="3452" y="14062"/>
                    <a:pt x="3389" y="14062"/>
                  </a:cubicBezTo>
                  <a:lnTo>
                    <a:pt x="3230" y="14062"/>
                  </a:lnTo>
                  <a:cubicBezTo>
                    <a:pt x="2977" y="14062"/>
                    <a:pt x="2724" y="14076"/>
                    <a:pt x="2461" y="14076"/>
                  </a:cubicBezTo>
                  <a:cubicBezTo>
                    <a:pt x="2329" y="14076"/>
                    <a:pt x="2196" y="14072"/>
                    <a:pt x="2059" y="14062"/>
                  </a:cubicBezTo>
                  <a:lnTo>
                    <a:pt x="2090" y="13808"/>
                  </a:lnTo>
                  <a:cubicBezTo>
                    <a:pt x="2439" y="13808"/>
                    <a:pt x="2787" y="13840"/>
                    <a:pt x="3167" y="13903"/>
                  </a:cubicBezTo>
                  <a:lnTo>
                    <a:pt x="3230" y="13903"/>
                  </a:lnTo>
                  <a:cubicBezTo>
                    <a:pt x="3294" y="13903"/>
                    <a:pt x="3357" y="13872"/>
                    <a:pt x="3357" y="13777"/>
                  </a:cubicBezTo>
                  <a:cubicBezTo>
                    <a:pt x="3389" y="13713"/>
                    <a:pt x="3325" y="13650"/>
                    <a:pt x="3262" y="13650"/>
                  </a:cubicBezTo>
                  <a:cubicBezTo>
                    <a:pt x="2987" y="13565"/>
                    <a:pt x="2685" y="13537"/>
                    <a:pt x="2429" y="13537"/>
                  </a:cubicBezTo>
                  <a:cubicBezTo>
                    <a:pt x="2301" y="13537"/>
                    <a:pt x="2185" y="13544"/>
                    <a:pt x="2090" y="13555"/>
                  </a:cubicBezTo>
                  <a:lnTo>
                    <a:pt x="2090" y="13270"/>
                  </a:lnTo>
                  <a:lnTo>
                    <a:pt x="3040" y="13270"/>
                  </a:lnTo>
                  <a:cubicBezTo>
                    <a:pt x="3135" y="13270"/>
                    <a:pt x="3199" y="13207"/>
                    <a:pt x="3199" y="13111"/>
                  </a:cubicBezTo>
                  <a:cubicBezTo>
                    <a:pt x="3199" y="13048"/>
                    <a:pt x="3135" y="12985"/>
                    <a:pt x="3040" y="12985"/>
                  </a:cubicBezTo>
                  <a:cubicBezTo>
                    <a:pt x="2945" y="12974"/>
                    <a:pt x="2850" y="12971"/>
                    <a:pt x="2755" y="12971"/>
                  </a:cubicBezTo>
                  <a:cubicBezTo>
                    <a:pt x="2565" y="12971"/>
                    <a:pt x="2375" y="12985"/>
                    <a:pt x="2185" y="12985"/>
                  </a:cubicBezTo>
                  <a:lnTo>
                    <a:pt x="2090" y="12985"/>
                  </a:lnTo>
                  <a:lnTo>
                    <a:pt x="2122" y="12573"/>
                  </a:lnTo>
                  <a:cubicBezTo>
                    <a:pt x="2407" y="12573"/>
                    <a:pt x="2629" y="12541"/>
                    <a:pt x="2850" y="12510"/>
                  </a:cubicBezTo>
                  <a:cubicBezTo>
                    <a:pt x="2914" y="12478"/>
                    <a:pt x="2945" y="12415"/>
                    <a:pt x="2945" y="12351"/>
                  </a:cubicBezTo>
                  <a:cubicBezTo>
                    <a:pt x="2945" y="12300"/>
                    <a:pt x="2903" y="12248"/>
                    <a:pt x="2853" y="12248"/>
                  </a:cubicBezTo>
                  <a:cubicBezTo>
                    <a:pt x="2842" y="12248"/>
                    <a:pt x="2830" y="12251"/>
                    <a:pt x="2819" y="12256"/>
                  </a:cubicBezTo>
                  <a:lnTo>
                    <a:pt x="2755" y="12256"/>
                  </a:lnTo>
                  <a:cubicBezTo>
                    <a:pt x="2534" y="12256"/>
                    <a:pt x="2344" y="12288"/>
                    <a:pt x="2122" y="12288"/>
                  </a:cubicBezTo>
                  <a:lnTo>
                    <a:pt x="2154" y="11940"/>
                  </a:lnTo>
                  <a:cubicBezTo>
                    <a:pt x="2470" y="11876"/>
                    <a:pt x="2819" y="11845"/>
                    <a:pt x="3135" y="11781"/>
                  </a:cubicBezTo>
                  <a:cubicBezTo>
                    <a:pt x="3199" y="11750"/>
                    <a:pt x="3262" y="11686"/>
                    <a:pt x="3230" y="11623"/>
                  </a:cubicBezTo>
                  <a:cubicBezTo>
                    <a:pt x="3230" y="11560"/>
                    <a:pt x="3167" y="11496"/>
                    <a:pt x="3104" y="11496"/>
                  </a:cubicBezTo>
                  <a:cubicBezTo>
                    <a:pt x="2787" y="11560"/>
                    <a:pt x="2470" y="11591"/>
                    <a:pt x="2154" y="11655"/>
                  </a:cubicBezTo>
                  <a:cubicBezTo>
                    <a:pt x="2154" y="11528"/>
                    <a:pt x="2154" y="11370"/>
                    <a:pt x="2154" y="11243"/>
                  </a:cubicBezTo>
                  <a:lnTo>
                    <a:pt x="2439" y="11211"/>
                  </a:lnTo>
                  <a:cubicBezTo>
                    <a:pt x="2787" y="11211"/>
                    <a:pt x="3104" y="11211"/>
                    <a:pt x="3420" y="11180"/>
                  </a:cubicBezTo>
                  <a:cubicBezTo>
                    <a:pt x="3515" y="11180"/>
                    <a:pt x="3579" y="11116"/>
                    <a:pt x="3579" y="11021"/>
                  </a:cubicBezTo>
                  <a:cubicBezTo>
                    <a:pt x="3579" y="10958"/>
                    <a:pt x="3515" y="10895"/>
                    <a:pt x="3420" y="10895"/>
                  </a:cubicBezTo>
                  <a:cubicBezTo>
                    <a:pt x="3104" y="10895"/>
                    <a:pt x="2755" y="10895"/>
                    <a:pt x="2439" y="10926"/>
                  </a:cubicBezTo>
                  <a:lnTo>
                    <a:pt x="2185" y="10926"/>
                  </a:lnTo>
                  <a:cubicBezTo>
                    <a:pt x="2185" y="10768"/>
                    <a:pt x="2185" y="10578"/>
                    <a:pt x="2185" y="10388"/>
                  </a:cubicBezTo>
                  <a:cubicBezTo>
                    <a:pt x="2470" y="10388"/>
                    <a:pt x="2724" y="10388"/>
                    <a:pt x="2945" y="10356"/>
                  </a:cubicBezTo>
                  <a:cubicBezTo>
                    <a:pt x="3009" y="10356"/>
                    <a:pt x="3072" y="10293"/>
                    <a:pt x="3072" y="10198"/>
                  </a:cubicBezTo>
                  <a:cubicBezTo>
                    <a:pt x="3040" y="10135"/>
                    <a:pt x="2977" y="10071"/>
                    <a:pt x="2914" y="10071"/>
                  </a:cubicBezTo>
                  <a:cubicBezTo>
                    <a:pt x="2660" y="10103"/>
                    <a:pt x="2439" y="10103"/>
                    <a:pt x="2217" y="10103"/>
                  </a:cubicBezTo>
                  <a:lnTo>
                    <a:pt x="2217" y="9786"/>
                  </a:lnTo>
                  <a:cubicBezTo>
                    <a:pt x="2319" y="9796"/>
                    <a:pt x="2415" y="9799"/>
                    <a:pt x="2508" y="9799"/>
                  </a:cubicBezTo>
                  <a:cubicBezTo>
                    <a:pt x="2732" y="9799"/>
                    <a:pt x="2934" y="9777"/>
                    <a:pt x="3135" y="9755"/>
                  </a:cubicBezTo>
                  <a:cubicBezTo>
                    <a:pt x="3199" y="9723"/>
                    <a:pt x="3262" y="9660"/>
                    <a:pt x="3230" y="9596"/>
                  </a:cubicBezTo>
                  <a:cubicBezTo>
                    <a:pt x="3230" y="9533"/>
                    <a:pt x="3167" y="9470"/>
                    <a:pt x="3104" y="9470"/>
                  </a:cubicBezTo>
                  <a:cubicBezTo>
                    <a:pt x="2755" y="9501"/>
                    <a:pt x="2502" y="9501"/>
                    <a:pt x="2217" y="9501"/>
                  </a:cubicBezTo>
                  <a:lnTo>
                    <a:pt x="2249" y="8963"/>
                  </a:lnTo>
                  <a:cubicBezTo>
                    <a:pt x="2445" y="8976"/>
                    <a:pt x="2653" y="8984"/>
                    <a:pt x="2865" y="8984"/>
                  </a:cubicBezTo>
                  <a:cubicBezTo>
                    <a:pt x="3164" y="8984"/>
                    <a:pt x="3472" y="8968"/>
                    <a:pt x="3769" y="8931"/>
                  </a:cubicBezTo>
                  <a:close/>
                  <a:moveTo>
                    <a:pt x="2629" y="1"/>
                  </a:moveTo>
                  <a:cubicBezTo>
                    <a:pt x="2090" y="32"/>
                    <a:pt x="1900" y="887"/>
                    <a:pt x="1773" y="1426"/>
                  </a:cubicBezTo>
                  <a:cubicBezTo>
                    <a:pt x="1742" y="1552"/>
                    <a:pt x="1710" y="1616"/>
                    <a:pt x="1710" y="1679"/>
                  </a:cubicBezTo>
                  <a:cubicBezTo>
                    <a:pt x="1615" y="1996"/>
                    <a:pt x="1520" y="2312"/>
                    <a:pt x="1393" y="2597"/>
                  </a:cubicBezTo>
                  <a:lnTo>
                    <a:pt x="1362" y="2597"/>
                  </a:lnTo>
                  <a:lnTo>
                    <a:pt x="1393" y="2629"/>
                  </a:lnTo>
                  <a:cubicBezTo>
                    <a:pt x="1362" y="2724"/>
                    <a:pt x="1330" y="2851"/>
                    <a:pt x="1298" y="2946"/>
                  </a:cubicBezTo>
                  <a:cubicBezTo>
                    <a:pt x="887" y="4149"/>
                    <a:pt x="507" y="5353"/>
                    <a:pt x="127" y="6588"/>
                  </a:cubicBezTo>
                  <a:cubicBezTo>
                    <a:pt x="127" y="6588"/>
                    <a:pt x="127" y="6619"/>
                    <a:pt x="127" y="6619"/>
                  </a:cubicBezTo>
                  <a:cubicBezTo>
                    <a:pt x="127" y="6651"/>
                    <a:pt x="127" y="6651"/>
                    <a:pt x="95" y="6651"/>
                  </a:cubicBezTo>
                  <a:cubicBezTo>
                    <a:pt x="63" y="6714"/>
                    <a:pt x="63" y="6778"/>
                    <a:pt x="95" y="6841"/>
                  </a:cubicBezTo>
                  <a:cubicBezTo>
                    <a:pt x="127" y="6873"/>
                    <a:pt x="127" y="6904"/>
                    <a:pt x="158" y="6904"/>
                  </a:cubicBezTo>
                  <a:cubicBezTo>
                    <a:pt x="0" y="8868"/>
                    <a:pt x="32" y="10863"/>
                    <a:pt x="95" y="12795"/>
                  </a:cubicBezTo>
                  <a:cubicBezTo>
                    <a:pt x="95" y="13365"/>
                    <a:pt x="127" y="13935"/>
                    <a:pt x="127" y="14505"/>
                  </a:cubicBezTo>
                  <a:cubicBezTo>
                    <a:pt x="127" y="14568"/>
                    <a:pt x="158" y="14632"/>
                    <a:pt x="222" y="14663"/>
                  </a:cubicBezTo>
                  <a:cubicBezTo>
                    <a:pt x="253" y="14727"/>
                    <a:pt x="285" y="14727"/>
                    <a:pt x="317" y="14758"/>
                  </a:cubicBezTo>
                  <a:cubicBezTo>
                    <a:pt x="1108" y="14885"/>
                    <a:pt x="1900" y="14948"/>
                    <a:pt x="2755" y="14948"/>
                  </a:cubicBezTo>
                  <a:cubicBezTo>
                    <a:pt x="3515" y="14948"/>
                    <a:pt x="4307" y="14917"/>
                    <a:pt x="5162" y="14790"/>
                  </a:cubicBezTo>
                  <a:cubicBezTo>
                    <a:pt x="5225" y="14790"/>
                    <a:pt x="5289" y="14758"/>
                    <a:pt x="5320" y="14695"/>
                  </a:cubicBezTo>
                  <a:cubicBezTo>
                    <a:pt x="5352" y="14663"/>
                    <a:pt x="5352" y="14600"/>
                    <a:pt x="5352" y="14568"/>
                  </a:cubicBezTo>
                  <a:cubicBezTo>
                    <a:pt x="5352" y="14537"/>
                    <a:pt x="5384" y="14505"/>
                    <a:pt x="5384" y="14473"/>
                  </a:cubicBezTo>
                  <a:lnTo>
                    <a:pt x="5415" y="13492"/>
                  </a:lnTo>
                  <a:cubicBezTo>
                    <a:pt x="5510" y="11306"/>
                    <a:pt x="5605" y="9058"/>
                    <a:pt x="5479" y="6873"/>
                  </a:cubicBezTo>
                  <a:cubicBezTo>
                    <a:pt x="5510" y="6841"/>
                    <a:pt x="5542" y="6809"/>
                    <a:pt x="5542" y="6746"/>
                  </a:cubicBezTo>
                  <a:cubicBezTo>
                    <a:pt x="5510" y="6683"/>
                    <a:pt x="5479" y="6651"/>
                    <a:pt x="5447" y="6588"/>
                  </a:cubicBezTo>
                  <a:lnTo>
                    <a:pt x="5447" y="6556"/>
                  </a:lnTo>
                  <a:cubicBezTo>
                    <a:pt x="5447" y="6524"/>
                    <a:pt x="5447" y="6493"/>
                    <a:pt x="5447" y="6461"/>
                  </a:cubicBezTo>
                  <a:cubicBezTo>
                    <a:pt x="5447" y="6429"/>
                    <a:pt x="5415" y="6366"/>
                    <a:pt x="5384" y="6366"/>
                  </a:cubicBezTo>
                  <a:cubicBezTo>
                    <a:pt x="5004" y="5226"/>
                    <a:pt x="4560" y="4086"/>
                    <a:pt x="4117" y="2977"/>
                  </a:cubicBezTo>
                  <a:lnTo>
                    <a:pt x="3674" y="1837"/>
                  </a:lnTo>
                  <a:cubicBezTo>
                    <a:pt x="3642" y="1774"/>
                    <a:pt x="3610" y="1679"/>
                    <a:pt x="3579" y="1584"/>
                  </a:cubicBezTo>
                  <a:cubicBezTo>
                    <a:pt x="3325" y="792"/>
                    <a:pt x="3072" y="1"/>
                    <a:pt x="26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9"/>
            <p:cNvSpPr/>
            <p:nvPr/>
          </p:nvSpPr>
          <p:spPr>
            <a:xfrm>
              <a:off x="6049895" y="3398044"/>
              <a:ext cx="149080" cy="476631"/>
            </a:xfrm>
            <a:custGeom>
              <a:avLst/>
              <a:gdLst/>
              <a:ahLst/>
              <a:cxnLst/>
              <a:rect l="l" t="t" r="r" b="b"/>
              <a:pathLst>
                <a:path w="4910" h="15698" extrusionOk="0">
                  <a:moveTo>
                    <a:pt x="2502" y="592"/>
                  </a:moveTo>
                  <a:cubicBezTo>
                    <a:pt x="2534" y="718"/>
                    <a:pt x="2566" y="877"/>
                    <a:pt x="2629" y="1035"/>
                  </a:cubicBezTo>
                  <a:cubicBezTo>
                    <a:pt x="2471" y="1003"/>
                    <a:pt x="2312" y="972"/>
                    <a:pt x="2154" y="972"/>
                  </a:cubicBezTo>
                  <a:cubicBezTo>
                    <a:pt x="2281" y="845"/>
                    <a:pt x="2376" y="718"/>
                    <a:pt x="2502" y="592"/>
                  </a:cubicBezTo>
                  <a:close/>
                  <a:moveTo>
                    <a:pt x="1932" y="1257"/>
                  </a:moveTo>
                  <a:lnTo>
                    <a:pt x="2091" y="1288"/>
                  </a:lnTo>
                  <a:cubicBezTo>
                    <a:pt x="2281" y="1288"/>
                    <a:pt x="2439" y="1320"/>
                    <a:pt x="2597" y="1320"/>
                  </a:cubicBezTo>
                  <a:cubicBezTo>
                    <a:pt x="2616" y="1329"/>
                    <a:pt x="2632" y="1333"/>
                    <a:pt x="2646" y="1333"/>
                  </a:cubicBezTo>
                  <a:cubicBezTo>
                    <a:pt x="2679" y="1333"/>
                    <a:pt x="2702" y="1311"/>
                    <a:pt x="2724" y="1288"/>
                  </a:cubicBezTo>
                  <a:cubicBezTo>
                    <a:pt x="2914" y="1732"/>
                    <a:pt x="3167" y="2175"/>
                    <a:pt x="3421" y="2587"/>
                  </a:cubicBezTo>
                  <a:cubicBezTo>
                    <a:pt x="4181" y="3885"/>
                    <a:pt x="4909" y="5089"/>
                    <a:pt x="3769" y="6260"/>
                  </a:cubicBezTo>
                  <a:cubicBezTo>
                    <a:pt x="3417" y="6632"/>
                    <a:pt x="2944" y="6810"/>
                    <a:pt x="2470" y="6810"/>
                  </a:cubicBezTo>
                  <a:cubicBezTo>
                    <a:pt x="2176" y="6810"/>
                    <a:pt x="1882" y="6742"/>
                    <a:pt x="1616" y="6609"/>
                  </a:cubicBezTo>
                  <a:cubicBezTo>
                    <a:pt x="1869" y="6609"/>
                    <a:pt x="2154" y="6640"/>
                    <a:pt x="2439" y="6640"/>
                  </a:cubicBezTo>
                  <a:cubicBezTo>
                    <a:pt x="2502" y="6640"/>
                    <a:pt x="2566" y="6577"/>
                    <a:pt x="2566" y="6514"/>
                  </a:cubicBezTo>
                  <a:cubicBezTo>
                    <a:pt x="2597" y="6419"/>
                    <a:pt x="2534" y="6355"/>
                    <a:pt x="2439" y="6324"/>
                  </a:cubicBezTo>
                  <a:cubicBezTo>
                    <a:pt x="2027" y="6292"/>
                    <a:pt x="1616" y="6260"/>
                    <a:pt x="1172" y="6260"/>
                  </a:cubicBezTo>
                  <a:cubicBezTo>
                    <a:pt x="1109" y="6197"/>
                    <a:pt x="1046" y="6102"/>
                    <a:pt x="982" y="6039"/>
                  </a:cubicBezTo>
                  <a:cubicBezTo>
                    <a:pt x="919" y="5912"/>
                    <a:pt x="856" y="5785"/>
                    <a:pt x="792" y="5627"/>
                  </a:cubicBezTo>
                  <a:lnTo>
                    <a:pt x="792" y="5627"/>
                  </a:lnTo>
                  <a:cubicBezTo>
                    <a:pt x="1070" y="5664"/>
                    <a:pt x="1338" y="5679"/>
                    <a:pt x="1594" y="5679"/>
                  </a:cubicBezTo>
                  <a:cubicBezTo>
                    <a:pt x="1776" y="5679"/>
                    <a:pt x="1952" y="5672"/>
                    <a:pt x="2122" y="5659"/>
                  </a:cubicBezTo>
                  <a:cubicBezTo>
                    <a:pt x="2186" y="5659"/>
                    <a:pt x="2249" y="5595"/>
                    <a:pt x="2249" y="5500"/>
                  </a:cubicBezTo>
                  <a:cubicBezTo>
                    <a:pt x="2249" y="5437"/>
                    <a:pt x="2186" y="5374"/>
                    <a:pt x="2122" y="5374"/>
                  </a:cubicBezTo>
                  <a:lnTo>
                    <a:pt x="2091" y="5374"/>
                  </a:lnTo>
                  <a:cubicBezTo>
                    <a:pt x="1584" y="5374"/>
                    <a:pt x="1141" y="5374"/>
                    <a:pt x="729" y="5310"/>
                  </a:cubicBezTo>
                  <a:cubicBezTo>
                    <a:pt x="666" y="5089"/>
                    <a:pt x="666" y="4835"/>
                    <a:pt x="666" y="4582"/>
                  </a:cubicBezTo>
                  <a:lnTo>
                    <a:pt x="887" y="4582"/>
                  </a:lnTo>
                  <a:cubicBezTo>
                    <a:pt x="1331" y="4614"/>
                    <a:pt x="1806" y="4677"/>
                    <a:pt x="2249" y="4677"/>
                  </a:cubicBezTo>
                  <a:cubicBezTo>
                    <a:pt x="2344" y="4677"/>
                    <a:pt x="2407" y="4614"/>
                    <a:pt x="2407" y="4519"/>
                  </a:cubicBezTo>
                  <a:cubicBezTo>
                    <a:pt x="2407" y="4455"/>
                    <a:pt x="2344" y="4360"/>
                    <a:pt x="2249" y="4360"/>
                  </a:cubicBezTo>
                  <a:cubicBezTo>
                    <a:pt x="1806" y="4329"/>
                    <a:pt x="1331" y="4297"/>
                    <a:pt x="887" y="4297"/>
                  </a:cubicBezTo>
                  <a:lnTo>
                    <a:pt x="697" y="4297"/>
                  </a:lnTo>
                  <a:cubicBezTo>
                    <a:pt x="729" y="4012"/>
                    <a:pt x="761" y="3758"/>
                    <a:pt x="824" y="3473"/>
                  </a:cubicBezTo>
                  <a:cubicBezTo>
                    <a:pt x="856" y="3442"/>
                    <a:pt x="856" y="3410"/>
                    <a:pt x="856" y="3378"/>
                  </a:cubicBezTo>
                  <a:cubicBezTo>
                    <a:pt x="1124" y="3401"/>
                    <a:pt x="1377" y="3423"/>
                    <a:pt x="1603" y="3423"/>
                  </a:cubicBezTo>
                  <a:cubicBezTo>
                    <a:pt x="1697" y="3423"/>
                    <a:pt x="1785" y="3419"/>
                    <a:pt x="1869" y="3410"/>
                  </a:cubicBezTo>
                  <a:cubicBezTo>
                    <a:pt x="1964" y="3410"/>
                    <a:pt x="2027" y="3347"/>
                    <a:pt x="2027" y="3252"/>
                  </a:cubicBezTo>
                  <a:cubicBezTo>
                    <a:pt x="2027" y="3188"/>
                    <a:pt x="1964" y="3125"/>
                    <a:pt x="1869" y="3125"/>
                  </a:cubicBezTo>
                  <a:cubicBezTo>
                    <a:pt x="1584" y="3093"/>
                    <a:pt x="1267" y="3093"/>
                    <a:pt x="951" y="3093"/>
                  </a:cubicBezTo>
                  <a:cubicBezTo>
                    <a:pt x="982" y="2967"/>
                    <a:pt x="1046" y="2840"/>
                    <a:pt x="1077" y="2682"/>
                  </a:cubicBezTo>
                  <a:lnTo>
                    <a:pt x="1236" y="2713"/>
                  </a:lnTo>
                  <a:cubicBezTo>
                    <a:pt x="1521" y="2745"/>
                    <a:pt x="1774" y="2777"/>
                    <a:pt x="2059" y="2777"/>
                  </a:cubicBezTo>
                  <a:cubicBezTo>
                    <a:pt x="2122" y="2777"/>
                    <a:pt x="2217" y="2713"/>
                    <a:pt x="2217" y="2618"/>
                  </a:cubicBezTo>
                  <a:cubicBezTo>
                    <a:pt x="2217" y="2555"/>
                    <a:pt x="2154" y="2492"/>
                    <a:pt x="2091" y="2460"/>
                  </a:cubicBezTo>
                  <a:cubicBezTo>
                    <a:pt x="1806" y="2428"/>
                    <a:pt x="1552" y="2397"/>
                    <a:pt x="1267" y="2397"/>
                  </a:cubicBezTo>
                  <a:lnTo>
                    <a:pt x="1236" y="2397"/>
                  </a:lnTo>
                  <a:cubicBezTo>
                    <a:pt x="1299" y="2238"/>
                    <a:pt x="1394" y="2080"/>
                    <a:pt x="1489" y="1922"/>
                  </a:cubicBezTo>
                  <a:lnTo>
                    <a:pt x="1679" y="1953"/>
                  </a:lnTo>
                  <a:cubicBezTo>
                    <a:pt x="1932" y="1953"/>
                    <a:pt x="2217" y="1985"/>
                    <a:pt x="2471" y="1985"/>
                  </a:cubicBezTo>
                  <a:cubicBezTo>
                    <a:pt x="2566" y="1985"/>
                    <a:pt x="2629" y="1922"/>
                    <a:pt x="2629" y="1827"/>
                  </a:cubicBezTo>
                  <a:cubicBezTo>
                    <a:pt x="2629" y="1763"/>
                    <a:pt x="2566" y="1668"/>
                    <a:pt x="2502" y="1668"/>
                  </a:cubicBezTo>
                  <a:cubicBezTo>
                    <a:pt x="2217" y="1637"/>
                    <a:pt x="1932" y="1637"/>
                    <a:pt x="1679" y="1637"/>
                  </a:cubicBezTo>
                  <a:cubicBezTo>
                    <a:pt x="1742" y="1510"/>
                    <a:pt x="1837" y="1383"/>
                    <a:pt x="1932" y="1257"/>
                  </a:cubicBezTo>
                  <a:close/>
                  <a:moveTo>
                    <a:pt x="3262" y="7052"/>
                  </a:moveTo>
                  <a:cubicBezTo>
                    <a:pt x="4117" y="9997"/>
                    <a:pt x="4402" y="12562"/>
                    <a:pt x="4212" y="15064"/>
                  </a:cubicBezTo>
                  <a:cubicBezTo>
                    <a:pt x="3642" y="15211"/>
                    <a:pt x="3097" y="15282"/>
                    <a:pt x="2559" y="15282"/>
                  </a:cubicBezTo>
                  <a:cubicBezTo>
                    <a:pt x="2052" y="15282"/>
                    <a:pt x="1553" y="15219"/>
                    <a:pt x="1046" y="15096"/>
                  </a:cubicBezTo>
                  <a:lnTo>
                    <a:pt x="1046" y="14843"/>
                  </a:lnTo>
                  <a:lnTo>
                    <a:pt x="1046" y="14811"/>
                  </a:lnTo>
                  <a:cubicBezTo>
                    <a:pt x="1489" y="14843"/>
                    <a:pt x="1996" y="14874"/>
                    <a:pt x="2597" y="14906"/>
                  </a:cubicBezTo>
                  <a:cubicBezTo>
                    <a:pt x="2692" y="14906"/>
                    <a:pt x="2756" y="14843"/>
                    <a:pt x="2756" y="14779"/>
                  </a:cubicBezTo>
                  <a:cubicBezTo>
                    <a:pt x="2756" y="14684"/>
                    <a:pt x="2692" y="14621"/>
                    <a:pt x="2597" y="14621"/>
                  </a:cubicBezTo>
                  <a:cubicBezTo>
                    <a:pt x="1996" y="14589"/>
                    <a:pt x="1489" y="14558"/>
                    <a:pt x="1046" y="14526"/>
                  </a:cubicBezTo>
                  <a:lnTo>
                    <a:pt x="1046" y="14336"/>
                  </a:lnTo>
                  <a:lnTo>
                    <a:pt x="1046" y="14273"/>
                  </a:lnTo>
                  <a:cubicBezTo>
                    <a:pt x="1394" y="14273"/>
                    <a:pt x="1774" y="14304"/>
                    <a:pt x="2217" y="14399"/>
                  </a:cubicBezTo>
                  <a:cubicBezTo>
                    <a:pt x="2281" y="14399"/>
                    <a:pt x="2344" y="14336"/>
                    <a:pt x="2376" y="14273"/>
                  </a:cubicBezTo>
                  <a:cubicBezTo>
                    <a:pt x="2376" y="14209"/>
                    <a:pt x="2344" y="14146"/>
                    <a:pt x="2281" y="14114"/>
                  </a:cubicBezTo>
                  <a:cubicBezTo>
                    <a:pt x="1901" y="14051"/>
                    <a:pt x="1489" y="14019"/>
                    <a:pt x="1046" y="14019"/>
                  </a:cubicBezTo>
                  <a:cubicBezTo>
                    <a:pt x="1046" y="13861"/>
                    <a:pt x="1046" y="13703"/>
                    <a:pt x="1046" y="13576"/>
                  </a:cubicBezTo>
                  <a:lnTo>
                    <a:pt x="2154" y="13576"/>
                  </a:lnTo>
                  <a:cubicBezTo>
                    <a:pt x="2217" y="13576"/>
                    <a:pt x="2281" y="13512"/>
                    <a:pt x="2281" y="13417"/>
                  </a:cubicBezTo>
                  <a:cubicBezTo>
                    <a:pt x="2281" y="13322"/>
                    <a:pt x="2217" y="13259"/>
                    <a:pt x="2154" y="13259"/>
                  </a:cubicBezTo>
                  <a:cubicBezTo>
                    <a:pt x="1774" y="13259"/>
                    <a:pt x="1394" y="13259"/>
                    <a:pt x="1046" y="13291"/>
                  </a:cubicBezTo>
                  <a:cubicBezTo>
                    <a:pt x="1046" y="13132"/>
                    <a:pt x="1046" y="12974"/>
                    <a:pt x="1046" y="12816"/>
                  </a:cubicBezTo>
                  <a:lnTo>
                    <a:pt x="1742" y="12816"/>
                  </a:lnTo>
                  <a:cubicBezTo>
                    <a:pt x="2122" y="12816"/>
                    <a:pt x="2471" y="12847"/>
                    <a:pt x="2851" y="12847"/>
                  </a:cubicBezTo>
                  <a:cubicBezTo>
                    <a:pt x="2914" y="12847"/>
                    <a:pt x="2977" y="12784"/>
                    <a:pt x="3009" y="12689"/>
                  </a:cubicBezTo>
                  <a:cubicBezTo>
                    <a:pt x="3009" y="12594"/>
                    <a:pt x="2914" y="12531"/>
                    <a:pt x="2851" y="12531"/>
                  </a:cubicBezTo>
                  <a:cubicBezTo>
                    <a:pt x="2249" y="12499"/>
                    <a:pt x="1647" y="12499"/>
                    <a:pt x="1077" y="12499"/>
                  </a:cubicBezTo>
                  <a:cubicBezTo>
                    <a:pt x="1077" y="12341"/>
                    <a:pt x="1077" y="12151"/>
                    <a:pt x="1077" y="11961"/>
                  </a:cubicBezTo>
                  <a:cubicBezTo>
                    <a:pt x="1253" y="12000"/>
                    <a:pt x="1430" y="12027"/>
                    <a:pt x="1598" y="12027"/>
                  </a:cubicBezTo>
                  <a:cubicBezTo>
                    <a:pt x="1702" y="12027"/>
                    <a:pt x="1804" y="12017"/>
                    <a:pt x="1901" y="11992"/>
                  </a:cubicBezTo>
                  <a:cubicBezTo>
                    <a:pt x="1964" y="11992"/>
                    <a:pt x="2027" y="11929"/>
                    <a:pt x="1996" y="11834"/>
                  </a:cubicBezTo>
                  <a:cubicBezTo>
                    <a:pt x="1996" y="11771"/>
                    <a:pt x="1932" y="11707"/>
                    <a:pt x="1869" y="11707"/>
                  </a:cubicBezTo>
                  <a:cubicBezTo>
                    <a:pt x="1751" y="11720"/>
                    <a:pt x="1638" y="11728"/>
                    <a:pt x="1531" y="11728"/>
                  </a:cubicBezTo>
                  <a:cubicBezTo>
                    <a:pt x="1379" y="11728"/>
                    <a:pt x="1239" y="11713"/>
                    <a:pt x="1109" y="11676"/>
                  </a:cubicBezTo>
                  <a:lnTo>
                    <a:pt x="1141" y="11327"/>
                  </a:lnTo>
                  <a:lnTo>
                    <a:pt x="1141" y="11232"/>
                  </a:lnTo>
                  <a:cubicBezTo>
                    <a:pt x="1426" y="11264"/>
                    <a:pt x="1711" y="11264"/>
                    <a:pt x="1996" y="11264"/>
                  </a:cubicBezTo>
                  <a:cubicBezTo>
                    <a:pt x="2091" y="11264"/>
                    <a:pt x="2154" y="11201"/>
                    <a:pt x="2154" y="11106"/>
                  </a:cubicBezTo>
                  <a:cubicBezTo>
                    <a:pt x="2154" y="11011"/>
                    <a:pt x="2091" y="10947"/>
                    <a:pt x="1996" y="10947"/>
                  </a:cubicBezTo>
                  <a:lnTo>
                    <a:pt x="1172" y="10947"/>
                  </a:lnTo>
                  <a:cubicBezTo>
                    <a:pt x="1172" y="10726"/>
                    <a:pt x="1204" y="10472"/>
                    <a:pt x="1236" y="10219"/>
                  </a:cubicBezTo>
                  <a:cubicBezTo>
                    <a:pt x="1236" y="10251"/>
                    <a:pt x="1267" y="10251"/>
                    <a:pt x="1299" y="10251"/>
                  </a:cubicBezTo>
                  <a:cubicBezTo>
                    <a:pt x="1426" y="10251"/>
                    <a:pt x="1552" y="10282"/>
                    <a:pt x="1679" y="10282"/>
                  </a:cubicBezTo>
                  <a:cubicBezTo>
                    <a:pt x="2027" y="10314"/>
                    <a:pt x="2407" y="10346"/>
                    <a:pt x="2787" y="10346"/>
                  </a:cubicBezTo>
                  <a:lnTo>
                    <a:pt x="2851" y="10346"/>
                  </a:lnTo>
                  <a:cubicBezTo>
                    <a:pt x="2914" y="10346"/>
                    <a:pt x="2977" y="10282"/>
                    <a:pt x="2977" y="10187"/>
                  </a:cubicBezTo>
                  <a:cubicBezTo>
                    <a:pt x="3009" y="10124"/>
                    <a:pt x="2946" y="10029"/>
                    <a:pt x="2851" y="10029"/>
                  </a:cubicBezTo>
                  <a:cubicBezTo>
                    <a:pt x="2471" y="9997"/>
                    <a:pt x="2059" y="9966"/>
                    <a:pt x="1679" y="9966"/>
                  </a:cubicBezTo>
                  <a:cubicBezTo>
                    <a:pt x="1552" y="9966"/>
                    <a:pt x="1426" y="9966"/>
                    <a:pt x="1331" y="9934"/>
                  </a:cubicBezTo>
                  <a:cubicBezTo>
                    <a:pt x="1299" y="9934"/>
                    <a:pt x="1267" y="9966"/>
                    <a:pt x="1267" y="9966"/>
                  </a:cubicBezTo>
                  <a:cubicBezTo>
                    <a:pt x="1267" y="9712"/>
                    <a:pt x="1299" y="9459"/>
                    <a:pt x="1331" y="9206"/>
                  </a:cubicBezTo>
                  <a:cubicBezTo>
                    <a:pt x="1488" y="9219"/>
                    <a:pt x="1635" y="9226"/>
                    <a:pt x="1775" y="9226"/>
                  </a:cubicBezTo>
                  <a:cubicBezTo>
                    <a:pt x="1973" y="9226"/>
                    <a:pt x="2158" y="9211"/>
                    <a:pt x="2344" y="9174"/>
                  </a:cubicBezTo>
                  <a:cubicBezTo>
                    <a:pt x="2439" y="9174"/>
                    <a:pt x="2471" y="9079"/>
                    <a:pt x="2471" y="9016"/>
                  </a:cubicBezTo>
                  <a:cubicBezTo>
                    <a:pt x="2471" y="8937"/>
                    <a:pt x="2428" y="8881"/>
                    <a:pt x="2360" y="8881"/>
                  </a:cubicBezTo>
                  <a:cubicBezTo>
                    <a:pt x="2345" y="8881"/>
                    <a:pt x="2329" y="8883"/>
                    <a:pt x="2312" y="8889"/>
                  </a:cubicBezTo>
                  <a:cubicBezTo>
                    <a:pt x="2059" y="8889"/>
                    <a:pt x="1711" y="8921"/>
                    <a:pt x="1362" y="8921"/>
                  </a:cubicBezTo>
                  <a:cubicBezTo>
                    <a:pt x="1394" y="8794"/>
                    <a:pt x="1426" y="8667"/>
                    <a:pt x="1426" y="8540"/>
                  </a:cubicBezTo>
                  <a:lnTo>
                    <a:pt x="1426" y="8477"/>
                  </a:lnTo>
                  <a:cubicBezTo>
                    <a:pt x="1742" y="8509"/>
                    <a:pt x="2059" y="8540"/>
                    <a:pt x="2376" y="8540"/>
                  </a:cubicBezTo>
                  <a:cubicBezTo>
                    <a:pt x="2439" y="8540"/>
                    <a:pt x="2502" y="8477"/>
                    <a:pt x="2502" y="8382"/>
                  </a:cubicBezTo>
                  <a:cubicBezTo>
                    <a:pt x="2534" y="8319"/>
                    <a:pt x="2471" y="8255"/>
                    <a:pt x="2407" y="8255"/>
                  </a:cubicBezTo>
                  <a:cubicBezTo>
                    <a:pt x="2091" y="8192"/>
                    <a:pt x="1806" y="8192"/>
                    <a:pt x="1489" y="8192"/>
                  </a:cubicBezTo>
                  <a:cubicBezTo>
                    <a:pt x="1489" y="8097"/>
                    <a:pt x="1521" y="8002"/>
                    <a:pt x="1521" y="7907"/>
                  </a:cubicBezTo>
                  <a:cubicBezTo>
                    <a:pt x="1806" y="7907"/>
                    <a:pt x="2091" y="7939"/>
                    <a:pt x="2344" y="7970"/>
                  </a:cubicBezTo>
                  <a:cubicBezTo>
                    <a:pt x="2439" y="7970"/>
                    <a:pt x="2502" y="7939"/>
                    <a:pt x="2534" y="7844"/>
                  </a:cubicBezTo>
                  <a:cubicBezTo>
                    <a:pt x="2534" y="7749"/>
                    <a:pt x="2502" y="7654"/>
                    <a:pt x="2407" y="7654"/>
                  </a:cubicBezTo>
                  <a:cubicBezTo>
                    <a:pt x="2228" y="7631"/>
                    <a:pt x="2049" y="7609"/>
                    <a:pt x="1847" y="7609"/>
                  </a:cubicBezTo>
                  <a:cubicBezTo>
                    <a:pt x="1764" y="7609"/>
                    <a:pt x="1677" y="7613"/>
                    <a:pt x="1584" y="7622"/>
                  </a:cubicBezTo>
                  <a:cubicBezTo>
                    <a:pt x="1616" y="7432"/>
                    <a:pt x="1647" y="7274"/>
                    <a:pt x="1679" y="7084"/>
                  </a:cubicBezTo>
                  <a:cubicBezTo>
                    <a:pt x="1806" y="7147"/>
                    <a:pt x="1932" y="7179"/>
                    <a:pt x="2059" y="7179"/>
                  </a:cubicBezTo>
                  <a:cubicBezTo>
                    <a:pt x="2191" y="7209"/>
                    <a:pt x="2323" y="7223"/>
                    <a:pt x="2454" y="7223"/>
                  </a:cubicBezTo>
                  <a:cubicBezTo>
                    <a:pt x="2731" y="7223"/>
                    <a:pt x="3004" y="7160"/>
                    <a:pt x="3262" y="7052"/>
                  </a:cubicBezTo>
                  <a:close/>
                  <a:moveTo>
                    <a:pt x="2688" y="1"/>
                  </a:moveTo>
                  <a:cubicBezTo>
                    <a:pt x="2655" y="1"/>
                    <a:pt x="2624" y="8"/>
                    <a:pt x="2597" y="22"/>
                  </a:cubicBezTo>
                  <a:cubicBezTo>
                    <a:pt x="1489" y="845"/>
                    <a:pt x="0" y="3442"/>
                    <a:pt x="222" y="5310"/>
                  </a:cubicBezTo>
                  <a:cubicBezTo>
                    <a:pt x="317" y="6102"/>
                    <a:pt x="729" y="6704"/>
                    <a:pt x="1394" y="6989"/>
                  </a:cubicBezTo>
                  <a:cubicBezTo>
                    <a:pt x="539" y="9459"/>
                    <a:pt x="571" y="12151"/>
                    <a:pt x="634" y="14748"/>
                  </a:cubicBezTo>
                  <a:lnTo>
                    <a:pt x="634" y="15191"/>
                  </a:lnTo>
                  <a:cubicBezTo>
                    <a:pt x="634" y="15254"/>
                    <a:pt x="666" y="15318"/>
                    <a:pt x="729" y="15349"/>
                  </a:cubicBezTo>
                  <a:cubicBezTo>
                    <a:pt x="761" y="15381"/>
                    <a:pt x="824" y="15381"/>
                    <a:pt x="887" y="15381"/>
                  </a:cubicBezTo>
                  <a:cubicBezTo>
                    <a:pt x="1489" y="15603"/>
                    <a:pt x="2091" y="15698"/>
                    <a:pt x="2724" y="15698"/>
                  </a:cubicBezTo>
                  <a:cubicBezTo>
                    <a:pt x="3262" y="15698"/>
                    <a:pt x="3832" y="15603"/>
                    <a:pt x="4371" y="15444"/>
                  </a:cubicBezTo>
                  <a:cubicBezTo>
                    <a:pt x="4402" y="15444"/>
                    <a:pt x="4466" y="15413"/>
                    <a:pt x="4497" y="15413"/>
                  </a:cubicBezTo>
                  <a:cubicBezTo>
                    <a:pt x="4561" y="15349"/>
                    <a:pt x="4592" y="15318"/>
                    <a:pt x="4592" y="15254"/>
                  </a:cubicBezTo>
                  <a:cubicBezTo>
                    <a:pt x="4878" y="12246"/>
                    <a:pt x="4529" y="9364"/>
                    <a:pt x="3547" y="6957"/>
                  </a:cubicBezTo>
                  <a:cubicBezTo>
                    <a:pt x="4181" y="6577"/>
                    <a:pt x="4624" y="5944"/>
                    <a:pt x="4751" y="5184"/>
                  </a:cubicBezTo>
                  <a:cubicBezTo>
                    <a:pt x="4909" y="4107"/>
                    <a:pt x="4339" y="3252"/>
                    <a:pt x="3801" y="2428"/>
                  </a:cubicBezTo>
                  <a:cubicBezTo>
                    <a:pt x="3357" y="1763"/>
                    <a:pt x="2914" y="1067"/>
                    <a:pt x="2851" y="275"/>
                  </a:cubicBezTo>
                  <a:cubicBezTo>
                    <a:pt x="2851" y="275"/>
                    <a:pt x="2851" y="243"/>
                    <a:pt x="2851" y="212"/>
                  </a:cubicBezTo>
                  <a:cubicBezTo>
                    <a:pt x="2851" y="180"/>
                    <a:pt x="2851" y="117"/>
                    <a:pt x="2819" y="53"/>
                  </a:cubicBezTo>
                  <a:cubicBezTo>
                    <a:pt x="2782" y="16"/>
                    <a:pt x="2734" y="1"/>
                    <a:pt x="26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4" name="Google Shape;684;p29"/>
          <p:cNvSpPr/>
          <p:nvPr/>
        </p:nvSpPr>
        <p:spPr>
          <a:xfrm>
            <a:off x="6022022" y="2172705"/>
            <a:ext cx="3856" cy="6771"/>
          </a:xfrm>
          <a:custGeom>
            <a:avLst/>
            <a:gdLst/>
            <a:ahLst/>
            <a:cxnLst/>
            <a:rect l="l" t="t" r="r" b="b"/>
            <a:pathLst>
              <a:path w="127" h="223" extrusionOk="0">
                <a:moveTo>
                  <a:pt x="0" y="1"/>
                </a:moveTo>
                <a:cubicBezTo>
                  <a:pt x="32" y="64"/>
                  <a:pt x="63" y="159"/>
                  <a:pt x="127" y="222"/>
                </a:cubicBezTo>
                <a:cubicBezTo>
                  <a:pt x="95" y="127"/>
                  <a:pt x="63" y="64"/>
                  <a:pt x="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29"/>
          <p:cNvSpPr/>
          <p:nvPr/>
        </p:nvSpPr>
        <p:spPr>
          <a:xfrm>
            <a:off x="5843156" y="1936879"/>
            <a:ext cx="378894" cy="478179"/>
          </a:xfrm>
          <a:custGeom>
            <a:avLst/>
            <a:gdLst/>
            <a:ahLst/>
            <a:cxnLst/>
            <a:rect l="l" t="t" r="r" b="b"/>
            <a:pathLst>
              <a:path w="12479" h="15749" extrusionOk="0">
                <a:moveTo>
                  <a:pt x="7570" y="326"/>
                </a:moveTo>
                <a:cubicBezTo>
                  <a:pt x="7633" y="326"/>
                  <a:pt x="7696" y="389"/>
                  <a:pt x="7728" y="421"/>
                </a:cubicBezTo>
                <a:cubicBezTo>
                  <a:pt x="7728" y="452"/>
                  <a:pt x="7728" y="484"/>
                  <a:pt x="7696" y="516"/>
                </a:cubicBezTo>
                <a:cubicBezTo>
                  <a:pt x="7601" y="484"/>
                  <a:pt x="7506" y="452"/>
                  <a:pt x="7411" y="421"/>
                </a:cubicBezTo>
                <a:cubicBezTo>
                  <a:pt x="7443" y="389"/>
                  <a:pt x="7506" y="357"/>
                  <a:pt x="7570" y="326"/>
                </a:cubicBezTo>
                <a:close/>
                <a:moveTo>
                  <a:pt x="6999" y="1402"/>
                </a:moveTo>
                <a:cubicBezTo>
                  <a:pt x="7095" y="1434"/>
                  <a:pt x="7158" y="1434"/>
                  <a:pt x="7190" y="1466"/>
                </a:cubicBezTo>
                <a:cubicBezTo>
                  <a:pt x="7158" y="1561"/>
                  <a:pt x="7095" y="1656"/>
                  <a:pt x="7063" y="1719"/>
                </a:cubicBezTo>
                <a:lnTo>
                  <a:pt x="7031" y="1782"/>
                </a:lnTo>
                <a:cubicBezTo>
                  <a:pt x="6968" y="1909"/>
                  <a:pt x="6904" y="2036"/>
                  <a:pt x="6841" y="2162"/>
                </a:cubicBezTo>
                <a:cubicBezTo>
                  <a:pt x="6778" y="2131"/>
                  <a:pt x="6746" y="2131"/>
                  <a:pt x="6683" y="2099"/>
                </a:cubicBezTo>
                <a:cubicBezTo>
                  <a:pt x="6809" y="1877"/>
                  <a:pt x="6936" y="1624"/>
                  <a:pt x="6999" y="1402"/>
                </a:cubicBezTo>
                <a:close/>
                <a:moveTo>
                  <a:pt x="1204" y="4379"/>
                </a:moveTo>
                <a:cubicBezTo>
                  <a:pt x="1236" y="4474"/>
                  <a:pt x="1267" y="4537"/>
                  <a:pt x="1299" y="4632"/>
                </a:cubicBezTo>
                <a:cubicBezTo>
                  <a:pt x="1236" y="4601"/>
                  <a:pt x="1141" y="4569"/>
                  <a:pt x="1077" y="4569"/>
                </a:cubicBezTo>
                <a:cubicBezTo>
                  <a:pt x="1109" y="4506"/>
                  <a:pt x="1172" y="4442"/>
                  <a:pt x="1204" y="4379"/>
                </a:cubicBezTo>
                <a:close/>
                <a:moveTo>
                  <a:pt x="951" y="4854"/>
                </a:moveTo>
                <a:cubicBezTo>
                  <a:pt x="1046" y="4854"/>
                  <a:pt x="1141" y="4886"/>
                  <a:pt x="1236" y="4949"/>
                </a:cubicBezTo>
                <a:lnTo>
                  <a:pt x="1331" y="4949"/>
                </a:lnTo>
                <a:lnTo>
                  <a:pt x="1331" y="4981"/>
                </a:lnTo>
                <a:cubicBezTo>
                  <a:pt x="1204" y="4949"/>
                  <a:pt x="1046" y="4918"/>
                  <a:pt x="887" y="4918"/>
                </a:cubicBezTo>
                <a:cubicBezTo>
                  <a:pt x="919" y="4918"/>
                  <a:pt x="919" y="4886"/>
                  <a:pt x="951" y="4854"/>
                </a:cubicBezTo>
                <a:close/>
                <a:moveTo>
                  <a:pt x="9311" y="5076"/>
                </a:moveTo>
                <a:cubicBezTo>
                  <a:pt x="9375" y="5266"/>
                  <a:pt x="9438" y="5456"/>
                  <a:pt x="9501" y="5646"/>
                </a:cubicBezTo>
                <a:cubicBezTo>
                  <a:pt x="9185" y="5614"/>
                  <a:pt x="8868" y="5519"/>
                  <a:pt x="8520" y="5393"/>
                </a:cubicBezTo>
                <a:cubicBezTo>
                  <a:pt x="8298" y="5329"/>
                  <a:pt x="8045" y="5234"/>
                  <a:pt x="7791" y="5171"/>
                </a:cubicBezTo>
                <a:lnTo>
                  <a:pt x="7791" y="5171"/>
                </a:lnTo>
                <a:cubicBezTo>
                  <a:pt x="7890" y="5177"/>
                  <a:pt x="7989" y="5179"/>
                  <a:pt x="8087" y="5179"/>
                </a:cubicBezTo>
                <a:cubicBezTo>
                  <a:pt x="8524" y="5179"/>
                  <a:pt x="8949" y="5128"/>
                  <a:pt x="9311" y="5076"/>
                </a:cubicBezTo>
                <a:close/>
                <a:moveTo>
                  <a:pt x="729" y="5234"/>
                </a:moveTo>
                <a:cubicBezTo>
                  <a:pt x="919" y="5234"/>
                  <a:pt x="1109" y="5266"/>
                  <a:pt x="1299" y="5266"/>
                </a:cubicBezTo>
                <a:lnTo>
                  <a:pt x="1331" y="5266"/>
                </a:lnTo>
                <a:cubicBezTo>
                  <a:pt x="1299" y="5456"/>
                  <a:pt x="1299" y="5614"/>
                  <a:pt x="1267" y="5804"/>
                </a:cubicBezTo>
                <a:cubicBezTo>
                  <a:pt x="1172" y="6374"/>
                  <a:pt x="1109" y="6913"/>
                  <a:pt x="1362" y="7451"/>
                </a:cubicBezTo>
                <a:cubicBezTo>
                  <a:pt x="1402" y="7538"/>
                  <a:pt x="1441" y="7623"/>
                  <a:pt x="1481" y="7705"/>
                </a:cubicBezTo>
                <a:lnTo>
                  <a:pt x="1481" y="7705"/>
                </a:lnTo>
                <a:cubicBezTo>
                  <a:pt x="1461" y="7678"/>
                  <a:pt x="1433" y="7654"/>
                  <a:pt x="1394" y="7641"/>
                </a:cubicBezTo>
                <a:cubicBezTo>
                  <a:pt x="1141" y="7578"/>
                  <a:pt x="824" y="7514"/>
                  <a:pt x="507" y="7514"/>
                </a:cubicBezTo>
                <a:cubicBezTo>
                  <a:pt x="507" y="7451"/>
                  <a:pt x="507" y="7388"/>
                  <a:pt x="507" y="7356"/>
                </a:cubicBezTo>
                <a:lnTo>
                  <a:pt x="539" y="7356"/>
                </a:lnTo>
                <a:cubicBezTo>
                  <a:pt x="697" y="7388"/>
                  <a:pt x="887" y="7419"/>
                  <a:pt x="1046" y="7451"/>
                </a:cubicBezTo>
                <a:cubicBezTo>
                  <a:pt x="1109" y="7451"/>
                  <a:pt x="1172" y="7388"/>
                  <a:pt x="1204" y="7324"/>
                </a:cubicBezTo>
                <a:cubicBezTo>
                  <a:pt x="1204" y="7229"/>
                  <a:pt x="1172" y="7166"/>
                  <a:pt x="1077" y="7134"/>
                </a:cubicBezTo>
                <a:cubicBezTo>
                  <a:pt x="951" y="7103"/>
                  <a:pt x="792" y="7071"/>
                  <a:pt x="634" y="7071"/>
                </a:cubicBezTo>
                <a:lnTo>
                  <a:pt x="476" y="7039"/>
                </a:lnTo>
                <a:cubicBezTo>
                  <a:pt x="476" y="6881"/>
                  <a:pt x="476" y="6754"/>
                  <a:pt x="476" y="6659"/>
                </a:cubicBezTo>
                <a:lnTo>
                  <a:pt x="856" y="6659"/>
                </a:lnTo>
                <a:cubicBezTo>
                  <a:pt x="919" y="6659"/>
                  <a:pt x="982" y="6596"/>
                  <a:pt x="982" y="6533"/>
                </a:cubicBezTo>
                <a:cubicBezTo>
                  <a:pt x="982" y="6469"/>
                  <a:pt x="951" y="6406"/>
                  <a:pt x="887" y="6406"/>
                </a:cubicBezTo>
                <a:cubicBezTo>
                  <a:pt x="761" y="6374"/>
                  <a:pt x="634" y="6374"/>
                  <a:pt x="476" y="6343"/>
                </a:cubicBezTo>
                <a:cubicBezTo>
                  <a:pt x="507" y="6248"/>
                  <a:pt x="507" y="6153"/>
                  <a:pt x="539" y="6026"/>
                </a:cubicBezTo>
                <a:lnTo>
                  <a:pt x="887" y="6026"/>
                </a:lnTo>
                <a:cubicBezTo>
                  <a:pt x="951" y="6026"/>
                  <a:pt x="1014" y="5994"/>
                  <a:pt x="1014" y="5931"/>
                </a:cubicBezTo>
                <a:cubicBezTo>
                  <a:pt x="1014" y="5868"/>
                  <a:pt x="951" y="5804"/>
                  <a:pt x="887" y="5804"/>
                </a:cubicBezTo>
                <a:lnTo>
                  <a:pt x="571" y="5804"/>
                </a:lnTo>
                <a:cubicBezTo>
                  <a:pt x="602" y="5741"/>
                  <a:pt x="602" y="5709"/>
                  <a:pt x="602" y="5646"/>
                </a:cubicBezTo>
                <a:cubicBezTo>
                  <a:pt x="761" y="5678"/>
                  <a:pt x="887" y="5709"/>
                  <a:pt x="1046" y="5709"/>
                </a:cubicBezTo>
                <a:cubicBezTo>
                  <a:pt x="1109" y="5709"/>
                  <a:pt x="1172" y="5678"/>
                  <a:pt x="1172" y="5583"/>
                </a:cubicBezTo>
                <a:cubicBezTo>
                  <a:pt x="1204" y="5519"/>
                  <a:pt x="1141" y="5456"/>
                  <a:pt x="1046" y="5424"/>
                </a:cubicBezTo>
                <a:cubicBezTo>
                  <a:pt x="951" y="5424"/>
                  <a:pt x="824" y="5393"/>
                  <a:pt x="697" y="5393"/>
                </a:cubicBezTo>
                <a:cubicBezTo>
                  <a:pt x="697" y="5329"/>
                  <a:pt x="729" y="5298"/>
                  <a:pt x="729" y="5234"/>
                </a:cubicBezTo>
                <a:close/>
                <a:moveTo>
                  <a:pt x="1511" y="7766"/>
                </a:moveTo>
                <a:cubicBezTo>
                  <a:pt x="1622" y="7993"/>
                  <a:pt x="1738" y="8205"/>
                  <a:pt x="1869" y="8401"/>
                </a:cubicBezTo>
                <a:cubicBezTo>
                  <a:pt x="2215" y="9061"/>
                  <a:pt x="2560" y="9690"/>
                  <a:pt x="2751" y="10442"/>
                </a:cubicBezTo>
                <a:lnTo>
                  <a:pt x="2751" y="10442"/>
                </a:lnTo>
                <a:cubicBezTo>
                  <a:pt x="2743" y="10428"/>
                  <a:pt x="2724" y="10428"/>
                  <a:pt x="2724" y="10428"/>
                </a:cubicBezTo>
                <a:cubicBezTo>
                  <a:pt x="2407" y="10365"/>
                  <a:pt x="2091" y="10301"/>
                  <a:pt x="1806" y="10238"/>
                </a:cubicBezTo>
                <a:lnTo>
                  <a:pt x="1679" y="10206"/>
                </a:lnTo>
                <a:cubicBezTo>
                  <a:pt x="1616" y="10143"/>
                  <a:pt x="1552" y="10080"/>
                  <a:pt x="1489" y="9985"/>
                </a:cubicBezTo>
                <a:lnTo>
                  <a:pt x="1489" y="9985"/>
                </a:lnTo>
                <a:cubicBezTo>
                  <a:pt x="1679" y="10016"/>
                  <a:pt x="1869" y="10016"/>
                  <a:pt x="2122" y="10048"/>
                </a:cubicBezTo>
                <a:cubicBezTo>
                  <a:pt x="2186" y="10048"/>
                  <a:pt x="2249" y="9985"/>
                  <a:pt x="2249" y="9921"/>
                </a:cubicBezTo>
                <a:cubicBezTo>
                  <a:pt x="2249" y="9858"/>
                  <a:pt x="2217" y="9795"/>
                  <a:pt x="2154" y="9763"/>
                </a:cubicBezTo>
                <a:cubicBezTo>
                  <a:pt x="1901" y="9731"/>
                  <a:pt x="1584" y="9700"/>
                  <a:pt x="1267" y="9668"/>
                </a:cubicBezTo>
                <a:cubicBezTo>
                  <a:pt x="1204" y="9541"/>
                  <a:pt x="1141" y="9414"/>
                  <a:pt x="1046" y="9288"/>
                </a:cubicBezTo>
                <a:lnTo>
                  <a:pt x="1109" y="9288"/>
                </a:lnTo>
                <a:cubicBezTo>
                  <a:pt x="1362" y="9319"/>
                  <a:pt x="1616" y="9351"/>
                  <a:pt x="1869" y="9383"/>
                </a:cubicBezTo>
                <a:cubicBezTo>
                  <a:pt x="1932" y="9383"/>
                  <a:pt x="1996" y="9319"/>
                  <a:pt x="1996" y="9256"/>
                </a:cubicBezTo>
                <a:cubicBezTo>
                  <a:pt x="2027" y="9193"/>
                  <a:pt x="1964" y="9129"/>
                  <a:pt x="1901" y="9098"/>
                </a:cubicBezTo>
                <a:cubicBezTo>
                  <a:pt x="1647" y="9066"/>
                  <a:pt x="1394" y="9034"/>
                  <a:pt x="1141" y="9003"/>
                </a:cubicBezTo>
                <a:lnTo>
                  <a:pt x="919" y="9003"/>
                </a:lnTo>
                <a:cubicBezTo>
                  <a:pt x="887" y="8876"/>
                  <a:pt x="824" y="8749"/>
                  <a:pt x="761" y="8623"/>
                </a:cubicBezTo>
                <a:lnTo>
                  <a:pt x="761" y="8623"/>
                </a:lnTo>
                <a:cubicBezTo>
                  <a:pt x="1046" y="8654"/>
                  <a:pt x="1299" y="8686"/>
                  <a:pt x="1521" y="8718"/>
                </a:cubicBezTo>
                <a:cubicBezTo>
                  <a:pt x="1616" y="8718"/>
                  <a:pt x="1679" y="8686"/>
                  <a:pt x="1711" y="8591"/>
                </a:cubicBezTo>
                <a:cubicBezTo>
                  <a:pt x="1711" y="8528"/>
                  <a:pt x="1679" y="8464"/>
                  <a:pt x="1584" y="8433"/>
                </a:cubicBezTo>
                <a:cubicBezTo>
                  <a:pt x="1331" y="8369"/>
                  <a:pt x="1014" y="8306"/>
                  <a:pt x="666" y="8274"/>
                </a:cubicBezTo>
                <a:cubicBezTo>
                  <a:pt x="634" y="8148"/>
                  <a:pt x="602" y="7989"/>
                  <a:pt x="571" y="7831"/>
                </a:cubicBezTo>
                <a:lnTo>
                  <a:pt x="571" y="7831"/>
                </a:lnTo>
                <a:cubicBezTo>
                  <a:pt x="824" y="7863"/>
                  <a:pt x="1077" y="7894"/>
                  <a:pt x="1331" y="7958"/>
                </a:cubicBezTo>
                <a:cubicBezTo>
                  <a:pt x="1342" y="7963"/>
                  <a:pt x="1354" y="7966"/>
                  <a:pt x="1367" y="7966"/>
                </a:cubicBezTo>
                <a:cubicBezTo>
                  <a:pt x="1426" y="7966"/>
                  <a:pt x="1495" y="7909"/>
                  <a:pt x="1521" y="7831"/>
                </a:cubicBezTo>
                <a:cubicBezTo>
                  <a:pt x="1521" y="7812"/>
                  <a:pt x="1518" y="7789"/>
                  <a:pt x="1511" y="7766"/>
                </a:cubicBezTo>
                <a:close/>
                <a:moveTo>
                  <a:pt x="4244" y="2479"/>
                </a:moveTo>
                <a:lnTo>
                  <a:pt x="4244" y="2479"/>
                </a:lnTo>
                <a:cubicBezTo>
                  <a:pt x="4656" y="3461"/>
                  <a:pt x="4403" y="4379"/>
                  <a:pt x="3579" y="4823"/>
                </a:cubicBezTo>
                <a:cubicBezTo>
                  <a:pt x="3516" y="4886"/>
                  <a:pt x="3421" y="4918"/>
                  <a:pt x="3358" y="4949"/>
                </a:cubicBezTo>
                <a:cubicBezTo>
                  <a:pt x="3041" y="5108"/>
                  <a:pt x="2756" y="5266"/>
                  <a:pt x="2534" y="5551"/>
                </a:cubicBezTo>
                <a:cubicBezTo>
                  <a:pt x="2502" y="5583"/>
                  <a:pt x="2502" y="5614"/>
                  <a:pt x="2502" y="5646"/>
                </a:cubicBezTo>
                <a:cubicBezTo>
                  <a:pt x="2439" y="5646"/>
                  <a:pt x="2376" y="5646"/>
                  <a:pt x="2312" y="5709"/>
                </a:cubicBezTo>
                <a:cubicBezTo>
                  <a:pt x="2186" y="5931"/>
                  <a:pt x="2122" y="6153"/>
                  <a:pt x="2186" y="6374"/>
                </a:cubicBezTo>
                <a:cubicBezTo>
                  <a:pt x="2249" y="6659"/>
                  <a:pt x="2471" y="6944"/>
                  <a:pt x="2819" y="7134"/>
                </a:cubicBezTo>
                <a:cubicBezTo>
                  <a:pt x="3009" y="7229"/>
                  <a:pt x="3263" y="7324"/>
                  <a:pt x="3516" y="7388"/>
                </a:cubicBezTo>
                <a:cubicBezTo>
                  <a:pt x="3991" y="7546"/>
                  <a:pt x="4498" y="7704"/>
                  <a:pt x="4688" y="8084"/>
                </a:cubicBezTo>
                <a:cubicBezTo>
                  <a:pt x="4909" y="8464"/>
                  <a:pt x="4878" y="9034"/>
                  <a:pt x="4593" y="9573"/>
                </a:cubicBezTo>
                <a:cubicBezTo>
                  <a:pt x="4308" y="10143"/>
                  <a:pt x="3833" y="10555"/>
                  <a:pt x="3358" y="10618"/>
                </a:cubicBezTo>
                <a:cubicBezTo>
                  <a:pt x="3263" y="10650"/>
                  <a:pt x="3231" y="10745"/>
                  <a:pt x="3231" y="10808"/>
                </a:cubicBezTo>
                <a:cubicBezTo>
                  <a:pt x="3136" y="10175"/>
                  <a:pt x="2978" y="9636"/>
                  <a:pt x="2788" y="9129"/>
                </a:cubicBezTo>
                <a:cubicBezTo>
                  <a:pt x="2661" y="8844"/>
                  <a:pt x="2471" y="8559"/>
                  <a:pt x="2281" y="8306"/>
                </a:cubicBezTo>
                <a:cubicBezTo>
                  <a:pt x="2091" y="8021"/>
                  <a:pt x="1901" y="7736"/>
                  <a:pt x="1774" y="7451"/>
                </a:cubicBezTo>
                <a:cubicBezTo>
                  <a:pt x="1616" y="7008"/>
                  <a:pt x="1647" y="6469"/>
                  <a:pt x="1711" y="5963"/>
                </a:cubicBezTo>
                <a:cubicBezTo>
                  <a:pt x="1742" y="5329"/>
                  <a:pt x="1806" y="4632"/>
                  <a:pt x="1394" y="4126"/>
                </a:cubicBezTo>
                <a:cubicBezTo>
                  <a:pt x="2091" y="3271"/>
                  <a:pt x="3104" y="2701"/>
                  <a:pt x="4244" y="2479"/>
                </a:cubicBezTo>
                <a:close/>
                <a:moveTo>
                  <a:pt x="3136" y="11410"/>
                </a:moveTo>
                <a:lnTo>
                  <a:pt x="3136" y="11410"/>
                </a:lnTo>
                <a:cubicBezTo>
                  <a:pt x="3231" y="11441"/>
                  <a:pt x="3358" y="11441"/>
                  <a:pt x="3453" y="11473"/>
                </a:cubicBezTo>
                <a:lnTo>
                  <a:pt x="3263" y="11473"/>
                </a:lnTo>
                <a:cubicBezTo>
                  <a:pt x="3231" y="11473"/>
                  <a:pt x="3168" y="11441"/>
                  <a:pt x="3136" y="11410"/>
                </a:cubicBezTo>
                <a:close/>
                <a:moveTo>
                  <a:pt x="5193" y="2395"/>
                </a:moveTo>
                <a:cubicBezTo>
                  <a:pt x="5440" y="2395"/>
                  <a:pt x="5682" y="2410"/>
                  <a:pt x="5923" y="2447"/>
                </a:cubicBezTo>
                <a:cubicBezTo>
                  <a:pt x="6493" y="2511"/>
                  <a:pt x="7031" y="2701"/>
                  <a:pt x="7506" y="2954"/>
                </a:cubicBezTo>
                <a:cubicBezTo>
                  <a:pt x="7253" y="3049"/>
                  <a:pt x="6999" y="3239"/>
                  <a:pt x="6873" y="3429"/>
                </a:cubicBezTo>
                <a:cubicBezTo>
                  <a:pt x="6809" y="3492"/>
                  <a:pt x="6809" y="3587"/>
                  <a:pt x="6873" y="3651"/>
                </a:cubicBezTo>
                <a:cubicBezTo>
                  <a:pt x="6904" y="3682"/>
                  <a:pt x="6944" y="3698"/>
                  <a:pt x="6984" y="3698"/>
                </a:cubicBezTo>
                <a:cubicBezTo>
                  <a:pt x="7023" y="3698"/>
                  <a:pt x="7063" y="3682"/>
                  <a:pt x="7095" y="3651"/>
                </a:cubicBezTo>
                <a:cubicBezTo>
                  <a:pt x="7221" y="3492"/>
                  <a:pt x="7380" y="3397"/>
                  <a:pt x="7538" y="3334"/>
                </a:cubicBezTo>
                <a:cubicBezTo>
                  <a:pt x="7633" y="3302"/>
                  <a:pt x="7728" y="3302"/>
                  <a:pt x="7823" y="3271"/>
                </a:cubicBezTo>
                <a:lnTo>
                  <a:pt x="7950" y="3271"/>
                </a:lnTo>
                <a:cubicBezTo>
                  <a:pt x="8456" y="3651"/>
                  <a:pt x="8836" y="4126"/>
                  <a:pt x="9153" y="4728"/>
                </a:cubicBezTo>
                <a:cubicBezTo>
                  <a:pt x="8921" y="4745"/>
                  <a:pt x="8646" y="4758"/>
                  <a:pt x="8366" y="4758"/>
                </a:cubicBezTo>
                <a:cubicBezTo>
                  <a:pt x="7650" y="4758"/>
                  <a:pt x="6896" y="4675"/>
                  <a:pt x="6714" y="4379"/>
                </a:cubicBezTo>
                <a:cubicBezTo>
                  <a:pt x="6619" y="4252"/>
                  <a:pt x="6683" y="4062"/>
                  <a:pt x="6809" y="3841"/>
                </a:cubicBezTo>
                <a:cubicBezTo>
                  <a:pt x="6873" y="3777"/>
                  <a:pt x="6873" y="3682"/>
                  <a:pt x="6778" y="3651"/>
                </a:cubicBezTo>
                <a:cubicBezTo>
                  <a:pt x="6746" y="3619"/>
                  <a:pt x="6707" y="3603"/>
                  <a:pt x="6671" y="3603"/>
                </a:cubicBezTo>
                <a:cubicBezTo>
                  <a:pt x="6635" y="3603"/>
                  <a:pt x="6604" y="3619"/>
                  <a:pt x="6588" y="3651"/>
                </a:cubicBezTo>
                <a:cubicBezTo>
                  <a:pt x="6398" y="3841"/>
                  <a:pt x="6303" y="4094"/>
                  <a:pt x="6334" y="4379"/>
                </a:cubicBezTo>
                <a:cubicBezTo>
                  <a:pt x="6398" y="4632"/>
                  <a:pt x="6556" y="4823"/>
                  <a:pt x="6778" y="4949"/>
                </a:cubicBezTo>
                <a:cubicBezTo>
                  <a:pt x="6904" y="5013"/>
                  <a:pt x="7063" y="5076"/>
                  <a:pt x="7221" y="5108"/>
                </a:cubicBezTo>
                <a:cubicBezTo>
                  <a:pt x="6936" y="5108"/>
                  <a:pt x="6651" y="5171"/>
                  <a:pt x="6366" y="5361"/>
                </a:cubicBezTo>
                <a:cubicBezTo>
                  <a:pt x="6081" y="5519"/>
                  <a:pt x="5923" y="5804"/>
                  <a:pt x="5923" y="6153"/>
                </a:cubicBezTo>
                <a:cubicBezTo>
                  <a:pt x="5954" y="6501"/>
                  <a:pt x="6144" y="6849"/>
                  <a:pt x="6461" y="7039"/>
                </a:cubicBezTo>
                <a:cubicBezTo>
                  <a:pt x="6478" y="7048"/>
                  <a:pt x="6497" y="7052"/>
                  <a:pt x="6517" y="7052"/>
                </a:cubicBezTo>
                <a:cubicBezTo>
                  <a:pt x="6571" y="7052"/>
                  <a:pt x="6628" y="7022"/>
                  <a:pt x="6651" y="6976"/>
                </a:cubicBezTo>
                <a:cubicBezTo>
                  <a:pt x="6714" y="6913"/>
                  <a:pt x="6714" y="6849"/>
                  <a:pt x="6651" y="6786"/>
                </a:cubicBezTo>
                <a:cubicBezTo>
                  <a:pt x="6429" y="6564"/>
                  <a:pt x="6334" y="6248"/>
                  <a:pt x="6429" y="5963"/>
                </a:cubicBezTo>
                <a:cubicBezTo>
                  <a:pt x="6556" y="5709"/>
                  <a:pt x="6778" y="5551"/>
                  <a:pt x="7126" y="5519"/>
                </a:cubicBezTo>
                <a:cubicBezTo>
                  <a:pt x="7169" y="5515"/>
                  <a:pt x="7211" y="5513"/>
                  <a:pt x="7254" y="5513"/>
                </a:cubicBezTo>
                <a:cubicBezTo>
                  <a:pt x="7528" y="5513"/>
                  <a:pt x="7806" y="5595"/>
                  <a:pt x="8108" y="5678"/>
                </a:cubicBezTo>
                <a:lnTo>
                  <a:pt x="8298" y="5741"/>
                </a:lnTo>
                <a:cubicBezTo>
                  <a:pt x="8741" y="5868"/>
                  <a:pt x="9121" y="5994"/>
                  <a:pt x="9596" y="5994"/>
                </a:cubicBezTo>
                <a:cubicBezTo>
                  <a:pt x="9691" y="6469"/>
                  <a:pt x="9755" y="6976"/>
                  <a:pt x="9723" y="7451"/>
                </a:cubicBezTo>
                <a:cubicBezTo>
                  <a:pt x="9723" y="8338"/>
                  <a:pt x="9343" y="9288"/>
                  <a:pt x="8615" y="10111"/>
                </a:cubicBezTo>
                <a:cubicBezTo>
                  <a:pt x="8108" y="10016"/>
                  <a:pt x="8108" y="9478"/>
                  <a:pt x="8108" y="8749"/>
                </a:cubicBezTo>
                <a:cubicBezTo>
                  <a:pt x="8140" y="8401"/>
                  <a:pt x="8140" y="8084"/>
                  <a:pt x="8076" y="7863"/>
                </a:cubicBezTo>
                <a:cubicBezTo>
                  <a:pt x="7918" y="7451"/>
                  <a:pt x="7601" y="7293"/>
                  <a:pt x="7285" y="7134"/>
                </a:cubicBezTo>
                <a:cubicBezTo>
                  <a:pt x="7190" y="7103"/>
                  <a:pt x="7095" y="7039"/>
                  <a:pt x="6999" y="6976"/>
                </a:cubicBezTo>
                <a:cubicBezTo>
                  <a:pt x="6965" y="6964"/>
                  <a:pt x="6930" y="6957"/>
                  <a:pt x="6898" y="6957"/>
                </a:cubicBezTo>
                <a:cubicBezTo>
                  <a:pt x="6843" y="6957"/>
                  <a:pt x="6798" y="6979"/>
                  <a:pt x="6778" y="7039"/>
                </a:cubicBezTo>
                <a:cubicBezTo>
                  <a:pt x="6714" y="7103"/>
                  <a:pt x="6714" y="7198"/>
                  <a:pt x="6809" y="7261"/>
                </a:cubicBezTo>
                <a:cubicBezTo>
                  <a:pt x="6904" y="7324"/>
                  <a:pt x="7031" y="7419"/>
                  <a:pt x="7158" y="7483"/>
                </a:cubicBezTo>
                <a:cubicBezTo>
                  <a:pt x="7411" y="7609"/>
                  <a:pt x="7601" y="7704"/>
                  <a:pt x="7728" y="7989"/>
                </a:cubicBezTo>
                <a:cubicBezTo>
                  <a:pt x="7823" y="8243"/>
                  <a:pt x="7791" y="8559"/>
                  <a:pt x="7760" y="8844"/>
                </a:cubicBezTo>
                <a:cubicBezTo>
                  <a:pt x="7760" y="9034"/>
                  <a:pt x="7728" y="9224"/>
                  <a:pt x="7728" y="9414"/>
                </a:cubicBezTo>
                <a:cubicBezTo>
                  <a:pt x="7791" y="9921"/>
                  <a:pt x="7981" y="10270"/>
                  <a:pt x="8330" y="10396"/>
                </a:cubicBezTo>
                <a:cubicBezTo>
                  <a:pt x="7319" y="11378"/>
                  <a:pt x="5966" y="11965"/>
                  <a:pt x="4775" y="11965"/>
                </a:cubicBezTo>
                <a:cubicBezTo>
                  <a:pt x="4660" y="11965"/>
                  <a:pt x="4546" y="11959"/>
                  <a:pt x="4434" y="11948"/>
                </a:cubicBezTo>
                <a:lnTo>
                  <a:pt x="4403" y="11948"/>
                </a:lnTo>
                <a:cubicBezTo>
                  <a:pt x="4371" y="11948"/>
                  <a:pt x="4339" y="11948"/>
                  <a:pt x="4339" y="11980"/>
                </a:cubicBezTo>
                <a:cubicBezTo>
                  <a:pt x="4181" y="11916"/>
                  <a:pt x="4054" y="11885"/>
                  <a:pt x="3896" y="11821"/>
                </a:cubicBezTo>
                <a:cubicBezTo>
                  <a:pt x="4086" y="11821"/>
                  <a:pt x="4276" y="11853"/>
                  <a:pt x="4466" y="11916"/>
                </a:cubicBezTo>
                <a:cubicBezTo>
                  <a:pt x="4561" y="11916"/>
                  <a:pt x="4624" y="11885"/>
                  <a:pt x="4656" y="11790"/>
                </a:cubicBezTo>
                <a:cubicBezTo>
                  <a:pt x="4656" y="11726"/>
                  <a:pt x="4624" y="11663"/>
                  <a:pt x="4561" y="11631"/>
                </a:cubicBezTo>
                <a:cubicBezTo>
                  <a:pt x="4498" y="11631"/>
                  <a:pt x="4434" y="11600"/>
                  <a:pt x="4403" y="11600"/>
                </a:cubicBezTo>
                <a:cubicBezTo>
                  <a:pt x="4434" y="11568"/>
                  <a:pt x="4466" y="11536"/>
                  <a:pt x="4498" y="11473"/>
                </a:cubicBezTo>
                <a:cubicBezTo>
                  <a:pt x="4498" y="11410"/>
                  <a:pt x="4466" y="11346"/>
                  <a:pt x="4371" y="11346"/>
                </a:cubicBezTo>
                <a:cubicBezTo>
                  <a:pt x="3896" y="11251"/>
                  <a:pt x="3231" y="11125"/>
                  <a:pt x="2534" y="11061"/>
                </a:cubicBezTo>
                <a:cubicBezTo>
                  <a:pt x="2376" y="10935"/>
                  <a:pt x="2186" y="10776"/>
                  <a:pt x="2027" y="10618"/>
                </a:cubicBezTo>
                <a:lnTo>
                  <a:pt x="2027" y="10618"/>
                </a:lnTo>
                <a:cubicBezTo>
                  <a:pt x="2249" y="10650"/>
                  <a:pt x="2439" y="10681"/>
                  <a:pt x="2661" y="10713"/>
                </a:cubicBezTo>
                <a:cubicBezTo>
                  <a:pt x="2678" y="10721"/>
                  <a:pt x="2695" y="10725"/>
                  <a:pt x="2711" y="10725"/>
                </a:cubicBezTo>
                <a:cubicBezTo>
                  <a:pt x="2756" y="10725"/>
                  <a:pt x="2796" y="10696"/>
                  <a:pt x="2819" y="10650"/>
                </a:cubicBezTo>
                <a:cubicBezTo>
                  <a:pt x="2851" y="10713"/>
                  <a:pt x="2851" y="10808"/>
                  <a:pt x="2883" y="10903"/>
                </a:cubicBezTo>
                <a:cubicBezTo>
                  <a:pt x="2883" y="10981"/>
                  <a:pt x="2947" y="11038"/>
                  <a:pt x="3023" y="11038"/>
                </a:cubicBezTo>
                <a:cubicBezTo>
                  <a:pt x="3039" y="11038"/>
                  <a:pt x="3056" y="11035"/>
                  <a:pt x="3073" y="11030"/>
                </a:cubicBezTo>
                <a:cubicBezTo>
                  <a:pt x="3157" y="11030"/>
                  <a:pt x="3242" y="10954"/>
                  <a:pt x="3237" y="10849"/>
                </a:cubicBezTo>
                <a:lnTo>
                  <a:pt x="3237" y="10849"/>
                </a:lnTo>
                <a:cubicBezTo>
                  <a:pt x="3259" y="10921"/>
                  <a:pt x="3335" y="10966"/>
                  <a:pt x="3389" y="10966"/>
                </a:cubicBezTo>
                <a:lnTo>
                  <a:pt x="3421" y="10966"/>
                </a:lnTo>
                <a:cubicBezTo>
                  <a:pt x="4339" y="10840"/>
                  <a:pt x="5131" y="9763"/>
                  <a:pt x="5321" y="8844"/>
                </a:cubicBezTo>
                <a:cubicBezTo>
                  <a:pt x="5416" y="8274"/>
                  <a:pt x="5194" y="7958"/>
                  <a:pt x="4719" y="7578"/>
                </a:cubicBezTo>
                <a:cubicBezTo>
                  <a:pt x="4593" y="7483"/>
                  <a:pt x="4339" y="7356"/>
                  <a:pt x="4023" y="7229"/>
                </a:cubicBezTo>
                <a:cubicBezTo>
                  <a:pt x="3453" y="6976"/>
                  <a:pt x="2724" y="6628"/>
                  <a:pt x="2597" y="6248"/>
                </a:cubicBezTo>
                <a:cubicBezTo>
                  <a:pt x="2534" y="6121"/>
                  <a:pt x="2534" y="6026"/>
                  <a:pt x="2597" y="5899"/>
                </a:cubicBezTo>
                <a:cubicBezTo>
                  <a:pt x="2629" y="5868"/>
                  <a:pt x="2629" y="5804"/>
                  <a:pt x="2629" y="5773"/>
                </a:cubicBezTo>
                <a:cubicBezTo>
                  <a:pt x="2661" y="5773"/>
                  <a:pt x="2724" y="5773"/>
                  <a:pt x="2756" y="5741"/>
                </a:cubicBezTo>
                <a:cubicBezTo>
                  <a:pt x="2978" y="5488"/>
                  <a:pt x="3263" y="5361"/>
                  <a:pt x="3548" y="5234"/>
                </a:cubicBezTo>
                <a:cubicBezTo>
                  <a:pt x="3959" y="5076"/>
                  <a:pt x="4339" y="4886"/>
                  <a:pt x="4624" y="4442"/>
                </a:cubicBezTo>
                <a:cubicBezTo>
                  <a:pt x="4941" y="3841"/>
                  <a:pt x="4973" y="3112"/>
                  <a:pt x="4656" y="2416"/>
                </a:cubicBezTo>
                <a:cubicBezTo>
                  <a:pt x="4840" y="2403"/>
                  <a:pt x="5018" y="2395"/>
                  <a:pt x="5193" y="2395"/>
                </a:cubicBezTo>
                <a:close/>
                <a:moveTo>
                  <a:pt x="3643" y="12138"/>
                </a:moveTo>
                <a:cubicBezTo>
                  <a:pt x="3674" y="12170"/>
                  <a:pt x="3738" y="12170"/>
                  <a:pt x="3769" y="12170"/>
                </a:cubicBezTo>
                <a:cubicBezTo>
                  <a:pt x="3769" y="12233"/>
                  <a:pt x="3738" y="12265"/>
                  <a:pt x="3706" y="12328"/>
                </a:cubicBezTo>
                <a:cubicBezTo>
                  <a:pt x="3674" y="12423"/>
                  <a:pt x="3611" y="12518"/>
                  <a:pt x="3548" y="12645"/>
                </a:cubicBezTo>
                <a:cubicBezTo>
                  <a:pt x="3484" y="12613"/>
                  <a:pt x="3421" y="12613"/>
                  <a:pt x="3389" y="12581"/>
                </a:cubicBezTo>
                <a:cubicBezTo>
                  <a:pt x="3453" y="12486"/>
                  <a:pt x="3516" y="12391"/>
                  <a:pt x="3579" y="12296"/>
                </a:cubicBezTo>
                <a:lnTo>
                  <a:pt x="3579" y="12265"/>
                </a:lnTo>
                <a:cubicBezTo>
                  <a:pt x="3611" y="12233"/>
                  <a:pt x="3611" y="12170"/>
                  <a:pt x="3643" y="12138"/>
                </a:cubicBezTo>
                <a:close/>
                <a:moveTo>
                  <a:pt x="7538" y="1592"/>
                </a:moveTo>
                <a:cubicBezTo>
                  <a:pt x="10008" y="2732"/>
                  <a:pt x="11275" y="5298"/>
                  <a:pt x="10895" y="8274"/>
                </a:cubicBezTo>
                <a:cubicBezTo>
                  <a:pt x="10673" y="9890"/>
                  <a:pt x="10008" y="11093"/>
                  <a:pt x="8868" y="11885"/>
                </a:cubicBezTo>
                <a:cubicBezTo>
                  <a:pt x="7975" y="12526"/>
                  <a:pt x="6800" y="12852"/>
                  <a:pt x="5476" y="12852"/>
                </a:cubicBezTo>
                <a:cubicBezTo>
                  <a:pt x="4969" y="12852"/>
                  <a:pt x="4440" y="12805"/>
                  <a:pt x="3896" y="12708"/>
                </a:cubicBezTo>
                <a:cubicBezTo>
                  <a:pt x="3959" y="12613"/>
                  <a:pt x="4023" y="12518"/>
                  <a:pt x="4054" y="12423"/>
                </a:cubicBezTo>
                <a:cubicBezTo>
                  <a:pt x="4086" y="12360"/>
                  <a:pt x="4118" y="12328"/>
                  <a:pt x="4118" y="12265"/>
                </a:cubicBezTo>
                <a:cubicBezTo>
                  <a:pt x="4181" y="12265"/>
                  <a:pt x="4213" y="12265"/>
                  <a:pt x="4244" y="12296"/>
                </a:cubicBezTo>
                <a:cubicBezTo>
                  <a:pt x="4276" y="12328"/>
                  <a:pt x="4339" y="12360"/>
                  <a:pt x="4403" y="12391"/>
                </a:cubicBezTo>
                <a:cubicBezTo>
                  <a:pt x="4501" y="12399"/>
                  <a:pt x="4600" y="12402"/>
                  <a:pt x="4701" y="12402"/>
                </a:cubicBezTo>
                <a:cubicBezTo>
                  <a:pt x="5929" y="12402"/>
                  <a:pt x="7312" y="11869"/>
                  <a:pt x="8425" y="10903"/>
                </a:cubicBezTo>
                <a:cubicBezTo>
                  <a:pt x="9470" y="9985"/>
                  <a:pt x="10135" y="8813"/>
                  <a:pt x="10166" y="7673"/>
                </a:cubicBezTo>
                <a:cubicBezTo>
                  <a:pt x="10293" y="5139"/>
                  <a:pt x="9090" y="3017"/>
                  <a:pt x="7158" y="2257"/>
                </a:cubicBezTo>
                <a:cubicBezTo>
                  <a:pt x="7221" y="2162"/>
                  <a:pt x="7285" y="2067"/>
                  <a:pt x="7316" y="1941"/>
                </a:cubicBezTo>
                <a:lnTo>
                  <a:pt x="7380" y="1846"/>
                </a:lnTo>
                <a:cubicBezTo>
                  <a:pt x="7443" y="1782"/>
                  <a:pt x="7475" y="1687"/>
                  <a:pt x="7538" y="1592"/>
                </a:cubicBezTo>
                <a:close/>
                <a:moveTo>
                  <a:pt x="6176" y="674"/>
                </a:moveTo>
                <a:cubicBezTo>
                  <a:pt x="7760" y="674"/>
                  <a:pt x="9090" y="1339"/>
                  <a:pt x="10071" y="2574"/>
                </a:cubicBezTo>
                <a:cubicBezTo>
                  <a:pt x="11370" y="4284"/>
                  <a:pt x="11845" y="6881"/>
                  <a:pt x="11243" y="9193"/>
                </a:cubicBezTo>
                <a:cubicBezTo>
                  <a:pt x="10800" y="10871"/>
                  <a:pt x="9818" y="12170"/>
                  <a:pt x="8393" y="12930"/>
                </a:cubicBezTo>
                <a:cubicBezTo>
                  <a:pt x="7543" y="13381"/>
                  <a:pt x="6569" y="13604"/>
                  <a:pt x="5555" y="13604"/>
                </a:cubicBezTo>
                <a:cubicBezTo>
                  <a:pt x="4718" y="13604"/>
                  <a:pt x="3854" y="13452"/>
                  <a:pt x="3009" y="13151"/>
                </a:cubicBezTo>
                <a:cubicBezTo>
                  <a:pt x="3009" y="13151"/>
                  <a:pt x="2978" y="13120"/>
                  <a:pt x="2978" y="13120"/>
                </a:cubicBezTo>
                <a:cubicBezTo>
                  <a:pt x="2956" y="13120"/>
                  <a:pt x="2935" y="13106"/>
                  <a:pt x="2914" y="13106"/>
                </a:cubicBezTo>
                <a:cubicBezTo>
                  <a:pt x="2904" y="13106"/>
                  <a:pt x="2893" y="13109"/>
                  <a:pt x="2883" y="13120"/>
                </a:cubicBezTo>
                <a:cubicBezTo>
                  <a:pt x="2724" y="13025"/>
                  <a:pt x="2566" y="12961"/>
                  <a:pt x="2407" y="12898"/>
                </a:cubicBezTo>
                <a:lnTo>
                  <a:pt x="2407" y="12866"/>
                </a:lnTo>
                <a:cubicBezTo>
                  <a:pt x="2376" y="12708"/>
                  <a:pt x="2439" y="12676"/>
                  <a:pt x="2471" y="12676"/>
                </a:cubicBezTo>
                <a:cubicBezTo>
                  <a:pt x="3503" y="13074"/>
                  <a:pt x="4555" y="13273"/>
                  <a:pt x="5558" y="13273"/>
                </a:cubicBezTo>
                <a:cubicBezTo>
                  <a:pt x="6710" y="13273"/>
                  <a:pt x="7796" y="13011"/>
                  <a:pt x="8710" y="12486"/>
                </a:cubicBezTo>
                <a:cubicBezTo>
                  <a:pt x="10135" y="11663"/>
                  <a:pt x="11053" y="10238"/>
                  <a:pt x="11306" y="8369"/>
                </a:cubicBezTo>
                <a:cubicBezTo>
                  <a:pt x="11592" y="6374"/>
                  <a:pt x="11116" y="4411"/>
                  <a:pt x="10008" y="2986"/>
                </a:cubicBezTo>
                <a:cubicBezTo>
                  <a:pt x="9058" y="1751"/>
                  <a:pt x="7728" y="959"/>
                  <a:pt x="6144" y="737"/>
                </a:cubicBezTo>
                <a:lnTo>
                  <a:pt x="6176" y="706"/>
                </a:lnTo>
                <a:lnTo>
                  <a:pt x="6176" y="674"/>
                </a:lnTo>
                <a:close/>
                <a:moveTo>
                  <a:pt x="2978" y="13531"/>
                </a:moveTo>
                <a:cubicBezTo>
                  <a:pt x="3009" y="13563"/>
                  <a:pt x="3073" y="13595"/>
                  <a:pt x="3136" y="13595"/>
                </a:cubicBezTo>
                <a:cubicBezTo>
                  <a:pt x="2978" y="13785"/>
                  <a:pt x="2851" y="13975"/>
                  <a:pt x="2724" y="14165"/>
                </a:cubicBezTo>
                <a:cubicBezTo>
                  <a:pt x="2693" y="14196"/>
                  <a:pt x="2693" y="14260"/>
                  <a:pt x="2693" y="14292"/>
                </a:cubicBezTo>
                <a:cubicBezTo>
                  <a:pt x="2693" y="14292"/>
                  <a:pt x="2661" y="14292"/>
                  <a:pt x="2661" y="14260"/>
                </a:cubicBezTo>
                <a:cubicBezTo>
                  <a:pt x="2693" y="14260"/>
                  <a:pt x="2693" y="14228"/>
                  <a:pt x="2693" y="14228"/>
                </a:cubicBezTo>
                <a:lnTo>
                  <a:pt x="2693" y="14165"/>
                </a:lnTo>
                <a:cubicBezTo>
                  <a:pt x="2788" y="13943"/>
                  <a:pt x="2883" y="13753"/>
                  <a:pt x="2978" y="13531"/>
                </a:cubicBezTo>
                <a:close/>
                <a:moveTo>
                  <a:pt x="2344" y="14418"/>
                </a:moveTo>
                <a:cubicBezTo>
                  <a:pt x="2376" y="14482"/>
                  <a:pt x="2407" y="14545"/>
                  <a:pt x="2471" y="14577"/>
                </a:cubicBezTo>
                <a:lnTo>
                  <a:pt x="1901" y="14577"/>
                </a:lnTo>
                <a:cubicBezTo>
                  <a:pt x="2027" y="14482"/>
                  <a:pt x="2186" y="14450"/>
                  <a:pt x="2344" y="14418"/>
                </a:cubicBezTo>
                <a:close/>
                <a:moveTo>
                  <a:pt x="3041" y="14450"/>
                </a:moveTo>
                <a:cubicBezTo>
                  <a:pt x="3691" y="14568"/>
                  <a:pt x="4353" y="14600"/>
                  <a:pt x="5013" y="14600"/>
                </a:cubicBezTo>
                <a:cubicBezTo>
                  <a:pt x="5413" y="14600"/>
                  <a:pt x="5813" y="14588"/>
                  <a:pt x="6208" y="14577"/>
                </a:cubicBezTo>
                <a:lnTo>
                  <a:pt x="7823" y="14577"/>
                </a:lnTo>
                <a:cubicBezTo>
                  <a:pt x="7918" y="14672"/>
                  <a:pt x="7950" y="14798"/>
                  <a:pt x="7950" y="14925"/>
                </a:cubicBezTo>
                <a:cubicBezTo>
                  <a:pt x="7918" y="15052"/>
                  <a:pt x="7855" y="15147"/>
                  <a:pt x="7760" y="15242"/>
                </a:cubicBezTo>
                <a:cubicBezTo>
                  <a:pt x="6651" y="15305"/>
                  <a:pt x="5764" y="15337"/>
                  <a:pt x="4973" y="15337"/>
                </a:cubicBezTo>
                <a:lnTo>
                  <a:pt x="4529" y="15337"/>
                </a:lnTo>
                <a:cubicBezTo>
                  <a:pt x="4260" y="15351"/>
                  <a:pt x="3896" y="15365"/>
                  <a:pt x="3513" y="15365"/>
                </a:cubicBezTo>
                <a:cubicBezTo>
                  <a:pt x="3041" y="15365"/>
                  <a:pt x="2539" y="15343"/>
                  <a:pt x="2154" y="15273"/>
                </a:cubicBezTo>
                <a:lnTo>
                  <a:pt x="3041" y="15273"/>
                </a:lnTo>
                <a:cubicBezTo>
                  <a:pt x="3136" y="15273"/>
                  <a:pt x="3199" y="15210"/>
                  <a:pt x="3199" y="15147"/>
                </a:cubicBezTo>
                <a:cubicBezTo>
                  <a:pt x="3199" y="15052"/>
                  <a:pt x="3136" y="14988"/>
                  <a:pt x="3041" y="14988"/>
                </a:cubicBezTo>
                <a:cubicBezTo>
                  <a:pt x="2597" y="14957"/>
                  <a:pt x="2122" y="14925"/>
                  <a:pt x="1647" y="14925"/>
                </a:cubicBezTo>
                <a:cubicBezTo>
                  <a:pt x="1647" y="14925"/>
                  <a:pt x="1647" y="14893"/>
                  <a:pt x="1647" y="14862"/>
                </a:cubicBezTo>
                <a:cubicBezTo>
                  <a:pt x="2312" y="14893"/>
                  <a:pt x="3041" y="14925"/>
                  <a:pt x="3833" y="15052"/>
                </a:cubicBezTo>
                <a:cubicBezTo>
                  <a:pt x="3896" y="15052"/>
                  <a:pt x="3959" y="15020"/>
                  <a:pt x="3991" y="14988"/>
                </a:cubicBezTo>
                <a:cubicBezTo>
                  <a:pt x="4023" y="14925"/>
                  <a:pt x="4054" y="14862"/>
                  <a:pt x="4023" y="14830"/>
                </a:cubicBezTo>
                <a:cubicBezTo>
                  <a:pt x="3991" y="14767"/>
                  <a:pt x="3959" y="14735"/>
                  <a:pt x="3896" y="14703"/>
                </a:cubicBezTo>
                <a:cubicBezTo>
                  <a:pt x="3548" y="14672"/>
                  <a:pt x="3199" y="14640"/>
                  <a:pt x="2883" y="14608"/>
                </a:cubicBezTo>
                <a:lnTo>
                  <a:pt x="2914" y="14608"/>
                </a:lnTo>
                <a:cubicBezTo>
                  <a:pt x="2978" y="14545"/>
                  <a:pt x="3009" y="14513"/>
                  <a:pt x="3041" y="14450"/>
                </a:cubicBezTo>
                <a:close/>
                <a:moveTo>
                  <a:pt x="7592" y="0"/>
                </a:moveTo>
                <a:cubicBezTo>
                  <a:pt x="7368" y="0"/>
                  <a:pt x="7186" y="159"/>
                  <a:pt x="7063" y="357"/>
                </a:cubicBezTo>
                <a:cubicBezTo>
                  <a:pt x="6746" y="326"/>
                  <a:pt x="6398" y="294"/>
                  <a:pt x="6049" y="294"/>
                </a:cubicBezTo>
                <a:cubicBezTo>
                  <a:pt x="5986" y="294"/>
                  <a:pt x="5891" y="326"/>
                  <a:pt x="5891" y="421"/>
                </a:cubicBezTo>
                <a:cubicBezTo>
                  <a:pt x="5828" y="452"/>
                  <a:pt x="5796" y="516"/>
                  <a:pt x="5796" y="611"/>
                </a:cubicBezTo>
                <a:cubicBezTo>
                  <a:pt x="5764" y="737"/>
                  <a:pt x="5796" y="927"/>
                  <a:pt x="5859" y="1022"/>
                </a:cubicBezTo>
                <a:cubicBezTo>
                  <a:pt x="5859" y="1054"/>
                  <a:pt x="5891" y="1086"/>
                  <a:pt x="5954" y="1086"/>
                </a:cubicBezTo>
                <a:cubicBezTo>
                  <a:pt x="5986" y="1117"/>
                  <a:pt x="5986" y="1117"/>
                  <a:pt x="6018" y="1117"/>
                </a:cubicBezTo>
                <a:cubicBezTo>
                  <a:pt x="6239" y="1149"/>
                  <a:pt x="6461" y="1212"/>
                  <a:pt x="6714" y="1307"/>
                </a:cubicBezTo>
                <a:cubicBezTo>
                  <a:pt x="6619" y="1529"/>
                  <a:pt x="6524" y="1782"/>
                  <a:pt x="6366" y="2036"/>
                </a:cubicBezTo>
                <a:cubicBezTo>
                  <a:pt x="6239" y="2004"/>
                  <a:pt x="6113" y="1972"/>
                  <a:pt x="5986" y="1972"/>
                </a:cubicBezTo>
                <a:cubicBezTo>
                  <a:pt x="5737" y="1939"/>
                  <a:pt x="5488" y="1923"/>
                  <a:pt x="5242" y="1923"/>
                </a:cubicBezTo>
                <a:cubicBezTo>
                  <a:pt x="2926" y="1923"/>
                  <a:pt x="827" y="3360"/>
                  <a:pt x="254" y="5393"/>
                </a:cubicBezTo>
                <a:cubicBezTo>
                  <a:pt x="191" y="5424"/>
                  <a:pt x="159" y="5456"/>
                  <a:pt x="159" y="5488"/>
                </a:cubicBezTo>
                <a:cubicBezTo>
                  <a:pt x="159" y="5519"/>
                  <a:pt x="159" y="5551"/>
                  <a:pt x="191" y="5583"/>
                </a:cubicBezTo>
                <a:cubicBezTo>
                  <a:pt x="159" y="5741"/>
                  <a:pt x="127" y="5931"/>
                  <a:pt x="96" y="6058"/>
                </a:cubicBezTo>
                <a:cubicBezTo>
                  <a:pt x="96" y="6153"/>
                  <a:pt x="96" y="6279"/>
                  <a:pt x="64" y="6374"/>
                </a:cubicBezTo>
                <a:cubicBezTo>
                  <a:pt x="32" y="6374"/>
                  <a:pt x="1" y="6438"/>
                  <a:pt x="1" y="6469"/>
                </a:cubicBezTo>
                <a:cubicBezTo>
                  <a:pt x="1" y="6533"/>
                  <a:pt x="32" y="6596"/>
                  <a:pt x="64" y="6628"/>
                </a:cubicBezTo>
                <a:cubicBezTo>
                  <a:pt x="64" y="6944"/>
                  <a:pt x="64" y="7261"/>
                  <a:pt x="127" y="7578"/>
                </a:cubicBezTo>
                <a:cubicBezTo>
                  <a:pt x="96" y="7609"/>
                  <a:pt x="64" y="7641"/>
                  <a:pt x="96" y="7704"/>
                </a:cubicBezTo>
                <a:cubicBezTo>
                  <a:pt x="96" y="7736"/>
                  <a:pt x="127" y="7799"/>
                  <a:pt x="159" y="7799"/>
                </a:cubicBezTo>
                <a:cubicBezTo>
                  <a:pt x="476" y="9795"/>
                  <a:pt x="1679" y="11410"/>
                  <a:pt x="3326" y="12043"/>
                </a:cubicBezTo>
                <a:cubicBezTo>
                  <a:pt x="3294" y="12075"/>
                  <a:pt x="3294" y="12106"/>
                  <a:pt x="3263" y="12170"/>
                </a:cubicBezTo>
                <a:cubicBezTo>
                  <a:pt x="3199" y="12265"/>
                  <a:pt x="3136" y="12391"/>
                  <a:pt x="3073" y="12518"/>
                </a:cubicBezTo>
                <a:cubicBezTo>
                  <a:pt x="2883" y="12455"/>
                  <a:pt x="2661" y="12391"/>
                  <a:pt x="2471" y="12328"/>
                </a:cubicBezTo>
                <a:lnTo>
                  <a:pt x="2344" y="12328"/>
                </a:lnTo>
                <a:cubicBezTo>
                  <a:pt x="2312" y="12360"/>
                  <a:pt x="2312" y="12360"/>
                  <a:pt x="2281" y="12391"/>
                </a:cubicBezTo>
                <a:cubicBezTo>
                  <a:pt x="2186" y="12455"/>
                  <a:pt x="2091" y="12550"/>
                  <a:pt x="2059" y="12676"/>
                </a:cubicBezTo>
                <a:cubicBezTo>
                  <a:pt x="2027" y="12771"/>
                  <a:pt x="2027" y="12898"/>
                  <a:pt x="2091" y="12993"/>
                </a:cubicBezTo>
                <a:cubicBezTo>
                  <a:pt x="2122" y="12993"/>
                  <a:pt x="2122" y="12993"/>
                  <a:pt x="2122" y="13025"/>
                </a:cubicBezTo>
                <a:cubicBezTo>
                  <a:pt x="2122" y="13056"/>
                  <a:pt x="2154" y="13120"/>
                  <a:pt x="2217" y="13151"/>
                </a:cubicBezTo>
                <a:cubicBezTo>
                  <a:pt x="2344" y="13246"/>
                  <a:pt x="2502" y="13310"/>
                  <a:pt x="2661" y="13405"/>
                </a:cubicBezTo>
                <a:cubicBezTo>
                  <a:pt x="2566" y="13626"/>
                  <a:pt x="2471" y="13816"/>
                  <a:pt x="2376" y="14070"/>
                </a:cubicBezTo>
                <a:cubicBezTo>
                  <a:pt x="2059" y="14070"/>
                  <a:pt x="1742" y="14165"/>
                  <a:pt x="1521" y="14355"/>
                </a:cubicBezTo>
                <a:cubicBezTo>
                  <a:pt x="1267" y="14608"/>
                  <a:pt x="1109" y="14988"/>
                  <a:pt x="1331" y="15305"/>
                </a:cubicBezTo>
                <a:cubicBezTo>
                  <a:pt x="1362" y="15368"/>
                  <a:pt x="1426" y="15368"/>
                  <a:pt x="1489" y="15368"/>
                </a:cubicBezTo>
                <a:lnTo>
                  <a:pt x="1521" y="15368"/>
                </a:lnTo>
                <a:cubicBezTo>
                  <a:pt x="1759" y="15650"/>
                  <a:pt x="2161" y="15694"/>
                  <a:pt x="2563" y="15694"/>
                </a:cubicBezTo>
                <a:cubicBezTo>
                  <a:pt x="2748" y="15694"/>
                  <a:pt x="2934" y="15685"/>
                  <a:pt x="3104" y="15685"/>
                </a:cubicBezTo>
                <a:cubicBezTo>
                  <a:pt x="3674" y="15717"/>
                  <a:pt x="4244" y="15748"/>
                  <a:pt x="4846" y="15748"/>
                </a:cubicBezTo>
                <a:cubicBezTo>
                  <a:pt x="5796" y="15748"/>
                  <a:pt x="6778" y="15717"/>
                  <a:pt x="7760" y="15653"/>
                </a:cubicBezTo>
                <a:cubicBezTo>
                  <a:pt x="7823" y="15653"/>
                  <a:pt x="7886" y="15622"/>
                  <a:pt x="7918" y="15558"/>
                </a:cubicBezTo>
                <a:cubicBezTo>
                  <a:pt x="8140" y="15463"/>
                  <a:pt x="8298" y="15273"/>
                  <a:pt x="8330" y="15020"/>
                </a:cubicBezTo>
                <a:cubicBezTo>
                  <a:pt x="8393" y="14735"/>
                  <a:pt x="8298" y="14450"/>
                  <a:pt x="8108" y="14260"/>
                </a:cubicBezTo>
                <a:cubicBezTo>
                  <a:pt x="8045" y="14228"/>
                  <a:pt x="8013" y="14196"/>
                  <a:pt x="7950" y="14196"/>
                </a:cubicBezTo>
                <a:lnTo>
                  <a:pt x="7918" y="14196"/>
                </a:lnTo>
                <a:cubicBezTo>
                  <a:pt x="7686" y="14186"/>
                  <a:pt x="7457" y="14182"/>
                  <a:pt x="7231" y="14182"/>
                </a:cubicBezTo>
                <a:cubicBezTo>
                  <a:pt x="6778" y="14182"/>
                  <a:pt x="6334" y="14196"/>
                  <a:pt x="5891" y="14196"/>
                </a:cubicBezTo>
                <a:cubicBezTo>
                  <a:pt x="5567" y="14208"/>
                  <a:pt x="5238" y="14215"/>
                  <a:pt x="4906" y="14215"/>
                </a:cubicBezTo>
                <a:cubicBezTo>
                  <a:pt x="4332" y="14215"/>
                  <a:pt x="3750" y="14193"/>
                  <a:pt x="3168" y="14133"/>
                </a:cubicBezTo>
                <a:cubicBezTo>
                  <a:pt x="3263" y="14006"/>
                  <a:pt x="3358" y="13848"/>
                  <a:pt x="3421" y="13721"/>
                </a:cubicBezTo>
                <a:cubicBezTo>
                  <a:pt x="4100" y="13934"/>
                  <a:pt x="4824" y="14039"/>
                  <a:pt x="5559" y="14039"/>
                </a:cubicBezTo>
                <a:cubicBezTo>
                  <a:pt x="6467" y="14039"/>
                  <a:pt x="7391" y="13878"/>
                  <a:pt x="8266" y="13563"/>
                </a:cubicBezTo>
                <a:cubicBezTo>
                  <a:pt x="10451" y="12708"/>
                  <a:pt x="11338" y="10523"/>
                  <a:pt x="11655" y="9288"/>
                </a:cubicBezTo>
                <a:cubicBezTo>
                  <a:pt x="12478" y="6026"/>
                  <a:pt x="11338" y="1814"/>
                  <a:pt x="8045" y="611"/>
                </a:cubicBezTo>
                <a:cubicBezTo>
                  <a:pt x="8076" y="547"/>
                  <a:pt x="8076" y="452"/>
                  <a:pt x="8045" y="357"/>
                </a:cubicBezTo>
                <a:cubicBezTo>
                  <a:pt x="8013" y="231"/>
                  <a:pt x="7918" y="104"/>
                  <a:pt x="7791" y="41"/>
                </a:cubicBezTo>
                <a:cubicBezTo>
                  <a:pt x="7722" y="13"/>
                  <a:pt x="7655" y="0"/>
                  <a:pt x="759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6" name="Google Shape;686;p29"/>
          <p:cNvGrpSpPr/>
          <p:nvPr/>
        </p:nvGrpSpPr>
        <p:grpSpPr>
          <a:xfrm>
            <a:off x="2942171" y="2021985"/>
            <a:ext cx="442321" cy="476722"/>
            <a:chOff x="2942171" y="2021985"/>
            <a:chExt cx="442321" cy="476722"/>
          </a:xfrm>
        </p:grpSpPr>
        <p:sp>
          <p:nvSpPr>
            <p:cNvPr id="687" name="Google Shape;687;p29"/>
            <p:cNvSpPr/>
            <p:nvPr/>
          </p:nvSpPr>
          <p:spPr>
            <a:xfrm>
              <a:off x="3054664" y="2063339"/>
              <a:ext cx="161559" cy="108455"/>
            </a:xfrm>
            <a:custGeom>
              <a:avLst/>
              <a:gdLst/>
              <a:ahLst/>
              <a:cxnLst/>
              <a:rect l="l" t="t" r="r" b="b"/>
              <a:pathLst>
                <a:path w="5321" h="3572" extrusionOk="0">
                  <a:moveTo>
                    <a:pt x="3864" y="404"/>
                  </a:moveTo>
                  <a:cubicBezTo>
                    <a:pt x="4149" y="563"/>
                    <a:pt x="4434" y="753"/>
                    <a:pt x="4751" y="974"/>
                  </a:cubicBezTo>
                  <a:cubicBezTo>
                    <a:pt x="3674" y="1703"/>
                    <a:pt x="2502" y="2368"/>
                    <a:pt x="1489" y="3001"/>
                  </a:cubicBezTo>
                  <a:lnTo>
                    <a:pt x="1299" y="2684"/>
                  </a:lnTo>
                  <a:lnTo>
                    <a:pt x="1299" y="2684"/>
                  </a:lnTo>
                  <a:lnTo>
                    <a:pt x="1330" y="2874"/>
                  </a:lnTo>
                  <a:cubicBezTo>
                    <a:pt x="1267" y="2843"/>
                    <a:pt x="1204" y="2811"/>
                    <a:pt x="1140" y="2748"/>
                  </a:cubicBezTo>
                  <a:cubicBezTo>
                    <a:pt x="1109" y="2748"/>
                    <a:pt x="1077" y="2716"/>
                    <a:pt x="1014" y="2684"/>
                  </a:cubicBezTo>
                  <a:lnTo>
                    <a:pt x="539" y="2368"/>
                  </a:lnTo>
                  <a:cubicBezTo>
                    <a:pt x="1647" y="1861"/>
                    <a:pt x="2756" y="1196"/>
                    <a:pt x="3864" y="404"/>
                  </a:cubicBezTo>
                  <a:close/>
                  <a:moveTo>
                    <a:pt x="3864" y="0"/>
                  </a:moveTo>
                  <a:cubicBezTo>
                    <a:pt x="3832" y="0"/>
                    <a:pt x="3801" y="8"/>
                    <a:pt x="3769" y="24"/>
                  </a:cubicBezTo>
                  <a:cubicBezTo>
                    <a:pt x="3737" y="24"/>
                    <a:pt x="3674" y="24"/>
                    <a:pt x="3642" y="56"/>
                  </a:cubicBezTo>
                  <a:cubicBezTo>
                    <a:pt x="2629" y="753"/>
                    <a:pt x="1520" y="1418"/>
                    <a:pt x="222" y="2083"/>
                  </a:cubicBezTo>
                  <a:cubicBezTo>
                    <a:pt x="159" y="2114"/>
                    <a:pt x="95" y="2178"/>
                    <a:pt x="95" y="2241"/>
                  </a:cubicBezTo>
                  <a:lnTo>
                    <a:pt x="95" y="2273"/>
                  </a:lnTo>
                  <a:lnTo>
                    <a:pt x="0" y="2273"/>
                  </a:lnTo>
                  <a:lnTo>
                    <a:pt x="95" y="2336"/>
                  </a:lnTo>
                  <a:cubicBezTo>
                    <a:pt x="95" y="2336"/>
                    <a:pt x="95" y="2368"/>
                    <a:pt x="95" y="2368"/>
                  </a:cubicBezTo>
                  <a:cubicBezTo>
                    <a:pt x="64" y="2463"/>
                    <a:pt x="95" y="2558"/>
                    <a:pt x="159" y="2589"/>
                  </a:cubicBezTo>
                  <a:lnTo>
                    <a:pt x="760" y="3033"/>
                  </a:lnTo>
                  <a:cubicBezTo>
                    <a:pt x="792" y="3033"/>
                    <a:pt x="855" y="3096"/>
                    <a:pt x="887" y="3096"/>
                  </a:cubicBezTo>
                  <a:cubicBezTo>
                    <a:pt x="1045" y="3223"/>
                    <a:pt x="1204" y="3349"/>
                    <a:pt x="1362" y="3381"/>
                  </a:cubicBezTo>
                  <a:cubicBezTo>
                    <a:pt x="1425" y="3381"/>
                    <a:pt x="1457" y="3381"/>
                    <a:pt x="1489" y="3349"/>
                  </a:cubicBezTo>
                  <a:lnTo>
                    <a:pt x="1647" y="3571"/>
                  </a:lnTo>
                  <a:lnTo>
                    <a:pt x="1615" y="3318"/>
                  </a:lnTo>
                  <a:lnTo>
                    <a:pt x="1647" y="3318"/>
                  </a:lnTo>
                  <a:cubicBezTo>
                    <a:pt x="2756" y="2779"/>
                    <a:pt x="3927" y="2083"/>
                    <a:pt x="5194" y="1164"/>
                  </a:cubicBezTo>
                  <a:cubicBezTo>
                    <a:pt x="5257" y="1164"/>
                    <a:pt x="5257" y="1133"/>
                    <a:pt x="5289" y="1069"/>
                  </a:cubicBezTo>
                  <a:cubicBezTo>
                    <a:pt x="5321" y="1038"/>
                    <a:pt x="5321" y="1006"/>
                    <a:pt x="5321" y="943"/>
                  </a:cubicBezTo>
                  <a:cubicBezTo>
                    <a:pt x="5321" y="911"/>
                    <a:pt x="5289" y="848"/>
                    <a:pt x="5257" y="816"/>
                  </a:cubicBezTo>
                  <a:cubicBezTo>
                    <a:pt x="4877" y="499"/>
                    <a:pt x="4402" y="214"/>
                    <a:pt x="3959" y="24"/>
                  </a:cubicBezTo>
                  <a:cubicBezTo>
                    <a:pt x="3927" y="8"/>
                    <a:pt x="3896" y="0"/>
                    <a:pt x="38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9"/>
            <p:cNvSpPr/>
            <p:nvPr/>
          </p:nvSpPr>
          <p:spPr>
            <a:xfrm>
              <a:off x="2942171" y="2021985"/>
              <a:ext cx="442321" cy="476722"/>
            </a:xfrm>
            <a:custGeom>
              <a:avLst/>
              <a:gdLst/>
              <a:ahLst/>
              <a:cxnLst/>
              <a:rect l="l" t="t" r="r" b="b"/>
              <a:pathLst>
                <a:path w="14568" h="15701" extrusionOk="0">
                  <a:moveTo>
                    <a:pt x="7221" y="499"/>
                  </a:moveTo>
                  <a:cubicBezTo>
                    <a:pt x="9437" y="2305"/>
                    <a:pt x="11718" y="3793"/>
                    <a:pt x="14029" y="4996"/>
                  </a:cubicBezTo>
                  <a:cubicBezTo>
                    <a:pt x="12858" y="5693"/>
                    <a:pt x="11749" y="6358"/>
                    <a:pt x="10673" y="6928"/>
                  </a:cubicBezTo>
                  <a:cubicBezTo>
                    <a:pt x="10419" y="7055"/>
                    <a:pt x="10134" y="7182"/>
                    <a:pt x="9849" y="7308"/>
                  </a:cubicBezTo>
                  <a:cubicBezTo>
                    <a:pt x="9184" y="7625"/>
                    <a:pt x="8519" y="7942"/>
                    <a:pt x="7981" y="8417"/>
                  </a:cubicBezTo>
                  <a:cubicBezTo>
                    <a:pt x="5795" y="6960"/>
                    <a:pt x="3610" y="5408"/>
                    <a:pt x="1298" y="3635"/>
                  </a:cubicBezTo>
                  <a:cubicBezTo>
                    <a:pt x="2660" y="2780"/>
                    <a:pt x="4149" y="2051"/>
                    <a:pt x="5574" y="1323"/>
                  </a:cubicBezTo>
                  <a:cubicBezTo>
                    <a:pt x="6144" y="1069"/>
                    <a:pt x="6682" y="784"/>
                    <a:pt x="7221" y="499"/>
                  </a:cubicBezTo>
                  <a:close/>
                  <a:moveTo>
                    <a:pt x="1045" y="4015"/>
                  </a:moveTo>
                  <a:cubicBezTo>
                    <a:pt x="3104" y="5693"/>
                    <a:pt x="5352" y="7277"/>
                    <a:pt x="7696" y="8670"/>
                  </a:cubicBezTo>
                  <a:cubicBezTo>
                    <a:pt x="7316" y="9145"/>
                    <a:pt x="7062" y="9842"/>
                    <a:pt x="7252" y="10412"/>
                  </a:cubicBezTo>
                  <a:cubicBezTo>
                    <a:pt x="6936" y="10222"/>
                    <a:pt x="6651" y="10063"/>
                    <a:pt x="6366" y="9873"/>
                  </a:cubicBezTo>
                  <a:cubicBezTo>
                    <a:pt x="6556" y="9873"/>
                    <a:pt x="6746" y="9842"/>
                    <a:pt x="6904" y="9842"/>
                  </a:cubicBezTo>
                  <a:cubicBezTo>
                    <a:pt x="6967" y="9810"/>
                    <a:pt x="7031" y="9747"/>
                    <a:pt x="7031" y="9683"/>
                  </a:cubicBezTo>
                  <a:cubicBezTo>
                    <a:pt x="7005" y="9632"/>
                    <a:pt x="6979" y="9580"/>
                    <a:pt x="6919" y="9580"/>
                  </a:cubicBezTo>
                  <a:cubicBezTo>
                    <a:pt x="6905" y="9580"/>
                    <a:pt x="6890" y="9583"/>
                    <a:pt x="6872" y="9588"/>
                  </a:cubicBezTo>
                  <a:cubicBezTo>
                    <a:pt x="6619" y="9588"/>
                    <a:pt x="6302" y="9620"/>
                    <a:pt x="6017" y="9652"/>
                  </a:cubicBezTo>
                  <a:cubicBezTo>
                    <a:pt x="5859" y="9557"/>
                    <a:pt x="5732" y="9493"/>
                    <a:pt x="5574" y="9398"/>
                  </a:cubicBezTo>
                  <a:cubicBezTo>
                    <a:pt x="5954" y="9367"/>
                    <a:pt x="6366" y="9367"/>
                    <a:pt x="6746" y="9335"/>
                  </a:cubicBezTo>
                  <a:cubicBezTo>
                    <a:pt x="6841" y="9335"/>
                    <a:pt x="6872" y="9240"/>
                    <a:pt x="6872" y="9177"/>
                  </a:cubicBezTo>
                  <a:cubicBezTo>
                    <a:pt x="6872" y="9082"/>
                    <a:pt x="6809" y="9018"/>
                    <a:pt x="6746" y="9018"/>
                  </a:cubicBezTo>
                  <a:cubicBezTo>
                    <a:pt x="6271" y="9050"/>
                    <a:pt x="5827" y="9082"/>
                    <a:pt x="5352" y="9113"/>
                  </a:cubicBezTo>
                  <a:lnTo>
                    <a:pt x="5162" y="9145"/>
                  </a:lnTo>
                  <a:cubicBezTo>
                    <a:pt x="4940" y="8987"/>
                    <a:pt x="4719" y="8860"/>
                    <a:pt x="4497" y="8702"/>
                  </a:cubicBezTo>
                  <a:cubicBezTo>
                    <a:pt x="4624" y="8702"/>
                    <a:pt x="4719" y="8733"/>
                    <a:pt x="4814" y="8733"/>
                  </a:cubicBezTo>
                  <a:cubicBezTo>
                    <a:pt x="5099" y="8733"/>
                    <a:pt x="5384" y="8702"/>
                    <a:pt x="5637" y="8638"/>
                  </a:cubicBezTo>
                  <a:cubicBezTo>
                    <a:pt x="5700" y="8638"/>
                    <a:pt x="5732" y="8543"/>
                    <a:pt x="5732" y="8480"/>
                  </a:cubicBezTo>
                  <a:cubicBezTo>
                    <a:pt x="5700" y="8417"/>
                    <a:pt x="5637" y="8353"/>
                    <a:pt x="5574" y="8353"/>
                  </a:cubicBezTo>
                  <a:cubicBezTo>
                    <a:pt x="5272" y="8400"/>
                    <a:pt x="4954" y="8429"/>
                    <a:pt x="4619" y="8429"/>
                  </a:cubicBezTo>
                  <a:cubicBezTo>
                    <a:pt x="4496" y="8429"/>
                    <a:pt x="4371" y="8425"/>
                    <a:pt x="4244" y="8417"/>
                  </a:cubicBezTo>
                  <a:cubicBezTo>
                    <a:pt x="4212" y="8417"/>
                    <a:pt x="4149" y="8448"/>
                    <a:pt x="4149" y="8480"/>
                  </a:cubicBezTo>
                  <a:cubicBezTo>
                    <a:pt x="3927" y="8353"/>
                    <a:pt x="3737" y="8195"/>
                    <a:pt x="3515" y="8068"/>
                  </a:cubicBezTo>
                  <a:cubicBezTo>
                    <a:pt x="3832" y="8037"/>
                    <a:pt x="4149" y="8005"/>
                    <a:pt x="4465" y="7973"/>
                  </a:cubicBezTo>
                  <a:cubicBezTo>
                    <a:pt x="4529" y="7973"/>
                    <a:pt x="4592" y="7878"/>
                    <a:pt x="4592" y="7815"/>
                  </a:cubicBezTo>
                  <a:cubicBezTo>
                    <a:pt x="4560" y="7720"/>
                    <a:pt x="4497" y="7688"/>
                    <a:pt x="4434" y="7688"/>
                  </a:cubicBezTo>
                  <a:cubicBezTo>
                    <a:pt x="4022" y="7720"/>
                    <a:pt x="3610" y="7783"/>
                    <a:pt x="3230" y="7847"/>
                  </a:cubicBezTo>
                  <a:lnTo>
                    <a:pt x="3167" y="7847"/>
                  </a:lnTo>
                  <a:cubicBezTo>
                    <a:pt x="2914" y="7657"/>
                    <a:pt x="2692" y="7498"/>
                    <a:pt x="2439" y="7340"/>
                  </a:cubicBezTo>
                  <a:cubicBezTo>
                    <a:pt x="2819" y="7308"/>
                    <a:pt x="3230" y="7308"/>
                    <a:pt x="3610" y="7308"/>
                  </a:cubicBezTo>
                  <a:cubicBezTo>
                    <a:pt x="3674" y="7308"/>
                    <a:pt x="3769" y="7245"/>
                    <a:pt x="3769" y="7150"/>
                  </a:cubicBezTo>
                  <a:cubicBezTo>
                    <a:pt x="3769" y="7055"/>
                    <a:pt x="3705" y="6992"/>
                    <a:pt x="3610" y="6992"/>
                  </a:cubicBezTo>
                  <a:cubicBezTo>
                    <a:pt x="3492" y="6984"/>
                    <a:pt x="3373" y="6980"/>
                    <a:pt x="3252" y="6980"/>
                  </a:cubicBezTo>
                  <a:cubicBezTo>
                    <a:pt x="2890" y="6980"/>
                    <a:pt x="2510" y="7015"/>
                    <a:pt x="2059" y="7087"/>
                  </a:cubicBezTo>
                  <a:cubicBezTo>
                    <a:pt x="1869" y="6928"/>
                    <a:pt x="1647" y="6770"/>
                    <a:pt x="1457" y="6643"/>
                  </a:cubicBezTo>
                  <a:cubicBezTo>
                    <a:pt x="1869" y="6611"/>
                    <a:pt x="2280" y="6611"/>
                    <a:pt x="2660" y="6580"/>
                  </a:cubicBezTo>
                  <a:cubicBezTo>
                    <a:pt x="2755" y="6580"/>
                    <a:pt x="2819" y="6516"/>
                    <a:pt x="2819" y="6421"/>
                  </a:cubicBezTo>
                  <a:cubicBezTo>
                    <a:pt x="2819" y="6358"/>
                    <a:pt x="2724" y="6295"/>
                    <a:pt x="2660" y="6295"/>
                  </a:cubicBezTo>
                  <a:cubicBezTo>
                    <a:pt x="2249" y="6295"/>
                    <a:pt x="1805" y="6326"/>
                    <a:pt x="1393" y="6326"/>
                  </a:cubicBezTo>
                  <a:lnTo>
                    <a:pt x="1077" y="6358"/>
                  </a:lnTo>
                  <a:cubicBezTo>
                    <a:pt x="1045" y="6326"/>
                    <a:pt x="1013" y="6295"/>
                    <a:pt x="982" y="6263"/>
                  </a:cubicBezTo>
                  <a:cubicBezTo>
                    <a:pt x="918" y="6231"/>
                    <a:pt x="855" y="6200"/>
                    <a:pt x="792" y="6136"/>
                  </a:cubicBezTo>
                  <a:cubicBezTo>
                    <a:pt x="728" y="6073"/>
                    <a:pt x="697" y="5978"/>
                    <a:pt x="633" y="5851"/>
                  </a:cubicBezTo>
                  <a:lnTo>
                    <a:pt x="697" y="5851"/>
                  </a:lnTo>
                  <a:cubicBezTo>
                    <a:pt x="887" y="5851"/>
                    <a:pt x="1108" y="5851"/>
                    <a:pt x="1330" y="5820"/>
                  </a:cubicBezTo>
                  <a:cubicBezTo>
                    <a:pt x="1393" y="5820"/>
                    <a:pt x="1457" y="5756"/>
                    <a:pt x="1457" y="5661"/>
                  </a:cubicBezTo>
                  <a:cubicBezTo>
                    <a:pt x="1457" y="5598"/>
                    <a:pt x="1393" y="5535"/>
                    <a:pt x="1298" y="5535"/>
                  </a:cubicBezTo>
                  <a:cubicBezTo>
                    <a:pt x="1077" y="5535"/>
                    <a:pt x="855" y="5566"/>
                    <a:pt x="665" y="5566"/>
                  </a:cubicBezTo>
                  <a:lnTo>
                    <a:pt x="538" y="5566"/>
                  </a:lnTo>
                  <a:cubicBezTo>
                    <a:pt x="507" y="5376"/>
                    <a:pt x="475" y="5186"/>
                    <a:pt x="507" y="4996"/>
                  </a:cubicBezTo>
                  <a:lnTo>
                    <a:pt x="1615" y="4996"/>
                  </a:lnTo>
                  <a:cubicBezTo>
                    <a:pt x="1710" y="4996"/>
                    <a:pt x="1774" y="4933"/>
                    <a:pt x="1774" y="4838"/>
                  </a:cubicBezTo>
                  <a:cubicBezTo>
                    <a:pt x="1774" y="4743"/>
                    <a:pt x="1710" y="4711"/>
                    <a:pt x="1615" y="4680"/>
                  </a:cubicBezTo>
                  <a:lnTo>
                    <a:pt x="570" y="4680"/>
                  </a:lnTo>
                  <a:cubicBezTo>
                    <a:pt x="602" y="4585"/>
                    <a:pt x="633" y="4490"/>
                    <a:pt x="697" y="4395"/>
                  </a:cubicBezTo>
                  <a:lnTo>
                    <a:pt x="1045" y="4395"/>
                  </a:lnTo>
                  <a:cubicBezTo>
                    <a:pt x="1140" y="4395"/>
                    <a:pt x="1203" y="4331"/>
                    <a:pt x="1203" y="4268"/>
                  </a:cubicBezTo>
                  <a:cubicBezTo>
                    <a:pt x="1203" y="4205"/>
                    <a:pt x="1140" y="4141"/>
                    <a:pt x="1045" y="4141"/>
                  </a:cubicBezTo>
                  <a:lnTo>
                    <a:pt x="887" y="4141"/>
                  </a:lnTo>
                  <a:cubicBezTo>
                    <a:pt x="950" y="4078"/>
                    <a:pt x="982" y="4046"/>
                    <a:pt x="1045" y="4015"/>
                  </a:cubicBezTo>
                  <a:close/>
                  <a:moveTo>
                    <a:pt x="13839" y="5630"/>
                  </a:moveTo>
                  <a:lnTo>
                    <a:pt x="13839" y="5630"/>
                  </a:lnTo>
                  <a:cubicBezTo>
                    <a:pt x="13554" y="6200"/>
                    <a:pt x="13238" y="7055"/>
                    <a:pt x="13744" y="7593"/>
                  </a:cubicBezTo>
                  <a:cubicBezTo>
                    <a:pt x="13238" y="7878"/>
                    <a:pt x="12763" y="8132"/>
                    <a:pt x="12256" y="8417"/>
                  </a:cubicBezTo>
                  <a:cubicBezTo>
                    <a:pt x="10863" y="9177"/>
                    <a:pt x="9437" y="9968"/>
                    <a:pt x="8107" y="10855"/>
                  </a:cubicBezTo>
                  <a:cubicBezTo>
                    <a:pt x="7696" y="10538"/>
                    <a:pt x="7506" y="10222"/>
                    <a:pt x="7506" y="9873"/>
                  </a:cubicBezTo>
                  <a:cubicBezTo>
                    <a:pt x="7601" y="8892"/>
                    <a:pt x="9532" y="7973"/>
                    <a:pt x="10483" y="7530"/>
                  </a:cubicBezTo>
                  <a:cubicBezTo>
                    <a:pt x="10641" y="7435"/>
                    <a:pt x="10768" y="7372"/>
                    <a:pt x="10863" y="7308"/>
                  </a:cubicBezTo>
                  <a:cubicBezTo>
                    <a:pt x="11813" y="6833"/>
                    <a:pt x="12794" y="6263"/>
                    <a:pt x="13839" y="5630"/>
                  </a:cubicBezTo>
                  <a:close/>
                  <a:moveTo>
                    <a:pt x="2502" y="7973"/>
                  </a:moveTo>
                  <a:cubicBezTo>
                    <a:pt x="4402" y="9303"/>
                    <a:pt x="6144" y="10380"/>
                    <a:pt x="7886" y="11235"/>
                  </a:cubicBezTo>
                  <a:cubicBezTo>
                    <a:pt x="7886" y="11235"/>
                    <a:pt x="7917" y="11267"/>
                    <a:pt x="7949" y="11267"/>
                  </a:cubicBezTo>
                  <a:lnTo>
                    <a:pt x="8076" y="11267"/>
                  </a:lnTo>
                  <a:lnTo>
                    <a:pt x="8107" y="11235"/>
                  </a:lnTo>
                  <a:cubicBezTo>
                    <a:pt x="8139" y="11235"/>
                    <a:pt x="8202" y="11235"/>
                    <a:pt x="8234" y="11203"/>
                  </a:cubicBezTo>
                  <a:cubicBezTo>
                    <a:pt x="8234" y="11203"/>
                    <a:pt x="8266" y="11172"/>
                    <a:pt x="8297" y="11140"/>
                  </a:cubicBezTo>
                  <a:cubicBezTo>
                    <a:pt x="9564" y="10538"/>
                    <a:pt x="10799" y="9842"/>
                    <a:pt x="12129" y="9050"/>
                  </a:cubicBezTo>
                  <a:cubicBezTo>
                    <a:pt x="12161" y="9050"/>
                    <a:pt x="12161" y="9082"/>
                    <a:pt x="12193" y="9113"/>
                  </a:cubicBezTo>
                  <a:cubicBezTo>
                    <a:pt x="12541" y="9335"/>
                    <a:pt x="12921" y="9525"/>
                    <a:pt x="13333" y="9652"/>
                  </a:cubicBezTo>
                  <a:cubicBezTo>
                    <a:pt x="12604" y="10032"/>
                    <a:pt x="11876" y="10443"/>
                    <a:pt x="11148" y="10823"/>
                  </a:cubicBezTo>
                  <a:cubicBezTo>
                    <a:pt x="10831" y="11013"/>
                    <a:pt x="10514" y="11203"/>
                    <a:pt x="10197" y="11362"/>
                  </a:cubicBezTo>
                  <a:cubicBezTo>
                    <a:pt x="10071" y="11457"/>
                    <a:pt x="9944" y="11520"/>
                    <a:pt x="9786" y="11584"/>
                  </a:cubicBezTo>
                  <a:cubicBezTo>
                    <a:pt x="9247" y="11869"/>
                    <a:pt x="8677" y="12154"/>
                    <a:pt x="8266" y="12629"/>
                  </a:cubicBezTo>
                  <a:cubicBezTo>
                    <a:pt x="5890" y="11077"/>
                    <a:pt x="3800" y="9620"/>
                    <a:pt x="1869" y="8132"/>
                  </a:cubicBezTo>
                  <a:lnTo>
                    <a:pt x="1964" y="8132"/>
                  </a:lnTo>
                  <a:cubicBezTo>
                    <a:pt x="2122" y="8068"/>
                    <a:pt x="2312" y="8037"/>
                    <a:pt x="2502" y="7973"/>
                  </a:cubicBezTo>
                  <a:close/>
                  <a:moveTo>
                    <a:pt x="1584" y="8353"/>
                  </a:moveTo>
                  <a:cubicBezTo>
                    <a:pt x="3674" y="10095"/>
                    <a:pt x="5827" y="11647"/>
                    <a:pt x="8044" y="12945"/>
                  </a:cubicBezTo>
                  <a:cubicBezTo>
                    <a:pt x="7632" y="13484"/>
                    <a:pt x="7569" y="14275"/>
                    <a:pt x="7791" y="14972"/>
                  </a:cubicBezTo>
                  <a:cubicBezTo>
                    <a:pt x="7569" y="14814"/>
                    <a:pt x="7347" y="14624"/>
                    <a:pt x="7094" y="14465"/>
                  </a:cubicBezTo>
                  <a:lnTo>
                    <a:pt x="7316" y="14465"/>
                  </a:lnTo>
                  <a:cubicBezTo>
                    <a:pt x="7347" y="14465"/>
                    <a:pt x="7379" y="14434"/>
                    <a:pt x="7411" y="14402"/>
                  </a:cubicBezTo>
                  <a:cubicBezTo>
                    <a:pt x="7442" y="14370"/>
                    <a:pt x="7442" y="14307"/>
                    <a:pt x="7411" y="14275"/>
                  </a:cubicBezTo>
                  <a:cubicBezTo>
                    <a:pt x="7411" y="14244"/>
                    <a:pt x="7347" y="14212"/>
                    <a:pt x="7316" y="14212"/>
                  </a:cubicBezTo>
                  <a:cubicBezTo>
                    <a:pt x="7157" y="14212"/>
                    <a:pt x="6999" y="14212"/>
                    <a:pt x="6809" y="14275"/>
                  </a:cubicBezTo>
                  <a:cubicBezTo>
                    <a:pt x="6746" y="14212"/>
                    <a:pt x="6682" y="14180"/>
                    <a:pt x="6587" y="14117"/>
                  </a:cubicBezTo>
                  <a:lnTo>
                    <a:pt x="7506" y="14117"/>
                  </a:lnTo>
                  <a:cubicBezTo>
                    <a:pt x="7601" y="14117"/>
                    <a:pt x="7664" y="14054"/>
                    <a:pt x="7664" y="13990"/>
                  </a:cubicBezTo>
                  <a:cubicBezTo>
                    <a:pt x="7664" y="13895"/>
                    <a:pt x="7601" y="13832"/>
                    <a:pt x="7537" y="13832"/>
                  </a:cubicBezTo>
                  <a:cubicBezTo>
                    <a:pt x="7367" y="13819"/>
                    <a:pt x="7196" y="13811"/>
                    <a:pt x="7021" y="13811"/>
                  </a:cubicBezTo>
                  <a:cubicBezTo>
                    <a:pt x="6774" y="13811"/>
                    <a:pt x="6517" y="13827"/>
                    <a:pt x="6239" y="13864"/>
                  </a:cubicBezTo>
                  <a:cubicBezTo>
                    <a:pt x="6112" y="13769"/>
                    <a:pt x="5986" y="13705"/>
                    <a:pt x="5890" y="13610"/>
                  </a:cubicBezTo>
                  <a:lnTo>
                    <a:pt x="5827" y="13579"/>
                  </a:lnTo>
                  <a:lnTo>
                    <a:pt x="6334" y="13579"/>
                  </a:lnTo>
                  <a:cubicBezTo>
                    <a:pt x="6397" y="13579"/>
                    <a:pt x="6461" y="13515"/>
                    <a:pt x="6461" y="13452"/>
                  </a:cubicBezTo>
                  <a:cubicBezTo>
                    <a:pt x="6461" y="13357"/>
                    <a:pt x="6397" y="13294"/>
                    <a:pt x="6334" y="13294"/>
                  </a:cubicBezTo>
                  <a:lnTo>
                    <a:pt x="5479" y="13294"/>
                  </a:lnTo>
                  <a:cubicBezTo>
                    <a:pt x="5479" y="13294"/>
                    <a:pt x="5447" y="13294"/>
                    <a:pt x="5447" y="13325"/>
                  </a:cubicBezTo>
                  <a:cubicBezTo>
                    <a:pt x="5352" y="13230"/>
                    <a:pt x="5225" y="13167"/>
                    <a:pt x="5130" y="13104"/>
                  </a:cubicBezTo>
                  <a:lnTo>
                    <a:pt x="5035" y="13040"/>
                  </a:lnTo>
                  <a:cubicBezTo>
                    <a:pt x="5415" y="13009"/>
                    <a:pt x="5764" y="13009"/>
                    <a:pt x="6112" y="13009"/>
                  </a:cubicBezTo>
                  <a:cubicBezTo>
                    <a:pt x="6176" y="13009"/>
                    <a:pt x="6239" y="12945"/>
                    <a:pt x="6239" y="12850"/>
                  </a:cubicBezTo>
                  <a:cubicBezTo>
                    <a:pt x="6239" y="12787"/>
                    <a:pt x="6176" y="12724"/>
                    <a:pt x="6112" y="12724"/>
                  </a:cubicBezTo>
                  <a:cubicBezTo>
                    <a:pt x="5605" y="12724"/>
                    <a:pt x="5130" y="12755"/>
                    <a:pt x="4655" y="12755"/>
                  </a:cubicBezTo>
                  <a:cubicBezTo>
                    <a:pt x="4497" y="12629"/>
                    <a:pt x="4307" y="12534"/>
                    <a:pt x="4117" y="12407"/>
                  </a:cubicBezTo>
                  <a:cubicBezTo>
                    <a:pt x="4370" y="12375"/>
                    <a:pt x="4624" y="12375"/>
                    <a:pt x="4909" y="12375"/>
                  </a:cubicBezTo>
                  <a:cubicBezTo>
                    <a:pt x="4972" y="12375"/>
                    <a:pt x="5035" y="12312"/>
                    <a:pt x="5035" y="12249"/>
                  </a:cubicBezTo>
                  <a:cubicBezTo>
                    <a:pt x="5035" y="12185"/>
                    <a:pt x="5004" y="12122"/>
                    <a:pt x="4909" y="12122"/>
                  </a:cubicBezTo>
                  <a:cubicBezTo>
                    <a:pt x="4778" y="12109"/>
                    <a:pt x="4641" y="12101"/>
                    <a:pt x="4501" y="12101"/>
                  </a:cubicBezTo>
                  <a:cubicBezTo>
                    <a:pt x="4303" y="12101"/>
                    <a:pt x="4099" y="12116"/>
                    <a:pt x="3895" y="12154"/>
                  </a:cubicBezTo>
                  <a:cubicBezTo>
                    <a:pt x="3864" y="12185"/>
                    <a:pt x="3864" y="12185"/>
                    <a:pt x="3832" y="12217"/>
                  </a:cubicBezTo>
                  <a:cubicBezTo>
                    <a:pt x="3642" y="12059"/>
                    <a:pt x="3452" y="11932"/>
                    <a:pt x="3230" y="11805"/>
                  </a:cubicBezTo>
                  <a:cubicBezTo>
                    <a:pt x="3547" y="11774"/>
                    <a:pt x="3895" y="11742"/>
                    <a:pt x="4244" y="11710"/>
                  </a:cubicBezTo>
                  <a:cubicBezTo>
                    <a:pt x="4339" y="11710"/>
                    <a:pt x="4370" y="11647"/>
                    <a:pt x="4370" y="11552"/>
                  </a:cubicBezTo>
                  <a:cubicBezTo>
                    <a:pt x="4370" y="11489"/>
                    <a:pt x="4307" y="11425"/>
                    <a:pt x="4244" y="11425"/>
                  </a:cubicBezTo>
                  <a:cubicBezTo>
                    <a:pt x="3800" y="11457"/>
                    <a:pt x="3357" y="11489"/>
                    <a:pt x="2850" y="11520"/>
                  </a:cubicBezTo>
                  <a:cubicBezTo>
                    <a:pt x="2629" y="11393"/>
                    <a:pt x="2439" y="11267"/>
                    <a:pt x="2249" y="11108"/>
                  </a:cubicBezTo>
                  <a:cubicBezTo>
                    <a:pt x="2470" y="11108"/>
                    <a:pt x="2660" y="11108"/>
                    <a:pt x="2882" y="11077"/>
                  </a:cubicBezTo>
                  <a:cubicBezTo>
                    <a:pt x="2977" y="11077"/>
                    <a:pt x="3040" y="11013"/>
                    <a:pt x="3040" y="10918"/>
                  </a:cubicBezTo>
                  <a:cubicBezTo>
                    <a:pt x="3009" y="10855"/>
                    <a:pt x="2945" y="10792"/>
                    <a:pt x="2882" y="10792"/>
                  </a:cubicBezTo>
                  <a:cubicBezTo>
                    <a:pt x="2565" y="10792"/>
                    <a:pt x="2185" y="10823"/>
                    <a:pt x="1805" y="10823"/>
                  </a:cubicBezTo>
                  <a:lnTo>
                    <a:pt x="1647" y="10728"/>
                  </a:lnTo>
                  <a:cubicBezTo>
                    <a:pt x="1552" y="10665"/>
                    <a:pt x="1457" y="10602"/>
                    <a:pt x="1393" y="10538"/>
                  </a:cubicBezTo>
                  <a:cubicBezTo>
                    <a:pt x="1742" y="10538"/>
                    <a:pt x="2090" y="10538"/>
                    <a:pt x="2344" y="10507"/>
                  </a:cubicBezTo>
                  <a:cubicBezTo>
                    <a:pt x="2439" y="10507"/>
                    <a:pt x="2502" y="10443"/>
                    <a:pt x="2502" y="10348"/>
                  </a:cubicBezTo>
                  <a:cubicBezTo>
                    <a:pt x="2502" y="10285"/>
                    <a:pt x="2439" y="10222"/>
                    <a:pt x="2344" y="10222"/>
                  </a:cubicBezTo>
                  <a:cubicBezTo>
                    <a:pt x="1995" y="10222"/>
                    <a:pt x="1615" y="10253"/>
                    <a:pt x="1203" y="10285"/>
                  </a:cubicBezTo>
                  <a:cubicBezTo>
                    <a:pt x="1140" y="10127"/>
                    <a:pt x="1108" y="10000"/>
                    <a:pt x="1077" y="9842"/>
                  </a:cubicBezTo>
                  <a:cubicBezTo>
                    <a:pt x="1330" y="9810"/>
                    <a:pt x="1584" y="9778"/>
                    <a:pt x="1869" y="9715"/>
                  </a:cubicBezTo>
                  <a:cubicBezTo>
                    <a:pt x="1932" y="9715"/>
                    <a:pt x="1995" y="9652"/>
                    <a:pt x="1964" y="9557"/>
                  </a:cubicBezTo>
                  <a:cubicBezTo>
                    <a:pt x="1964" y="9505"/>
                    <a:pt x="1921" y="9453"/>
                    <a:pt x="1871" y="9453"/>
                  </a:cubicBezTo>
                  <a:cubicBezTo>
                    <a:pt x="1860" y="9453"/>
                    <a:pt x="1848" y="9456"/>
                    <a:pt x="1837" y="9462"/>
                  </a:cubicBezTo>
                  <a:cubicBezTo>
                    <a:pt x="1552" y="9493"/>
                    <a:pt x="1298" y="9525"/>
                    <a:pt x="1045" y="9557"/>
                  </a:cubicBezTo>
                  <a:cubicBezTo>
                    <a:pt x="1045" y="9462"/>
                    <a:pt x="1045" y="9367"/>
                    <a:pt x="1077" y="9272"/>
                  </a:cubicBezTo>
                  <a:cubicBezTo>
                    <a:pt x="1235" y="9272"/>
                    <a:pt x="1425" y="9240"/>
                    <a:pt x="1615" y="9208"/>
                  </a:cubicBezTo>
                  <a:cubicBezTo>
                    <a:pt x="1679" y="9208"/>
                    <a:pt x="1742" y="9113"/>
                    <a:pt x="1710" y="9050"/>
                  </a:cubicBezTo>
                  <a:cubicBezTo>
                    <a:pt x="1710" y="8955"/>
                    <a:pt x="1647" y="8923"/>
                    <a:pt x="1552" y="8923"/>
                  </a:cubicBezTo>
                  <a:cubicBezTo>
                    <a:pt x="1425" y="8923"/>
                    <a:pt x="1298" y="8955"/>
                    <a:pt x="1172" y="8955"/>
                  </a:cubicBezTo>
                  <a:cubicBezTo>
                    <a:pt x="1267" y="8765"/>
                    <a:pt x="1393" y="8543"/>
                    <a:pt x="1584" y="8353"/>
                  </a:cubicBezTo>
                  <a:close/>
                  <a:moveTo>
                    <a:pt x="13048" y="10285"/>
                  </a:moveTo>
                  <a:lnTo>
                    <a:pt x="13048" y="10285"/>
                  </a:lnTo>
                  <a:cubicBezTo>
                    <a:pt x="12984" y="10538"/>
                    <a:pt x="13016" y="10792"/>
                    <a:pt x="13111" y="11077"/>
                  </a:cubicBezTo>
                  <a:cubicBezTo>
                    <a:pt x="13206" y="11393"/>
                    <a:pt x="13459" y="11679"/>
                    <a:pt x="13713" y="11837"/>
                  </a:cubicBezTo>
                  <a:cubicBezTo>
                    <a:pt x="12193" y="12724"/>
                    <a:pt x="10229" y="13927"/>
                    <a:pt x="8329" y="15257"/>
                  </a:cubicBezTo>
                  <a:cubicBezTo>
                    <a:pt x="7981" y="14560"/>
                    <a:pt x="8012" y="13864"/>
                    <a:pt x="8456" y="12977"/>
                  </a:cubicBezTo>
                  <a:cubicBezTo>
                    <a:pt x="8456" y="12977"/>
                    <a:pt x="8456" y="12945"/>
                    <a:pt x="8456" y="12945"/>
                  </a:cubicBezTo>
                  <a:cubicBezTo>
                    <a:pt x="8962" y="12439"/>
                    <a:pt x="9627" y="12122"/>
                    <a:pt x="10292" y="11774"/>
                  </a:cubicBezTo>
                  <a:cubicBezTo>
                    <a:pt x="10514" y="11679"/>
                    <a:pt x="10768" y="11552"/>
                    <a:pt x="10989" y="11425"/>
                  </a:cubicBezTo>
                  <a:cubicBezTo>
                    <a:pt x="11211" y="11298"/>
                    <a:pt x="11464" y="11172"/>
                    <a:pt x="11718" y="11045"/>
                  </a:cubicBezTo>
                  <a:cubicBezTo>
                    <a:pt x="12161" y="10792"/>
                    <a:pt x="12604" y="10538"/>
                    <a:pt x="13048" y="10285"/>
                  </a:cubicBezTo>
                  <a:close/>
                  <a:moveTo>
                    <a:pt x="7173" y="1"/>
                  </a:moveTo>
                  <a:cubicBezTo>
                    <a:pt x="7141" y="1"/>
                    <a:pt x="7110" y="9"/>
                    <a:pt x="7094" y="24"/>
                  </a:cubicBezTo>
                  <a:cubicBezTo>
                    <a:pt x="7031" y="24"/>
                    <a:pt x="6999" y="88"/>
                    <a:pt x="6967" y="119"/>
                  </a:cubicBezTo>
                  <a:cubicBezTo>
                    <a:pt x="6461" y="404"/>
                    <a:pt x="5922" y="658"/>
                    <a:pt x="5384" y="911"/>
                  </a:cubicBezTo>
                  <a:cubicBezTo>
                    <a:pt x="3864" y="1639"/>
                    <a:pt x="2249" y="2431"/>
                    <a:pt x="887" y="3445"/>
                  </a:cubicBezTo>
                  <a:cubicBezTo>
                    <a:pt x="855" y="3476"/>
                    <a:pt x="823" y="3508"/>
                    <a:pt x="823" y="3571"/>
                  </a:cubicBezTo>
                  <a:cubicBezTo>
                    <a:pt x="792" y="3571"/>
                    <a:pt x="792" y="3603"/>
                    <a:pt x="792" y="3635"/>
                  </a:cubicBezTo>
                  <a:cubicBezTo>
                    <a:pt x="380" y="3951"/>
                    <a:pt x="95" y="4426"/>
                    <a:pt x="32" y="4933"/>
                  </a:cubicBezTo>
                  <a:cubicBezTo>
                    <a:pt x="0" y="5408"/>
                    <a:pt x="127" y="5851"/>
                    <a:pt x="412" y="6200"/>
                  </a:cubicBezTo>
                  <a:cubicBezTo>
                    <a:pt x="412" y="6231"/>
                    <a:pt x="380" y="6263"/>
                    <a:pt x="380" y="6295"/>
                  </a:cubicBezTo>
                  <a:cubicBezTo>
                    <a:pt x="380" y="6358"/>
                    <a:pt x="412" y="6390"/>
                    <a:pt x="475" y="6453"/>
                  </a:cubicBezTo>
                  <a:cubicBezTo>
                    <a:pt x="1013" y="6865"/>
                    <a:pt x="1584" y="7277"/>
                    <a:pt x="2122" y="7688"/>
                  </a:cubicBezTo>
                  <a:cubicBezTo>
                    <a:pt x="2027" y="7720"/>
                    <a:pt x="1932" y="7752"/>
                    <a:pt x="1869" y="7783"/>
                  </a:cubicBezTo>
                  <a:cubicBezTo>
                    <a:pt x="1805" y="7783"/>
                    <a:pt x="1742" y="7815"/>
                    <a:pt x="1679" y="7847"/>
                  </a:cubicBezTo>
                  <a:cubicBezTo>
                    <a:pt x="1668" y="7836"/>
                    <a:pt x="1654" y="7833"/>
                    <a:pt x="1639" y="7833"/>
                  </a:cubicBezTo>
                  <a:cubicBezTo>
                    <a:pt x="1608" y="7833"/>
                    <a:pt x="1573" y="7847"/>
                    <a:pt x="1552" y="7847"/>
                  </a:cubicBezTo>
                  <a:cubicBezTo>
                    <a:pt x="1045" y="8100"/>
                    <a:pt x="728" y="8575"/>
                    <a:pt x="602" y="9145"/>
                  </a:cubicBezTo>
                  <a:cubicBezTo>
                    <a:pt x="507" y="9778"/>
                    <a:pt x="697" y="10380"/>
                    <a:pt x="1108" y="10823"/>
                  </a:cubicBezTo>
                  <a:cubicBezTo>
                    <a:pt x="1140" y="10855"/>
                    <a:pt x="1203" y="10887"/>
                    <a:pt x="1267" y="10887"/>
                  </a:cubicBezTo>
                  <a:lnTo>
                    <a:pt x="4212" y="12945"/>
                  </a:lnTo>
                  <a:cubicBezTo>
                    <a:pt x="4212" y="12945"/>
                    <a:pt x="4212" y="12977"/>
                    <a:pt x="4212" y="12977"/>
                  </a:cubicBezTo>
                  <a:cubicBezTo>
                    <a:pt x="4244" y="13040"/>
                    <a:pt x="4275" y="13040"/>
                    <a:pt x="4370" y="13040"/>
                  </a:cubicBezTo>
                  <a:cubicBezTo>
                    <a:pt x="5479" y="13832"/>
                    <a:pt x="6777" y="14750"/>
                    <a:pt x="8076" y="15669"/>
                  </a:cubicBezTo>
                  <a:cubicBezTo>
                    <a:pt x="8107" y="15700"/>
                    <a:pt x="8139" y="15700"/>
                    <a:pt x="8202" y="15700"/>
                  </a:cubicBezTo>
                  <a:lnTo>
                    <a:pt x="8266" y="15700"/>
                  </a:lnTo>
                  <a:cubicBezTo>
                    <a:pt x="8297" y="15700"/>
                    <a:pt x="8329" y="15669"/>
                    <a:pt x="8329" y="15637"/>
                  </a:cubicBezTo>
                  <a:cubicBezTo>
                    <a:pt x="8392" y="15637"/>
                    <a:pt x="8424" y="15637"/>
                    <a:pt x="8487" y="15605"/>
                  </a:cubicBezTo>
                  <a:cubicBezTo>
                    <a:pt x="9469" y="15004"/>
                    <a:pt x="10451" y="14402"/>
                    <a:pt x="11433" y="13800"/>
                  </a:cubicBezTo>
                  <a:cubicBezTo>
                    <a:pt x="12351" y="13199"/>
                    <a:pt x="13301" y="12597"/>
                    <a:pt x="14251" y="12027"/>
                  </a:cubicBezTo>
                  <a:cubicBezTo>
                    <a:pt x="14346" y="11964"/>
                    <a:pt x="14378" y="11869"/>
                    <a:pt x="14346" y="11774"/>
                  </a:cubicBezTo>
                  <a:cubicBezTo>
                    <a:pt x="14314" y="11679"/>
                    <a:pt x="14251" y="11615"/>
                    <a:pt x="14188" y="11615"/>
                  </a:cubicBezTo>
                  <a:lnTo>
                    <a:pt x="14156" y="11615"/>
                  </a:lnTo>
                  <a:cubicBezTo>
                    <a:pt x="13776" y="11457"/>
                    <a:pt x="13554" y="11203"/>
                    <a:pt x="13491" y="10855"/>
                  </a:cubicBezTo>
                  <a:cubicBezTo>
                    <a:pt x="13428" y="10475"/>
                    <a:pt x="13618" y="10222"/>
                    <a:pt x="13839" y="9937"/>
                  </a:cubicBezTo>
                  <a:lnTo>
                    <a:pt x="13903" y="9905"/>
                  </a:lnTo>
                  <a:cubicBezTo>
                    <a:pt x="13934" y="9842"/>
                    <a:pt x="13934" y="9810"/>
                    <a:pt x="13934" y="9747"/>
                  </a:cubicBezTo>
                  <a:cubicBezTo>
                    <a:pt x="13966" y="9715"/>
                    <a:pt x="13998" y="9683"/>
                    <a:pt x="13998" y="9652"/>
                  </a:cubicBezTo>
                  <a:cubicBezTo>
                    <a:pt x="14029" y="9588"/>
                    <a:pt x="13998" y="9493"/>
                    <a:pt x="13903" y="9462"/>
                  </a:cubicBezTo>
                  <a:cubicBezTo>
                    <a:pt x="13428" y="9303"/>
                    <a:pt x="12984" y="9082"/>
                    <a:pt x="12541" y="8797"/>
                  </a:cubicBezTo>
                  <a:cubicBezTo>
                    <a:pt x="13111" y="8480"/>
                    <a:pt x="13681" y="8132"/>
                    <a:pt x="14251" y="7815"/>
                  </a:cubicBezTo>
                  <a:cubicBezTo>
                    <a:pt x="14346" y="7752"/>
                    <a:pt x="14378" y="7625"/>
                    <a:pt x="14346" y="7530"/>
                  </a:cubicBezTo>
                  <a:cubicBezTo>
                    <a:pt x="14283" y="7435"/>
                    <a:pt x="14219" y="7403"/>
                    <a:pt x="14124" y="7403"/>
                  </a:cubicBezTo>
                  <a:cubicBezTo>
                    <a:pt x="13681" y="6897"/>
                    <a:pt x="14061" y="6105"/>
                    <a:pt x="14378" y="5440"/>
                  </a:cubicBezTo>
                  <a:cubicBezTo>
                    <a:pt x="14441" y="5313"/>
                    <a:pt x="14504" y="5186"/>
                    <a:pt x="14568" y="5060"/>
                  </a:cubicBezTo>
                  <a:lnTo>
                    <a:pt x="14568" y="5028"/>
                  </a:lnTo>
                  <a:cubicBezTo>
                    <a:pt x="14568" y="5028"/>
                    <a:pt x="14568" y="4996"/>
                    <a:pt x="14568" y="4996"/>
                  </a:cubicBezTo>
                  <a:cubicBezTo>
                    <a:pt x="14568" y="4965"/>
                    <a:pt x="14568" y="4901"/>
                    <a:pt x="14536" y="4870"/>
                  </a:cubicBezTo>
                  <a:cubicBezTo>
                    <a:pt x="14536" y="4838"/>
                    <a:pt x="14504" y="4806"/>
                    <a:pt x="14473" y="4775"/>
                  </a:cubicBezTo>
                  <a:lnTo>
                    <a:pt x="14441" y="4775"/>
                  </a:lnTo>
                  <a:cubicBezTo>
                    <a:pt x="11686" y="3160"/>
                    <a:pt x="9406" y="1639"/>
                    <a:pt x="7252" y="24"/>
                  </a:cubicBezTo>
                  <a:cubicBezTo>
                    <a:pt x="7236" y="9"/>
                    <a:pt x="7205" y="1"/>
                    <a:pt x="71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9" name="Google Shape;689;p29"/>
          <p:cNvSpPr/>
          <p:nvPr/>
        </p:nvSpPr>
        <p:spPr>
          <a:xfrm>
            <a:off x="4321024" y="4141956"/>
            <a:ext cx="636580" cy="477936"/>
          </a:xfrm>
          <a:custGeom>
            <a:avLst/>
            <a:gdLst/>
            <a:ahLst/>
            <a:cxnLst/>
            <a:rect l="l" t="t" r="r" b="b"/>
            <a:pathLst>
              <a:path w="20966" h="15741" extrusionOk="0">
                <a:moveTo>
                  <a:pt x="4212" y="6714"/>
                </a:moveTo>
                <a:lnTo>
                  <a:pt x="4212" y="6714"/>
                </a:lnTo>
                <a:cubicBezTo>
                  <a:pt x="4656" y="6904"/>
                  <a:pt x="5099" y="7094"/>
                  <a:pt x="5543" y="7284"/>
                </a:cubicBezTo>
                <a:cubicBezTo>
                  <a:pt x="5131" y="7284"/>
                  <a:pt x="4719" y="7253"/>
                  <a:pt x="4307" y="7221"/>
                </a:cubicBezTo>
                <a:lnTo>
                  <a:pt x="4212" y="6714"/>
                </a:lnTo>
                <a:close/>
                <a:moveTo>
                  <a:pt x="9850" y="602"/>
                </a:moveTo>
                <a:cubicBezTo>
                  <a:pt x="11940" y="1109"/>
                  <a:pt x="13903" y="1869"/>
                  <a:pt x="15962" y="2661"/>
                </a:cubicBezTo>
                <a:lnTo>
                  <a:pt x="18970" y="3801"/>
                </a:lnTo>
                <a:cubicBezTo>
                  <a:pt x="19097" y="3833"/>
                  <a:pt x="19255" y="3928"/>
                  <a:pt x="19382" y="3991"/>
                </a:cubicBezTo>
                <a:cubicBezTo>
                  <a:pt x="19540" y="4054"/>
                  <a:pt x="19699" y="4149"/>
                  <a:pt x="19857" y="4213"/>
                </a:cubicBezTo>
                <a:cubicBezTo>
                  <a:pt x="16975" y="5764"/>
                  <a:pt x="13967" y="7284"/>
                  <a:pt x="10768" y="8773"/>
                </a:cubicBezTo>
                <a:cubicBezTo>
                  <a:pt x="10325" y="8646"/>
                  <a:pt x="9913" y="8456"/>
                  <a:pt x="9501" y="8298"/>
                </a:cubicBezTo>
                <a:cubicBezTo>
                  <a:pt x="9755" y="8298"/>
                  <a:pt x="9976" y="8298"/>
                  <a:pt x="10166" y="8266"/>
                </a:cubicBezTo>
                <a:cubicBezTo>
                  <a:pt x="10261" y="8235"/>
                  <a:pt x="10325" y="8171"/>
                  <a:pt x="10325" y="8108"/>
                </a:cubicBezTo>
                <a:cubicBezTo>
                  <a:pt x="10325" y="8013"/>
                  <a:pt x="10261" y="7949"/>
                  <a:pt x="10166" y="7949"/>
                </a:cubicBezTo>
                <a:cubicBezTo>
                  <a:pt x="9691" y="7949"/>
                  <a:pt x="9216" y="7949"/>
                  <a:pt x="8741" y="7918"/>
                </a:cubicBezTo>
                <a:cubicBezTo>
                  <a:pt x="8723" y="7909"/>
                  <a:pt x="8707" y="7905"/>
                  <a:pt x="8693" y="7905"/>
                </a:cubicBezTo>
                <a:cubicBezTo>
                  <a:pt x="8659" y="7905"/>
                  <a:pt x="8637" y="7927"/>
                  <a:pt x="8614" y="7949"/>
                </a:cubicBezTo>
                <a:cubicBezTo>
                  <a:pt x="8361" y="7823"/>
                  <a:pt x="8108" y="7728"/>
                  <a:pt x="7823" y="7601"/>
                </a:cubicBezTo>
                <a:lnTo>
                  <a:pt x="7823" y="7601"/>
                </a:lnTo>
                <a:cubicBezTo>
                  <a:pt x="7954" y="7614"/>
                  <a:pt x="8085" y="7622"/>
                  <a:pt x="8216" y="7622"/>
                </a:cubicBezTo>
                <a:cubicBezTo>
                  <a:pt x="8402" y="7622"/>
                  <a:pt x="8587" y="7607"/>
                  <a:pt x="8773" y="7569"/>
                </a:cubicBezTo>
                <a:cubicBezTo>
                  <a:pt x="8836" y="7569"/>
                  <a:pt x="8868" y="7506"/>
                  <a:pt x="8868" y="7411"/>
                </a:cubicBezTo>
                <a:cubicBezTo>
                  <a:pt x="8868" y="7348"/>
                  <a:pt x="8836" y="7284"/>
                  <a:pt x="8741" y="7284"/>
                </a:cubicBezTo>
                <a:cubicBezTo>
                  <a:pt x="8554" y="7258"/>
                  <a:pt x="8361" y="7248"/>
                  <a:pt x="8164" y="7248"/>
                </a:cubicBezTo>
                <a:cubicBezTo>
                  <a:pt x="7896" y="7248"/>
                  <a:pt x="7622" y="7266"/>
                  <a:pt x="7348" y="7284"/>
                </a:cubicBezTo>
                <a:cubicBezTo>
                  <a:pt x="7253" y="7284"/>
                  <a:pt x="7189" y="7316"/>
                  <a:pt x="7094" y="7316"/>
                </a:cubicBezTo>
                <a:cubicBezTo>
                  <a:pt x="6746" y="7158"/>
                  <a:pt x="6398" y="6999"/>
                  <a:pt x="6049" y="6873"/>
                </a:cubicBezTo>
                <a:lnTo>
                  <a:pt x="6018" y="6841"/>
                </a:lnTo>
                <a:cubicBezTo>
                  <a:pt x="6398" y="6841"/>
                  <a:pt x="6778" y="6841"/>
                  <a:pt x="7158" y="6809"/>
                </a:cubicBezTo>
                <a:cubicBezTo>
                  <a:pt x="7253" y="6809"/>
                  <a:pt x="7316" y="6746"/>
                  <a:pt x="7316" y="6683"/>
                </a:cubicBezTo>
                <a:cubicBezTo>
                  <a:pt x="7316" y="6588"/>
                  <a:pt x="7253" y="6524"/>
                  <a:pt x="7158" y="6524"/>
                </a:cubicBezTo>
                <a:cubicBezTo>
                  <a:pt x="6524" y="6524"/>
                  <a:pt x="5828" y="6493"/>
                  <a:pt x="5131" y="6461"/>
                </a:cubicBezTo>
                <a:cubicBezTo>
                  <a:pt x="4814" y="6303"/>
                  <a:pt x="4498" y="6176"/>
                  <a:pt x="4149" y="6018"/>
                </a:cubicBezTo>
                <a:lnTo>
                  <a:pt x="4149" y="6018"/>
                </a:lnTo>
                <a:cubicBezTo>
                  <a:pt x="4866" y="6040"/>
                  <a:pt x="5598" y="6062"/>
                  <a:pt x="6369" y="6062"/>
                </a:cubicBezTo>
                <a:cubicBezTo>
                  <a:pt x="6688" y="6062"/>
                  <a:pt x="7014" y="6059"/>
                  <a:pt x="7348" y="6049"/>
                </a:cubicBezTo>
                <a:cubicBezTo>
                  <a:pt x="7443" y="6049"/>
                  <a:pt x="7506" y="5954"/>
                  <a:pt x="7506" y="5891"/>
                </a:cubicBezTo>
                <a:cubicBezTo>
                  <a:pt x="7506" y="5796"/>
                  <a:pt x="7443" y="5733"/>
                  <a:pt x="7348" y="5733"/>
                </a:cubicBezTo>
                <a:cubicBezTo>
                  <a:pt x="6081" y="5733"/>
                  <a:pt x="4846" y="5701"/>
                  <a:pt x="3357" y="5669"/>
                </a:cubicBezTo>
                <a:cubicBezTo>
                  <a:pt x="2882" y="5448"/>
                  <a:pt x="2407" y="5258"/>
                  <a:pt x="1964" y="5036"/>
                </a:cubicBezTo>
                <a:lnTo>
                  <a:pt x="1964" y="5036"/>
                </a:lnTo>
                <a:cubicBezTo>
                  <a:pt x="2297" y="5052"/>
                  <a:pt x="2637" y="5060"/>
                  <a:pt x="2981" y="5060"/>
                </a:cubicBezTo>
                <a:cubicBezTo>
                  <a:pt x="3326" y="5060"/>
                  <a:pt x="3674" y="5052"/>
                  <a:pt x="4022" y="5036"/>
                </a:cubicBezTo>
                <a:cubicBezTo>
                  <a:pt x="4117" y="5036"/>
                  <a:pt x="4181" y="4973"/>
                  <a:pt x="4181" y="4909"/>
                </a:cubicBezTo>
                <a:cubicBezTo>
                  <a:pt x="4149" y="4814"/>
                  <a:pt x="4117" y="4751"/>
                  <a:pt x="4022" y="4751"/>
                </a:cubicBezTo>
                <a:cubicBezTo>
                  <a:pt x="3793" y="4759"/>
                  <a:pt x="3560" y="4763"/>
                  <a:pt x="3321" y="4763"/>
                </a:cubicBezTo>
                <a:cubicBezTo>
                  <a:pt x="2668" y="4763"/>
                  <a:pt x="1977" y="4734"/>
                  <a:pt x="1236" y="4688"/>
                </a:cubicBezTo>
                <a:lnTo>
                  <a:pt x="1172" y="4688"/>
                </a:lnTo>
                <a:lnTo>
                  <a:pt x="919" y="4561"/>
                </a:lnTo>
                <a:cubicBezTo>
                  <a:pt x="856" y="4561"/>
                  <a:pt x="792" y="4529"/>
                  <a:pt x="729" y="4498"/>
                </a:cubicBezTo>
                <a:cubicBezTo>
                  <a:pt x="1204" y="4308"/>
                  <a:pt x="1711" y="4086"/>
                  <a:pt x="2186" y="3896"/>
                </a:cubicBezTo>
                <a:cubicBezTo>
                  <a:pt x="2882" y="3896"/>
                  <a:pt x="3516" y="3864"/>
                  <a:pt x="4086" y="3833"/>
                </a:cubicBezTo>
                <a:cubicBezTo>
                  <a:pt x="4181" y="3801"/>
                  <a:pt x="4244" y="3738"/>
                  <a:pt x="4244" y="3643"/>
                </a:cubicBezTo>
                <a:cubicBezTo>
                  <a:pt x="4244" y="3579"/>
                  <a:pt x="4149" y="3516"/>
                  <a:pt x="4086" y="3516"/>
                </a:cubicBezTo>
                <a:cubicBezTo>
                  <a:pt x="3737" y="3548"/>
                  <a:pt x="3389" y="3548"/>
                  <a:pt x="2977" y="3579"/>
                </a:cubicBezTo>
                <a:cubicBezTo>
                  <a:pt x="3136" y="3516"/>
                  <a:pt x="3262" y="3453"/>
                  <a:pt x="3421" y="3389"/>
                </a:cubicBezTo>
                <a:lnTo>
                  <a:pt x="3959" y="3136"/>
                </a:lnTo>
                <a:cubicBezTo>
                  <a:pt x="4941" y="3104"/>
                  <a:pt x="5891" y="3072"/>
                  <a:pt x="6714" y="3009"/>
                </a:cubicBezTo>
                <a:cubicBezTo>
                  <a:pt x="6809" y="3009"/>
                  <a:pt x="6873" y="2946"/>
                  <a:pt x="6841" y="2851"/>
                </a:cubicBezTo>
                <a:cubicBezTo>
                  <a:pt x="6841" y="2787"/>
                  <a:pt x="6778" y="2724"/>
                  <a:pt x="6714" y="2724"/>
                </a:cubicBezTo>
                <a:cubicBezTo>
                  <a:pt x="5986" y="2756"/>
                  <a:pt x="5384" y="2756"/>
                  <a:pt x="4814" y="2787"/>
                </a:cubicBezTo>
                <a:cubicBezTo>
                  <a:pt x="5131" y="2661"/>
                  <a:pt x="5448" y="2534"/>
                  <a:pt x="5764" y="2407"/>
                </a:cubicBezTo>
                <a:lnTo>
                  <a:pt x="6144" y="2249"/>
                </a:lnTo>
                <a:cubicBezTo>
                  <a:pt x="6714" y="2154"/>
                  <a:pt x="7379" y="2059"/>
                  <a:pt x="8044" y="1932"/>
                </a:cubicBezTo>
                <a:cubicBezTo>
                  <a:pt x="8139" y="1901"/>
                  <a:pt x="8171" y="1837"/>
                  <a:pt x="8171" y="1742"/>
                </a:cubicBezTo>
                <a:cubicBezTo>
                  <a:pt x="8139" y="1679"/>
                  <a:pt x="8076" y="1616"/>
                  <a:pt x="7981" y="1616"/>
                </a:cubicBezTo>
                <a:cubicBezTo>
                  <a:pt x="7791" y="1647"/>
                  <a:pt x="7569" y="1679"/>
                  <a:pt x="7379" y="1711"/>
                </a:cubicBezTo>
                <a:cubicBezTo>
                  <a:pt x="7664" y="1584"/>
                  <a:pt x="7981" y="1457"/>
                  <a:pt x="8298" y="1299"/>
                </a:cubicBezTo>
                <a:cubicBezTo>
                  <a:pt x="8963" y="1299"/>
                  <a:pt x="9660" y="1267"/>
                  <a:pt x="10293" y="1204"/>
                </a:cubicBezTo>
                <a:cubicBezTo>
                  <a:pt x="10388" y="1204"/>
                  <a:pt x="10451" y="1141"/>
                  <a:pt x="10451" y="1046"/>
                </a:cubicBezTo>
                <a:cubicBezTo>
                  <a:pt x="10451" y="951"/>
                  <a:pt x="10388" y="887"/>
                  <a:pt x="10293" y="887"/>
                </a:cubicBezTo>
                <a:cubicBezTo>
                  <a:pt x="9913" y="919"/>
                  <a:pt x="9533" y="919"/>
                  <a:pt x="9121" y="951"/>
                </a:cubicBezTo>
                <a:cubicBezTo>
                  <a:pt x="9375" y="824"/>
                  <a:pt x="9596" y="729"/>
                  <a:pt x="9850" y="602"/>
                </a:cubicBezTo>
                <a:close/>
                <a:moveTo>
                  <a:pt x="17704" y="6208"/>
                </a:moveTo>
                <a:cubicBezTo>
                  <a:pt x="19002" y="7981"/>
                  <a:pt x="19445" y="9913"/>
                  <a:pt x="19065" y="12098"/>
                </a:cubicBezTo>
                <a:cubicBezTo>
                  <a:pt x="19002" y="12130"/>
                  <a:pt x="18939" y="12130"/>
                  <a:pt x="18875" y="12161"/>
                </a:cubicBezTo>
                <a:cubicBezTo>
                  <a:pt x="19224" y="10293"/>
                  <a:pt x="18749" y="8171"/>
                  <a:pt x="17577" y="6271"/>
                </a:cubicBezTo>
                <a:cubicBezTo>
                  <a:pt x="17608" y="6239"/>
                  <a:pt x="17640" y="6239"/>
                  <a:pt x="17672" y="6239"/>
                </a:cubicBezTo>
                <a:lnTo>
                  <a:pt x="17704" y="6208"/>
                </a:lnTo>
                <a:close/>
                <a:moveTo>
                  <a:pt x="15677" y="7253"/>
                </a:moveTo>
                <a:cubicBezTo>
                  <a:pt x="15265" y="9343"/>
                  <a:pt x="15170" y="11306"/>
                  <a:pt x="15360" y="13080"/>
                </a:cubicBezTo>
                <a:cubicBezTo>
                  <a:pt x="14125" y="14822"/>
                  <a:pt x="11940" y="14853"/>
                  <a:pt x="10008" y="14853"/>
                </a:cubicBezTo>
                <a:lnTo>
                  <a:pt x="9881" y="14853"/>
                </a:lnTo>
                <a:cubicBezTo>
                  <a:pt x="9779" y="14856"/>
                  <a:pt x="9678" y="14857"/>
                  <a:pt x="9579" y="14857"/>
                </a:cubicBezTo>
                <a:cubicBezTo>
                  <a:pt x="8298" y="14857"/>
                  <a:pt x="7282" y="14668"/>
                  <a:pt x="6429" y="14315"/>
                </a:cubicBezTo>
                <a:lnTo>
                  <a:pt x="6429" y="14315"/>
                </a:lnTo>
                <a:cubicBezTo>
                  <a:pt x="6676" y="14337"/>
                  <a:pt x="6890" y="14360"/>
                  <a:pt x="7096" y="14360"/>
                </a:cubicBezTo>
                <a:cubicBezTo>
                  <a:pt x="7181" y="14360"/>
                  <a:pt x="7264" y="14356"/>
                  <a:pt x="7348" y="14347"/>
                </a:cubicBezTo>
                <a:cubicBezTo>
                  <a:pt x="7443" y="14347"/>
                  <a:pt x="7506" y="14283"/>
                  <a:pt x="7506" y="14188"/>
                </a:cubicBezTo>
                <a:cubicBezTo>
                  <a:pt x="7506" y="14093"/>
                  <a:pt x="7443" y="14030"/>
                  <a:pt x="7379" y="14030"/>
                </a:cubicBezTo>
                <a:lnTo>
                  <a:pt x="6778" y="13967"/>
                </a:lnTo>
                <a:cubicBezTo>
                  <a:pt x="6398" y="13935"/>
                  <a:pt x="5986" y="13903"/>
                  <a:pt x="5606" y="13872"/>
                </a:cubicBezTo>
                <a:cubicBezTo>
                  <a:pt x="5416" y="13745"/>
                  <a:pt x="5226" y="13587"/>
                  <a:pt x="5036" y="13428"/>
                </a:cubicBezTo>
                <a:lnTo>
                  <a:pt x="5036" y="13428"/>
                </a:lnTo>
                <a:cubicBezTo>
                  <a:pt x="5733" y="13555"/>
                  <a:pt x="6461" y="13618"/>
                  <a:pt x="7158" y="13650"/>
                </a:cubicBezTo>
                <a:cubicBezTo>
                  <a:pt x="7411" y="13682"/>
                  <a:pt x="7664" y="13713"/>
                  <a:pt x="7918" y="13713"/>
                </a:cubicBezTo>
                <a:cubicBezTo>
                  <a:pt x="8013" y="13713"/>
                  <a:pt x="8076" y="13682"/>
                  <a:pt x="8108" y="13587"/>
                </a:cubicBezTo>
                <a:cubicBezTo>
                  <a:pt x="8108" y="13492"/>
                  <a:pt x="8044" y="13428"/>
                  <a:pt x="7949" y="13397"/>
                </a:cubicBezTo>
                <a:cubicBezTo>
                  <a:pt x="7696" y="13365"/>
                  <a:pt x="7443" y="13333"/>
                  <a:pt x="7189" y="13302"/>
                </a:cubicBezTo>
                <a:cubicBezTo>
                  <a:pt x="6398" y="13207"/>
                  <a:pt x="5574" y="13112"/>
                  <a:pt x="4783" y="13112"/>
                </a:cubicBezTo>
                <a:lnTo>
                  <a:pt x="4783" y="12700"/>
                </a:lnTo>
                <a:cubicBezTo>
                  <a:pt x="5351" y="12799"/>
                  <a:pt x="5997" y="12878"/>
                  <a:pt x="6630" y="12878"/>
                </a:cubicBezTo>
                <a:cubicBezTo>
                  <a:pt x="6808" y="12878"/>
                  <a:pt x="6984" y="12872"/>
                  <a:pt x="7158" y="12858"/>
                </a:cubicBezTo>
                <a:cubicBezTo>
                  <a:pt x="7253" y="12827"/>
                  <a:pt x="7316" y="12763"/>
                  <a:pt x="7316" y="12700"/>
                </a:cubicBezTo>
                <a:cubicBezTo>
                  <a:pt x="7316" y="12605"/>
                  <a:pt x="7253" y="12541"/>
                  <a:pt x="7158" y="12541"/>
                </a:cubicBezTo>
                <a:cubicBezTo>
                  <a:pt x="6778" y="12478"/>
                  <a:pt x="6366" y="12478"/>
                  <a:pt x="5986" y="12446"/>
                </a:cubicBezTo>
                <a:cubicBezTo>
                  <a:pt x="5606" y="12415"/>
                  <a:pt x="5163" y="12415"/>
                  <a:pt x="4783" y="12351"/>
                </a:cubicBezTo>
                <a:cubicBezTo>
                  <a:pt x="4751" y="12161"/>
                  <a:pt x="4751" y="11971"/>
                  <a:pt x="4751" y="11750"/>
                </a:cubicBezTo>
                <a:cubicBezTo>
                  <a:pt x="5226" y="11750"/>
                  <a:pt x="5733" y="11750"/>
                  <a:pt x="6208" y="11781"/>
                </a:cubicBezTo>
                <a:lnTo>
                  <a:pt x="7094" y="11781"/>
                </a:lnTo>
                <a:cubicBezTo>
                  <a:pt x="7158" y="11781"/>
                  <a:pt x="7221" y="11718"/>
                  <a:pt x="7221" y="11655"/>
                </a:cubicBezTo>
                <a:cubicBezTo>
                  <a:pt x="7253" y="11560"/>
                  <a:pt x="7189" y="11496"/>
                  <a:pt x="7126" y="11496"/>
                </a:cubicBezTo>
                <a:cubicBezTo>
                  <a:pt x="6751" y="11407"/>
                  <a:pt x="6336" y="11368"/>
                  <a:pt x="5875" y="11368"/>
                </a:cubicBezTo>
                <a:cubicBezTo>
                  <a:pt x="5518" y="11368"/>
                  <a:pt x="5134" y="11392"/>
                  <a:pt x="4719" y="11433"/>
                </a:cubicBezTo>
                <a:cubicBezTo>
                  <a:pt x="4719" y="11180"/>
                  <a:pt x="4688" y="10926"/>
                  <a:pt x="4656" y="10641"/>
                </a:cubicBezTo>
                <a:lnTo>
                  <a:pt x="4656" y="10641"/>
                </a:lnTo>
                <a:cubicBezTo>
                  <a:pt x="5067" y="10680"/>
                  <a:pt x="5430" y="10708"/>
                  <a:pt x="5766" y="10708"/>
                </a:cubicBezTo>
                <a:cubicBezTo>
                  <a:pt x="5974" y="10708"/>
                  <a:pt x="6172" y="10697"/>
                  <a:pt x="6366" y="10673"/>
                </a:cubicBezTo>
                <a:cubicBezTo>
                  <a:pt x="6461" y="10673"/>
                  <a:pt x="6524" y="10610"/>
                  <a:pt x="6524" y="10515"/>
                </a:cubicBezTo>
                <a:cubicBezTo>
                  <a:pt x="6524" y="10420"/>
                  <a:pt x="6461" y="10356"/>
                  <a:pt x="6366" y="10356"/>
                </a:cubicBezTo>
                <a:lnTo>
                  <a:pt x="5701" y="10356"/>
                </a:lnTo>
                <a:cubicBezTo>
                  <a:pt x="5353" y="10325"/>
                  <a:pt x="5004" y="10325"/>
                  <a:pt x="4656" y="10293"/>
                </a:cubicBezTo>
                <a:cubicBezTo>
                  <a:pt x="4624" y="10071"/>
                  <a:pt x="4593" y="9818"/>
                  <a:pt x="4561" y="9596"/>
                </a:cubicBezTo>
                <a:lnTo>
                  <a:pt x="5859" y="9596"/>
                </a:lnTo>
                <a:cubicBezTo>
                  <a:pt x="6461" y="9628"/>
                  <a:pt x="7031" y="9628"/>
                  <a:pt x="7601" y="9628"/>
                </a:cubicBezTo>
                <a:cubicBezTo>
                  <a:pt x="7696" y="9628"/>
                  <a:pt x="7759" y="9565"/>
                  <a:pt x="7791" y="9470"/>
                </a:cubicBezTo>
                <a:cubicBezTo>
                  <a:pt x="7791" y="9375"/>
                  <a:pt x="7728" y="9311"/>
                  <a:pt x="7633" y="9280"/>
                </a:cubicBezTo>
                <a:cubicBezTo>
                  <a:pt x="7127" y="9227"/>
                  <a:pt x="6602" y="9204"/>
                  <a:pt x="6032" y="9204"/>
                </a:cubicBezTo>
                <a:cubicBezTo>
                  <a:pt x="5566" y="9204"/>
                  <a:pt x="5070" y="9219"/>
                  <a:pt x="4529" y="9248"/>
                </a:cubicBezTo>
                <a:cubicBezTo>
                  <a:pt x="4498" y="8995"/>
                  <a:pt x="4466" y="8741"/>
                  <a:pt x="4434" y="8520"/>
                </a:cubicBezTo>
                <a:cubicBezTo>
                  <a:pt x="4530" y="8514"/>
                  <a:pt x="4625" y="8511"/>
                  <a:pt x="4720" y="8511"/>
                </a:cubicBezTo>
                <a:cubicBezTo>
                  <a:pt x="5164" y="8511"/>
                  <a:pt x="5612" y="8568"/>
                  <a:pt x="6081" y="8646"/>
                </a:cubicBezTo>
                <a:lnTo>
                  <a:pt x="6113" y="8646"/>
                </a:lnTo>
                <a:cubicBezTo>
                  <a:pt x="6176" y="8646"/>
                  <a:pt x="6239" y="8615"/>
                  <a:pt x="6239" y="8520"/>
                </a:cubicBezTo>
                <a:cubicBezTo>
                  <a:pt x="6271" y="8456"/>
                  <a:pt x="6239" y="8393"/>
                  <a:pt x="6144" y="8361"/>
                </a:cubicBezTo>
                <a:cubicBezTo>
                  <a:pt x="5669" y="8229"/>
                  <a:pt x="5194" y="8163"/>
                  <a:pt x="4701" y="8163"/>
                </a:cubicBezTo>
                <a:cubicBezTo>
                  <a:pt x="4602" y="8163"/>
                  <a:pt x="4503" y="8166"/>
                  <a:pt x="4402" y="8171"/>
                </a:cubicBezTo>
                <a:cubicBezTo>
                  <a:pt x="4371" y="7981"/>
                  <a:pt x="4339" y="7759"/>
                  <a:pt x="4339" y="7569"/>
                </a:cubicBezTo>
                <a:lnTo>
                  <a:pt x="4339" y="7569"/>
                </a:lnTo>
                <a:cubicBezTo>
                  <a:pt x="5099" y="7601"/>
                  <a:pt x="5733" y="7664"/>
                  <a:pt x="6334" y="7664"/>
                </a:cubicBezTo>
                <a:lnTo>
                  <a:pt x="6651" y="7854"/>
                </a:lnTo>
                <a:cubicBezTo>
                  <a:pt x="7538" y="8298"/>
                  <a:pt x="8519" y="8773"/>
                  <a:pt x="9375" y="8963"/>
                </a:cubicBezTo>
                <a:cubicBezTo>
                  <a:pt x="9660" y="9153"/>
                  <a:pt x="10008" y="9280"/>
                  <a:pt x="10325" y="9375"/>
                </a:cubicBezTo>
                <a:lnTo>
                  <a:pt x="10356" y="9375"/>
                </a:lnTo>
                <a:cubicBezTo>
                  <a:pt x="10377" y="9385"/>
                  <a:pt x="10399" y="9389"/>
                  <a:pt x="10418" y="9389"/>
                </a:cubicBezTo>
                <a:cubicBezTo>
                  <a:pt x="10458" y="9389"/>
                  <a:pt x="10494" y="9375"/>
                  <a:pt x="10515" y="9375"/>
                </a:cubicBezTo>
                <a:lnTo>
                  <a:pt x="10578" y="9375"/>
                </a:lnTo>
                <a:cubicBezTo>
                  <a:pt x="10610" y="9390"/>
                  <a:pt x="10641" y="9398"/>
                  <a:pt x="10669" y="9398"/>
                </a:cubicBezTo>
                <a:cubicBezTo>
                  <a:pt x="10697" y="9398"/>
                  <a:pt x="10720" y="9390"/>
                  <a:pt x="10736" y="9375"/>
                </a:cubicBezTo>
                <a:lnTo>
                  <a:pt x="10768" y="9375"/>
                </a:lnTo>
                <a:cubicBezTo>
                  <a:pt x="12415" y="8741"/>
                  <a:pt x="14062" y="8044"/>
                  <a:pt x="15677" y="7253"/>
                </a:cubicBezTo>
                <a:close/>
                <a:moveTo>
                  <a:pt x="19034" y="12636"/>
                </a:moveTo>
                <a:lnTo>
                  <a:pt x="19034" y="12636"/>
                </a:lnTo>
                <a:cubicBezTo>
                  <a:pt x="19509" y="13428"/>
                  <a:pt x="19287" y="14442"/>
                  <a:pt x="18559" y="14948"/>
                </a:cubicBezTo>
                <a:cubicBezTo>
                  <a:pt x="18471" y="15018"/>
                  <a:pt x="18403" y="15040"/>
                  <a:pt x="18354" y="15040"/>
                </a:cubicBezTo>
                <a:cubicBezTo>
                  <a:pt x="18315" y="15040"/>
                  <a:pt x="18288" y="15026"/>
                  <a:pt x="18274" y="15012"/>
                </a:cubicBezTo>
                <a:cubicBezTo>
                  <a:pt x="18052" y="14853"/>
                  <a:pt x="17957" y="14157"/>
                  <a:pt x="18020" y="13840"/>
                </a:cubicBezTo>
                <a:cubicBezTo>
                  <a:pt x="18147" y="13143"/>
                  <a:pt x="18685" y="12795"/>
                  <a:pt x="19034" y="12636"/>
                </a:cubicBezTo>
                <a:close/>
                <a:moveTo>
                  <a:pt x="9691" y="1"/>
                </a:moveTo>
                <a:lnTo>
                  <a:pt x="9660" y="32"/>
                </a:lnTo>
                <a:cubicBezTo>
                  <a:pt x="6334" y="1362"/>
                  <a:pt x="3009" y="2819"/>
                  <a:pt x="191" y="4086"/>
                </a:cubicBezTo>
                <a:cubicBezTo>
                  <a:pt x="127" y="4118"/>
                  <a:pt x="64" y="4181"/>
                  <a:pt x="32" y="4244"/>
                </a:cubicBezTo>
                <a:cubicBezTo>
                  <a:pt x="32" y="4308"/>
                  <a:pt x="32" y="4371"/>
                  <a:pt x="32" y="4434"/>
                </a:cubicBezTo>
                <a:cubicBezTo>
                  <a:pt x="0" y="4498"/>
                  <a:pt x="0" y="4529"/>
                  <a:pt x="0" y="4593"/>
                </a:cubicBezTo>
                <a:cubicBezTo>
                  <a:pt x="0" y="4688"/>
                  <a:pt x="64" y="4751"/>
                  <a:pt x="127" y="4783"/>
                </a:cubicBezTo>
                <a:cubicBezTo>
                  <a:pt x="1172" y="5321"/>
                  <a:pt x="2344" y="5859"/>
                  <a:pt x="3642" y="6461"/>
                </a:cubicBezTo>
                <a:cubicBezTo>
                  <a:pt x="3674" y="6778"/>
                  <a:pt x="3674" y="7063"/>
                  <a:pt x="3706" y="7379"/>
                </a:cubicBezTo>
                <a:cubicBezTo>
                  <a:pt x="3801" y="9375"/>
                  <a:pt x="3896" y="11433"/>
                  <a:pt x="4276" y="13333"/>
                </a:cubicBezTo>
                <a:cubicBezTo>
                  <a:pt x="4276" y="13428"/>
                  <a:pt x="4307" y="13492"/>
                  <a:pt x="4339" y="13555"/>
                </a:cubicBezTo>
                <a:cubicBezTo>
                  <a:pt x="5811" y="15197"/>
                  <a:pt x="7841" y="15498"/>
                  <a:pt x="9884" y="15498"/>
                </a:cubicBezTo>
                <a:cubicBezTo>
                  <a:pt x="10126" y="15498"/>
                  <a:pt x="10368" y="15493"/>
                  <a:pt x="10610" y="15487"/>
                </a:cubicBezTo>
                <a:cubicBezTo>
                  <a:pt x="12636" y="15423"/>
                  <a:pt x="14695" y="15202"/>
                  <a:pt x="15930" y="13397"/>
                </a:cubicBezTo>
                <a:cubicBezTo>
                  <a:pt x="15993" y="13302"/>
                  <a:pt x="15993" y="13207"/>
                  <a:pt x="15962" y="13112"/>
                </a:cubicBezTo>
                <a:cubicBezTo>
                  <a:pt x="15993" y="13112"/>
                  <a:pt x="15993" y="13112"/>
                  <a:pt x="15993" y="13080"/>
                </a:cubicBezTo>
                <a:cubicBezTo>
                  <a:pt x="15962" y="10831"/>
                  <a:pt x="15993" y="8931"/>
                  <a:pt x="16310" y="6936"/>
                </a:cubicBezTo>
                <a:cubicBezTo>
                  <a:pt x="16595" y="6809"/>
                  <a:pt x="16848" y="6651"/>
                  <a:pt x="17133" y="6493"/>
                </a:cubicBezTo>
                <a:cubicBezTo>
                  <a:pt x="18274" y="8551"/>
                  <a:pt x="18369" y="10578"/>
                  <a:pt x="18305" y="12415"/>
                </a:cubicBezTo>
                <a:lnTo>
                  <a:pt x="18305" y="12446"/>
                </a:lnTo>
                <a:cubicBezTo>
                  <a:pt x="17862" y="12763"/>
                  <a:pt x="17577" y="13270"/>
                  <a:pt x="17482" y="13840"/>
                </a:cubicBezTo>
                <a:cubicBezTo>
                  <a:pt x="17387" y="14473"/>
                  <a:pt x="17577" y="15138"/>
                  <a:pt x="18020" y="15645"/>
                </a:cubicBezTo>
                <a:cubicBezTo>
                  <a:pt x="18052" y="15677"/>
                  <a:pt x="18147" y="15740"/>
                  <a:pt x="18210" y="15740"/>
                </a:cubicBezTo>
                <a:cubicBezTo>
                  <a:pt x="18242" y="15740"/>
                  <a:pt x="18274" y="15708"/>
                  <a:pt x="18305" y="15708"/>
                </a:cubicBezTo>
                <a:cubicBezTo>
                  <a:pt x="18970" y="15487"/>
                  <a:pt x="19509" y="14948"/>
                  <a:pt x="19730" y="14252"/>
                </a:cubicBezTo>
                <a:cubicBezTo>
                  <a:pt x="19952" y="13587"/>
                  <a:pt x="19889" y="12890"/>
                  <a:pt x="19540" y="12351"/>
                </a:cubicBezTo>
                <a:cubicBezTo>
                  <a:pt x="20205" y="10166"/>
                  <a:pt x="19604" y="7696"/>
                  <a:pt x="18084" y="5986"/>
                </a:cubicBezTo>
                <a:cubicBezTo>
                  <a:pt x="19065" y="5448"/>
                  <a:pt x="19952" y="4941"/>
                  <a:pt x="20775" y="4434"/>
                </a:cubicBezTo>
                <a:cubicBezTo>
                  <a:pt x="20870" y="4371"/>
                  <a:pt x="20902" y="4276"/>
                  <a:pt x="20902" y="4149"/>
                </a:cubicBezTo>
                <a:cubicBezTo>
                  <a:pt x="20934" y="4118"/>
                  <a:pt x="20965" y="4023"/>
                  <a:pt x="20965" y="3959"/>
                </a:cubicBezTo>
                <a:cubicBezTo>
                  <a:pt x="20965" y="3896"/>
                  <a:pt x="20934" y="3833"/>
                  <a:pt x="20870" y="3801"/>
                </a:cubicBezTo>
                <a:lnTo>
                  <a:pt x="20807" y="3769"/>
                </a:lnTo>
                <a:cubicBezTo>
                  <a:pt x="20744" y="3706"/>
                  <a:pt x="20680" y="3674"/>
                  <a:pt x="20585" y="3674"/>
                </a:cubicBezTo>
                <a:cubicBezTo>
                  <a:pt x="20522" y="3706"/>
                  <a:pt x="20490" y="3738"/>
                  <a:pt x="20427" y="3769"/>
                </a:cubicBezTo>
                <a:cubicBezTo>
                  <a:pt x="19794" y="3421"/>
                  <a:pt x="18464" y="2882"/>
                  <a:pt x="18432" y="2882"/>
                </a:cubicBezTo>
                <a:lnTo>
                  <a:pt x="15202" y="1647"/>
                </a:lnTo>
                <a:cubicBezTo>
                  <a:pt x="13492" y="1014"/>
                  <a:pt x="11686" y="317"/>
                  <a:pt x="981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29"/>
          <p:cNvSpPr txBox="1"/>
          <p:nvPr/>
        </p:nvSpPr>
        <p:spPr>
          <a:xfrm>
            <a:off x="550695" y="348468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CONCLUSION</a:t>
            </a:r>
            <a:r>
              <a:rPr lang="en-US" sz="25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  </a:t>
            </a:r>
            <a:endParaRPr sz="2500" dirty="0">
              <a:solidFill>
                <a:srgbClr val="FFFFFF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691" name="Google Shape;691;p29"/>
          <p:cNvSpPr txBox="1"/>
          <p:nvPr/>
        </p:nvSpPr>
        <p:spPr>
          <a:xfrm>
            <a:off x="450253" y="1141625"/>
            <a:ext cx="1506300" cy="620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DD7E6B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1 </a:t>
            </a:r>
            <a:endParaRPr sz="2000" dirty="0">
              <a:solidFill>
                <a:srgbClr val="DD7E6B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692" name="Google Shape;692;p29"/>
          <p:cNvSpPr txBox="1"/>
          <p:nvPr/>
        </p:nvSpPr>
        <p:spPr>
          <a:xfrm>
            <a:off x="408164" y="1529330"/>
            <a:ext cx="1967174" cy="1567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Marks and media platforms Health and financial </a:t>
            </a:r>
            <a:r>
              <a:rPr lang="en-US" sz="18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status</a:t>
            </a:r>
          </a:p>
          <a:p>
            <a:pPr lvl="0"/>
            <a:r>
              <a:rPr lang="en-US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 Marks and residential area Family and finance Roll models and media platforms</a:t>
            </a:r>
            <a:endParaRPr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693" name="Google Shape;693;p29"/>
          <p:cNvSpPr txBox="1"/>
          <p:nvPr/>
        </p:nvSpPr>
        <p:spPr>
          <a:xfrm>
            <a:off x="402946" y="3636359"/>
            <a:ext cx="1506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EA9999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2</a:t>
            </a:r>
            <a:endParaRPr sz="1800" dirty="0">
              <a:solidFill>
                <a:srgbClr val="EA9999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694" name="Google Shape;694;p29"/>
          <p:cNvSpPr txBox="1"/>
          <p:nvPr/>
        </p:nvSpPr>
        <p:spPr>
          <a:xfrm>
            <a:off x="349657" y="3863113"/>
            <a:ext cx="2027743" cy="631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Family influences the most for the change of ambition</a:t>
            </a:r>
            <a:endParaRPr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695" name="Google Shape;695;p29"/>
          <p:cNvSpPr txBox="1"/>
          <p:nvPr/>
        </p:nvSpPr>
        <p:spPr>
          <a:xfrm>
            <a:off x="457200" y="3759900"/>
            <a:ext cx="1506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endParaRPr sz="1800" dirty="0">
              <a:solidFill>
                <a:srgbClr val="D5A6BD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696" name="Google Shape;696;p29"/>
          <p:cNvSpPr txBox="1"/>
          <p:nvPr/>
        </p:nvSpPr>
        <p:spPr>
          <a:xfrm>
            <a:off x="457200" y="4001018"/>
            <a:ext cx="1506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697" name="Google Shape;697;p29"/>
          <p:cNvSpPr txBox="1"/>
          <p:nvPr/>
        </p:nvSpPr>
        <p:spPr>
          <a:xfrm>
            <a:off x="7180500" y="1175380"/>
            <a:ext cx="1506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B4A7D6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3. </a:t>
            </a:r>
            <a:endParaRPr sz="1800" dirty="0">
              <a:solidFill>
                <a:srgbClr val="B4A7D6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698" name="Google Shape;698;p29"/>
          <p:cNvSpPr txBox="1"/>
          <p:nvPr/>
        </p:nvSpPr>
        <p:spPr>
          <a:xfrm>
            <a:off x="6621044" y="1558061"/>
            <a:ext cx="2065756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/>
            <a:r>
              <a:rPr lang="en-US" sz="16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Science students switching more than non science</a:t>
            </a:r>
            <a:endParaRPr sz="16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699" name="Google Shape;699;p29"/>
          <p:cNvSpPr txBox="1"/>
          <p:nvPr/>
        </p:nvSpPr>
        <p:spPr>
          <a:xfrm>
            <a:off x="7249913" y="2442901"/>
            <a:ext cx="1506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9FC5E8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4.</a:t>
            </a:r>
            <a:endParaRPr sz="1800" dirty="0">
              <a:solidFill>
                <a:srgbClr val="9FC5E8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700" name="Google Shape;700;p29"/>
          <p:cNvSpPr txBox="1"/>
          <p:nvPr/>
        </p:nvSpPr>
        <p:spPr>
          <a:xfrm>
            <a:off x="6973279" y="2793890"/>
            <a:ext cx="1842837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/>
            <a:r>
              <a:rPr lang="en-US" dirty="0">
                <a:solidFill>
                  <a:schemeClr val="lt1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Maximum students take online courses as a </a:t>
            </a:r>
            <a:r>
              <a:rPr lang="en-US" sz="1600" dirty="0">
                <a:solidFill>
                  <a:schemeClr val="lt1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parallel</a:t>
            </a:r>
            <a:r>
              <a:rPr lang="en-US" dirty="0">
                <a:solidFill>
                  <a:schemeClr val="lt1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 activity</a:t>
            </a:r>
            <a:endParaRPr dirty="0">
              <a:solidFill>
                <a:schemeClr val="lt1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701" name="Google Shape;701;p29"/>
          <p:cNvSpPr txBox="1"/>
          <p:nvPr/>
        </p:nvSpPr>
        <p:spPr>
          <a:xfrm>
            <a:off x="7180500" y="3759900"/>
            <a:ext cx="1506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B6D7A8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 5</a:t>
            </a:r>
            <a:endParaRPr sz="1800" dirty="0">
              <a:solidFill>
                <a:srgbClr val="B6D7A8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702" name="Google Shape;702;p29"/>
          <p:cNvSpPr txBox="1"/>
          <p:nvPr/>
        </p:nvSpPr>
        <p:spPr>
          <a:xfrm>
            <a:off x="7180500" y="4057423"/>
            <a:ext cx="1722868" cy="815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/>
            <a:r>
              <a:rPr lang="en-US" dirty="0">
                <a:solidFill>
                  <a:schemeClr val="lt1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Doctors and engineers then ------》statistician</a:t>
            </a:r>
            <a:endParaRPr dirty="0">
              <a:solidFill>
                <a:schemeClr val="lt1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</p:spTree>
    <p:extLst>
      <p:ext uri="{BB962C8B-B14F-4D97-AF65-F5344CB8AC3E}">
        <p14:creationId xmlns:p14="http://schemas.microsoft.com/office/powerpoint/2010/main" val="2176244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36"/>
          <p:cNvSpPr txBox="1"/>
          <p:nvPr/>
        </p:nvSpPr>
        <p:spPr>
          <a:xfrm>
            <a:off x="665094" y="197555"/>
            <a:ext cx="7723500" cy="588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GRAPHICAL REPRESNTATIONS</a:t>
            </a:r>
            <a:endParaRPr sz="2500" dirty="0">
              <a:solidFill>
                <a:srgbClr val="FFFFFF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26499860"/>
              </p:ext>
            </p:extLst>
          </p:nvPr>
        </p:nvGraphicFramePr>
        <p:xfrm>
          <a:off x="104578" y="576439"/>
          <a:ext cx="2952750" cy="27241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4" name="Chart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3577162"/>
              </p:ext>
            </p:extLst>
          </p:nvPr>
        </p:nvGraphicFramePr>
        <p:xfrm>
          <a:off x="6096000" y="656873"/>
          <a:ext cx="3048000" cy="2305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12845509"/>
              </p:ext>
            </p:extLst>
          </p:nvPr>
        </p:nvGraphicFramePr>
        <p:xfrm>
          <a:off x="2246047" y="2796117"/>
          <a:ext cx="4561593" cy="24412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7" name="Google Shape;910;p34"/>
          <p:cNvSpPr txBox="1"/>
          <p:nvPr/>
        </p:nvSpPr>
        <p:spPr>
          <a:xfrm>
            <a:off x="7788165" y="4567581"/>
            <a:ext cx="1481959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SAMPLE SIZE</a:t>
            </a:r>
            <a:endParaRPr sz="2000" dirty="0">
              <a:solidFill>
                <a:srgbClr val="FFFFFF"/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8" name="Google Shape;910;p34"/>
          <p:cNvSpPr txBox="1"/>
          <p:nvPr/>
        </p:nvSpPr>
        <p:spPr>
          <a:xfrm>
            <a:off x="7041931" y="4440794"/>
            <a:ext cx="945931" cy="618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tx1">
                    <a:lumMod val="85000"/>
                  </a:schemeClr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250</a:t>
            </a:r>
            <a:endParaRPr sz="3600" b="1" dirty="0">
              <a:solidFill>
                <a:schemeClr val="tx1">
                  <a:lumMod val="85000"/>
                </a:schemeClr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9" name="Google Shape;3435;p62"/>
          <p:cNvGrpSpPr/>
          <p:nvPr/>
        </p:nvGrpSpPr>
        <p:grpSpPr>
          <a:xfrm>
            <a:off x="7115503" y="4420915"/>
            <a:ext cx="2039007" cy="539969"/>
            <a:chOff x="4411970" y="2426309"/>
            <a:chExt cx="747317" cy="167425"/>
          </a:xfrm>
        </p:grpSpPr>
        <p:sp>
          <p:nvSpPr>
            <p:cNvPr id="10" name="Google Shape;3436;p62"/>
            <p:cNvSpPr/>
            <p:nvPr/>
          </p:nvSpPr>
          <p:spPr>
            <a:xfrm>
              <a:off x="4411970" y="2426309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  <p:sp>
          <p:nvSpPr>
            <p:cNvPr id="11" name="Google Shape;3437;p62"/>
            <p:cNvSpPr/>
            <p:nvPr/>
          </p:nvSpPr>
          <p:spPr>
            <a:xfrm>
              <a:off x="4564629" y="2426309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sp>
        <p:nvSpPr>
          <p:cNvPr id="13" name="Google Shape;1420;p43"/>
          <p:cNvSpPr/>
          <p:nvPr/>
        </p:nvSpPr>
        <p:spPr>
          <a:xfrm>
            <a:off x="6945445" y="4296918"/>
            <a:ext cx="785578" cy="783522"/>
          </a:xfrm>
          <a:custGeom>
            <a:avLst/>
            <a:gdLst/>
            <a:ahLst/>
            <a:cxnLst/>
            <a:rect l="l" t="t" r="r" b="b"/>
            <a:pathLst>
              <a:path w="24450" h="24386" fill="none" extrusionOk="0">
                <a:moveTo>
                  <a:pt x="24449" y="12098"/>
                </a:moveTo>
                <a:cubicBezTo>
                  <a:pt x="24449" y="14315"/>
                  <a:pt x="23563" y="16373"/>
                  <a:pt x="22518" y="18178"/>
                </a:cubicBezTo>
                <a:cubicBezTo>
                  <a:pt x="21441" y="20047"/>
                  <a:pt x="19731" y="21250"/>
                  <a:pt x="17862" y="22327"/>
                </a:cubicBezTo>
                <a:cubicBezTo>
                  <a:pt x="16057" y="23372"/>
                  <a:pt x="14189" y="24385"/>
                  <a:pt x="11940" y="24385"/>
                </a:cubicBezTo>
                <a:cubicBezTo>
                  <a:pt x="9723" y="24385"/>
                  <a:pt x="7601" y="23752"/>
                  <a:pt x="5828" y="22707"/>
                </a:cubicBezTo>
                <a:cubicBezTo>
                  <a:pt x="3959" y="21662"/>
                  <a:pt x="2534" y="20015"/>
                  <a:pt x="1458" y="18146"/>
                </a:cubicBezTo>
                <a:cubicBezTo>
                  <a:pt x="413" y="16373"/>
                  <a:pt x="1" y="14315"/>
                  <a:pt x="1" y="12098"/>
                </a:cubicBezTo>
                <a:cubicBezTo>
                  <a:pt x="1" y="9881"/>
                  <a:pt x="508" y="7886"/>
                  <a:pt x="1553" y="6081"/>
                </a:cubicBezTo>
                <a:cubicBezTo>
                  <a:pt x="2598" y="4212"/>
                  <a:pt x="4054" y="2692"/>
                  <a:pt x="5923" y="1615"/>
                </a:cubicBezTo>
                <a:cubicBezTo>
                  <a:pt x="7696" y="570"/>
                  <a:pt x="9723" y="0"/>
                  <a:pt x="11940" y="0"/>
                </a:cubicBezTo>
                <a:cubicBezTo>
                  <a:pt x="14189" y="0"/>
                  <a:pt x="16215" y="570"/>
                  <a:pt x="17989" y="1615"/>
                </a:cubicBezTo>
                <a:cubicBezTo>
                  <a:pt x="19857" y="2692"/>
                  <a:pt x="21346" y="4180"/>
                  <a:pt x="22423" y="6049"/>
                </a:cubicBezTo>
                <a:cubicBezTo>
                  <a:pt x="23468" y="7822"/>
                  <a:pt x="24449" y="9881"/>
                  <a:pt x="24449" y="12098"/>
                </a:cubicBezTo>
                <a:close/>
              </a:path>
            </a:pathLst>
          </a:custGeom>
          <a:noFill/>
          <a:ln w="198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Google Shape;904;p34"/>
          <p:cNvSpPr txBox="1"/>
          <p:nvPr/>
        </p:nvSpPr>
        <p:spPr>
          <a:xfrm>
            <a:off x="104578" y="656873"/>
            <a:ext cx="2057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LOCATION WISE DISTRIBUTION</a:t>
            </a:r>
            <a:endParaRPr sz="12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16" name="Google Shape;904;p34"/>
          <p:cNvSpPr txBox="1"/>
          <p:nvPr/>
        </p:nvSpPr>
        <p:spPr>
          <a:xfrm>
            <a:off x="2875384" y="2796117"/>
            <a:ext cx="2057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FIRST JOB EXPECTATION </a:t>
            </a:r>
            <a:endParaRPr sz="12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7" grpId="0"/>
      <p:bldGraphic spid="12" grpId="0">
        <p:bldAsOne/>
      </p:bldGraphic>
      <p:bldGraphic spid="14" grpId="0">
        <p:bldAsOne/>
      </p:bldGraphic>
      <p:bldGraphic spid="6" grpId="0">
        <p:bldAsOne/>
      </p:bldGraphic>
      <p:bldP spid="15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34"/>
          <p:cNvSpPr txBox="1"/>
          <p:nvPr/>
        </p:nvSpPr>
        <p:spPr>
          <a:xfrm>
            <a:off x="710250" y="541283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CHI SQUARE TEST </a:t>
            </a:r>
            <a:endParaRPr sz="5400" dirty="0">
              <a:solidFill>
                <a:srgbClr val="FFFFFF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910" name="Google Shape;910;p34"/>
          <p:cNvSpPr txBox="1"/>
          <p:nvPr/>
        </p:nvSpPr>
        <p:spPr>
          <a:xfrm>
            <a:off x="5531818" y="1876759"/>
            <a:ext cx="2057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915" name="Google Shape;915;p34"/>
          <p:cNvSpPr txBox="1"/>
          <p:nvPr/>
        </p:nvSpPr>
        <p:spPr>
          <a:xfrm>
            <a:off x="767340" y="1306700"/>
            <a:ext cx="4731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solidFill>
                <a:srgbClr val="F9CB9C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40" name="Google Shape;910;p34"/>
          <p:cNvSpPr txBox="1"/>
          <p:nvPr/>
        </p:nvSpPr>
        <p:spPr>
          <a:xfrm>
            <a:off x="7788165" y="4567581"/>
            <a:ext cx="1481959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SAMPLE SIZE</a:t>
            </a:r>
            <a:endParaRPr sz="2000" dirty="0">
              <a:solidFill>
                <a:srgbClr val="FFFFFF"/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0" name="Google Shape;910;p34"/>
          <p:cNvSpPr txBox="1"/>
          <p:nvPr/>
        </p:nvSpPr>
        <p:spPr>
          <a:xfrm>
            <a:off x="7041931" y="4440794"/>
            <a:ext cx="945931" cy="618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tx1">
                    <a:lumMod val="85000"/>
                  </a:schemeClr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250</a:t>
            </a:r>
            <a:endParaRPr sz="3600" b="1" dirty="0">
              <a:solidFill>
                <a:schemeClr val="tx1">
                  <a:lumMod val="85000"/>
                </a:schemeClr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2" name="Google Shape;3435;p62"/>
          <p:cNvGrpSpPr/>
          <p:nvPr/>
        </p:nvGrpSpPr>
        <p:grpSpPr>
          <a:xfrm>
            <a:off x="7115503" y="4420915"/>
            <a:ext cx="2039007" cy="539969"/>
            <a:chOff x="4411970" y="2426309"/>
            <a:chExt cx="747317" cy="167425"/>
          </a:xfrm>
        </p:grpSpPr>
        <p:sp>
          <p:nvSpPr>
            <p:cNvPr id="52" name="Google Shape;3436;p62"/>
            <p:cNvSpPr/>
            <p:nvPr/>
          </p:nvSpPr>
          <p:spPr>
            <a:xfrm>
              <a:off x="4411970" y="2426309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  <p:sp>
          <p:nvSpPr>
            <p:cNvPr id="53" name="Google Shape;3437;p62"/>
            <p:cNvSpPr/>
            <p:nvPr/>
          </p:nvSpPr>
          <p:spPr>
            <a:xfrm>
              <a:off x="4564629" y="2426309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sp>
        <p:nvSpPr>
          <p:cNvPr id="57" name="Google Shape;1420;p43"/>
          <p:cNvSpPr/>
          <p:nvPr/>
        </p:nvSpPr>
        <p:spPr>
          <a:xfrm>
            <a:off x="6945445" y="4296918"/>
            <a:ext cx="785578" cy="783522"/>
          </a:xfrm>
          <a:custGeom>
            <a:avLst/>
            <a:gdLst/>
            <a:ahLst/>
            <a:cxnLst/>
            <a:rect l="l" t="t" r="r" b="b"/>
            <a:pathLst>
              <a:path w="24450" h="24386" fill="none" extrusionOk="0">
                <a:moveTo>
                  <a:pt x="24449" y="12098"/>
                </a:moveTo>
                <a:cubicBezTo>
                  <a:pt x="24449" y="14315"/>
                  <a:pt x="23563" y="16373"/>
                  <a:pt x="22518" y="18178"/>
                </a:cubicBezTo>
                <a:cubicBezTo>
                  <a:pt x="21441" y="20047"/>
                  <a:pt x="19731" y="21250"/>
                  <a:pt x="17862" y="22327"/>
                </a:cubicBezTo>
                <a:cubicBezTo>
                  <a:pt x="16057" y="23372"/>
                  <a:pt x="14189" y="24385"/>
                  <a:pt x="11940" y="24385"/>
                </a:cubicBezTo>
                <a:cubicBezTo>
                  <a:pt x="9723" y="24385"/>
                  <a:pt x="7601" y="23752"/>
                  <a:pt x="5828" y="22707"/>
                </a:cubicBezTo>
                <a:cubicBezTo>
                  <a:pt x="3959" y="21662"/>
                  <a:pt x="2534" y="20015"/>
                  <a:pt x="1458" y="18146"/>
                </a:cubicBezTo>
                <a:cubicBezTo>
                  <a:pt x="413" y="16373"/>
                  <a:pt x="1" y="14315"/>
                  <a:pt x="1" y="12098"/>
                </a:cubicBezTo>
                <a:cubicBezTo>
                  <a:pt x="1" y="9881"/>
                  <a:pt x="508" y="7886"/>
                  <a:pt x="1553" y="6081"/>
                </a:cubicBezTo>
                <a:cubicBezTo>
                  <a:pt x="2598" y="4212"/>
                  <a:pt x="4054" y="2692"/>
                  <a:pt x="5923" y="1615"/>
                </a:cubicBezTo>
                <a:cubicBezTo>
                  <a:pt x="7696" y="570"/>
                  <a:pt x="9723" y="0"/>
                  <a:pt x="11940" y="0"/>
                </a:cubicBezTo>
                <a:cubicBezTo>
                  <a:pt x="14189" y="0"/>
                  <a:pt x="16215" y="570"/>
                  <a:pt x="17989" y="1615"/>
                </a:cubicBezTo>
                <a:cubicBezTo>
                  <a:pt x="19857" y="2692"/>
                  <a:pt x="21346" y="4180"/>
                  <a:pt x="22423" y="6049"/>
                </a:cubicBezTo>
                <a:cubicBezTo>
                  <a:pt x="23468" y="7822"/>
                  <a:pt x="24449" y="9881"/>
                  <a:pt x="24449" y="12098"/>
                </a:cubicBezTo>
                <a:close/>
              </a:path>
            </a:pathLst>
          </a:custGeom>
          <a:noFill/>
          <a:ln w="198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" name="Google Shape;1619;p46"/>
          <p:cNvSpPr/>
          <p:nvPr/>
        </p:nvSpPr>
        <p:spPr>
          <a:xfrm>
            <a:off x="241567" y="1335412"/>
            <a:ext cx="3831396" cy="1325475"/>
          </a:xfrm>
          <a:custGeom>
            <a:avLst/>
            <a:gdLst/>
            <a:ahLst/>
            <a:cxnLst/>
            <a:rect l="l" t="t" r="r" b="b"/>
            <a:pathLst>
              <a:path w="119647" h="41392" extrusionOk="0">
                <a:moveTo>
                  <a:pt x="11528" y="12066"/>
                </a:moveTo>
                <a:lnTo>
                  <a:pt x="11528" y="12066"/>
                </a:lnTo>
                <a:cubicBezTo>
                  <a:pt x="12194" y="12319"/>
                  <a:pt x="12827" y="12668"/>
                  <a:pt x="13429" y="13143"/>
                </a:cubicBezTo>
                <a:cubicBezTo>
                  <a:pt x="15107" y="14536"/>
                  <a:pt x="15835" y="16563"/>
                  <a:pt x="15550" y="18685"/>
                </a:cubicBezTo>
                <a:cubicBezTo>
                  <a:pt x="15265" y="20648"/>
                  <a:pt x="14284" y="22707"/>
                  <a:pt x="12605" y="23784"/>
                </a:cubicBezTo>
                <a:cubicBezTo>
                  <a:pt x="12067" y="24132"/>
                  <a:pt x="11497" y="24354"/>
                  <a:pt x="10895" y="24544"/>
                </a:cubicBezTo>
                <a:cubicBezTo>
                  <a:pt x="11180" y="24354"/>
                  <a:pt x="11433" y="24195"/>
                  <a:pt x="11718" y="24005"/>
                </a:cubicBezTo>
                <a:cubicBezTo>
                  <a:pt x="14315" y="21978"/>
                  <a:pt x="15170" y="18527"/>
                  <a:pt x="14030" y="15486"/>
                </a:cubicBezTo>
                <a:cubicBezTo>
                  <a:pt x="13587" y="14220"/>
                  <a:pt x="12890" y="13079"/>
                  <a:pt x="11813" y="12256"/>
                </a:cubicBezTo>
                <a:cubicBezTo>
                  <a:pt x="11718" y="12193"/>
                  <a:pt x="11623" y="12129"/>
                  <a:pt x="11528" y="12066"/>
                </a:cubicBezTo>
                <a:close/>
                <a:moveTo>
                  <a:pt x="7411" y="11654"/>
                </a:moveTo>
                <a:cubicBezTo>
                  <a:pt x="7443" y="11686"/>
                  <a:pt x="7506" y="11686"/>
                  <a:pt x="7570" y="11686"/>
                </a:cubicBezTo>
                <a:cubicBezTo>
                  <a:pt x="7603" y="11686"/>
                  <a:pt x="7637" y="11685"/>
                  <a:pt x="7670" y="11685"/>
                </a:cubicBezTo>
                <a:cubicBezTo>
                  <a:pt x="10027" y="11685"/>
                  <a:pt x="11797" y="12793"/>
                  <a:pt x="12859" y="14916"/>
                </a:cubicBezTo>
                <a:cubicBezTo>
                  <a:pt x="14062" y="17386"/>
                  <a:pt x="13999" y="20395"/>
                  <a:pt x="12162" y="22517"/>
                </a:cubicBezTo>
                <a:cubicBezTo>
                  <a:pt x="10947" y="23923"/>
                  <a:pt x="9131" y="24699"/>
                  <a:pt x="7310" y="24699"/>
                </a:cubicBezTo>
                <a:cubicBezTo>
                  <a:pt x="6424" y="24699"/>
                  <a:pt x="5538" y="24515"/>
                  <a:pt x="4720" y="24132"/>
                </a:cubicBezTo>
                <a:cubicBezTo>
                  <a:pt x="1996" y="22834"/>
                  <a:pt x="824" y="20047"/>
                  <a:pt x="1616" y="17133"/>
                </a:cubicBezTo>
                <a:cubicBezTo>
                  <a:pt x="2344" y="14441"/>
                  <a:pt x="4593" y="12066"/>
                  <a:pt x="7411" y="11654"/>
                </a:cubicBezTo>
                <a:close/>
                <a:moveTo>
                  <a:pt x="30862" y="689"/>
                </a:moveTo>
                <a:cubicBezTo>
                  <a:pt x="33166" y="689"/>
                  <a:pt x="35470" y="697"/>
                  <a:pt x="37782" y="697"/>
                </a:cubicBezTo>
                <a:cubicBezTo>
                  <a:pt x="43071" y="697"/>
                  <a:pt x="48328" y="729"/>
                  <a:pt x="53617" y="729"/>
                </a:cubicBezTo>
                <a:cubicBezTo>
                  <a:pt x="59095" y="760"/>
                  <a:pt x="64606" y="792"/>
                  <a:pt x="70085" y="824"/>
                </a:cubicBezTo>
                <a:cubicBezTo>
                  <a:pt x="75278" y="855"/>
                  <a:pt x="80504" y="887"/>
                  <a:pt x="85729" y="950"/>
                </a:cubicBezTo>
                <a:cubicBezTo>
                  <a:pt x="90163" y="982"/>
                  <a:pt x="94628" y="1014"/>
                  <a:pt x="99093" y="1077"/>
                </a:cubicBezTo>
                <a:cubicBezTo>
                  <a:pt x="102355" y="1109"/>
                  <a:pt x="105586" y="1140"/>
                  <a:pt x="108816" y="1172"/>
                </a:cubicBezTo>
                <a:cubicBezTo>
                  <a:pt x="109980" y="1172"/>
                  <a:pt x="111144" y="1225"/>
                  <a:pt x="112307" y="1225"/>
                </a:cubicBezTo>
                <a:cubicBezTo>
                  <a:pt x="112695" y="1225"/>
                  <a:pt x="113083" y="1219"/>
                  <a:pt x="113471" y="1204"/>
                </a:cubicBezTo>
                <a:cubicBezTo>
                  <a:pt x="113788" y="1552"/>
                  <a:pt x="114010" y="2059"/>
                  <a:pt x="114168" y="2534"/>
                </a:cubicBezTo>
                <a:cubicBezTo>
                  <a:pt x="114453" y="3452"/>
                  <a:pt x="114643" y="4402"/>
                  <a:pt x="114801" y="5352"/>
                </a:cubicBezTo>
                <a:cubicBezTo>
                  <a:pt x="115213" y="8012"/>
                  <a:pt x="115371" y="10736"/>
                  <a:pt x="115466" y="13428"/>
                </a:cubicBezTo>
                <a:cubicBezTo>
                  <a:pt x="115688" y="19382"/>
                  <a:pt x="115593" y="25367"/>
                  <a:pt x="114960" y="31289"/>
                </a:cubicBezTo>
                <a:cubicBezTo>
                  <a:pt x="114865" y="32303"/>
                  <a:pt x="114738" y="33316"/>
                  <a:pt x="114548" y="34298"/>
                </a:cubicBezTo>
                <a:cubicBezTo>
                  <a:pt x="114421" y="34899"/>
                  <a:pt x="114263" y="35659"/>
                  <a:pt x="114041" y="36134"/>
                </a:cubicBezTo>
                <a:cubicBezTo>
                  <a:pt x="113978" y="36198"/>
                  <a:pt x="113946" y="36261"/>
                  <a:pt x="113883" y="36356"/>
                </a:cubicBezTo>
                <a:cubicBezTo>
                  <a:pt x="113883" y="36347"/>
                  <a:pt x="113883" y="36343"/>
                  <a:pt x="113882" y="36343"/>
                </a:cubicBezTo>
                <a:cubicBezTo>
                  <a:pt x="113880" y="36343"/>
                  <a:pt x="113874" y="36365"/>
                  <a:pt x="113851" y="36388"/>
                </a:cubicBezTo>
                <a:lnTo>
                  <a:pt x="113756" y="36388"/>
                </a:lnTo>
                <a:cubicBezTo>
                  <a:pt x="113630" y="36388"/>
                  <a:pt x="113535" y="36388"/>
                  <a:pt x="113408" y="36419"/>
                </a:cubicBezTo>
                <a:cubicBezTo>
                  <a:pt x="112869" y="36451"/>
                  <a:pt x="112331" y="36483"/>
                  <a:pt x="111793" y="36483"/>
                </a:cubicBezTo>
                <a:cubicBezTo>
                  <a:pt x="108151" y="36641"/>
                  <a:pt x="104541" y="36736"/>
                  <a:pt x="100899" y="36799"/>
                </a:cubicBezTo>
                <a:cubicBezTo>
                  <a:pt x="95515" y="36926"/>
                  <a:pt x="90131" y="36990"/>
                  <a:pt x="84747" y="37053"/>
                </a:cubicBezTo>
                <a:cubicBezTo>
                  <a:pt x="78414" y="37148"/>
                  <a:pt x="72080" y="37180"/>
                  <a:pt x="65746" y="37243"/>
                </a:cubicBezTo>
                <a:cubicBezTo>
                  <a:pt x="59222" y="37275"/>
                  <a:pt x="52698" y="37306"/>
                  <a:pt x="46206" y="37306"/>
                </a:cubicBezTo>
                <a:cubicBezTo>
                  <a:pt x="43245" y="37322"/>
                  <a:pt x="40292" y="37330"/>
                  <a:pt x="37343" y="37330"/>
                </a:cubicBezTo>
                <a:cubicBezTo>
                  <a:pt x="34394" y="37330"/>
                  <a:pt x="31448" y="37322"/>
                  <a:pt x="28503" y="37306"/>
                </a:cubicBezTo>
                <a:cubicBezTo>
                  <a:pt x="23974" y="37275"/>
                  <a:pt x="19477" y="37243"/>
                  <a:pt x="14980" y="37148"/>
                </a:cubicBezTo>
                <a:cubicBezTo>
                  <a:pt x="12637" y="37116"/>
                  <a:pt x="10293" y="37116"/>
                  <a:pt x="7982" y="36894"/>
                </a:cubicBezTo>
                <a:lnTo>
                  <a:pt x="7950" y="36894"/>
                </a:lnTo>
                <a:cubicBezTo>
                  <a:pt x="7506" y="33854"/>
                  <a:pt x="7095" y="30782"/>
                  <a:pt x="6841" y="27711"/>
                </a:cubicBezTo>
                <a:cubicBezTo>
                  <a:pt x="6778" y="27014"/>
                  <a:pt x="6715" y="26285"/>
                  <a:pt x="6778" y="25589"/>
                </a:cubicBezTo>
                <a:cubicBezTo>
                  <a:pt x="8995" y="25525"/>
                  <a:pt x="11433" y="25494"/>
                  <a:pt x="13302" y="24132"/>
                </a:cubicBezTo>
                <a:cubicBezTo>
                  <a:pt x="15044" y="22834"/>
                  <a:pt x="15994" y="20712"/>
                  <a:pt x="16184" y="18622"/>
                </a:cubicBezTo>
                <a:cubicBezTo>
                  <a:pt x="16405" y="16341"/>
                  <a:pt x="15582" y="14220"/>
                  <a:pt x="13777" y="12794"/>
                </a:cubicBezTo>
                <a:cubicBezTo>
                  <a:pt x="12225" y="11528"/>
                  <a:pt x="10388" y="11084"/>
                  <a:pt x="8488" y="11084"/>
                </a:cubicBezTo>
                <a:cubicBezTo>
                  <a:pt x="8172" y="11053"/>
                  <a:pt x="7855" y="11053"/>
                  <a:pt x="7570" y="11053"/>
                </a:cubicBezTo>
                <a:cubicBezTo>
                  <a:pt x="7475" y="11053"/>
                  <a:pt x="7411" y="11084"/>
                  <a:pt x="7348" y="11116"/>
                </a:cubicBezTo>
                <a:cubicBezTo>
                  <a:pt x="7285" y="11148"/>
                  <a:pt x="7253" y="11148"/>
                  <a:pt x="7190" y="11148"/>
                </a:cubicBezTo>
                <a:cubicBezTo>
                  <a:pt x="7000" y="9881"/>
                  <a:pt x="7063" y="8551"/>
                  <a:pt x="7095" y="7252"/>
                </a:cubicBezTo>
                <a:cubicBezTo>
                  <a:pt x="7158" y="5701"/>
                  <a:pt x="7221" y="4149"/>
                  <a:pt x="7443" y="2629"/>
                </a:cubicBezTo>
                <a:cubicBezTo>
                  <a:pt x="7506" y="2154"/>
                  <a:pt x="7570" y="1647"/>
                  <a:pt x="7728" y="1204"/>
                </a:cubicBezTo>
                <a:cubicBezTo>
                  <a:pt x="7760" y="1172"/>
                  <a:pt x="7760" y="1140"/>
                  <a:pt x="7792" y="1109"/>
                </a:cubicBezTo>
                <a:cubicBezTo>
                  <a:pt x="7823" y="1109"/>
                  <a:pt x="7855" y="1109"/>
                  <a:pt x="7887" y="1077"/>
                </a:cubicBezTo>
                <a:lnTo>
                  <a:pt x="8077" y="1077"/>
                </a:lnTo>
                <a:cubicBezTo>
                  <a:pt x="9882" y="887"/>
                  <a:pt x="11750" y="887"/>
                  <a:pt x="13555" y="855"/>
                </a:cubicBezTo>
                <a:cubicBezTo>
                  <a:pt x="17039" y="792"/>
                  <a:pt x="20491" y="760"/>
                  <a:pt x="23943" y="729"/>
                </a:cubicBezTo>
                <a:cubicBezTo>
                  <a:pt x="26255" y="697"/>
                  <a:pt x="28558" y="689"/>
                  <a:pt x="30862" y="689"/>
                </a:cubicBezTo>
                <a:close/>
                <a:moveTo>
                  <a:pt x="114960" y="2534"/>
                </a:moveTo>
                <a:lnTo>
                  <a:pt x="114960" y="2534"/>
                </a:lnTo>
                <a:cubicBezTo>
                  <a:pt x="115435" y="3009"/>
                  <a:pt x="115910" y="3515"/>
                  <a:pt x="116353" y="3991"/>
                </a:cubicBezTo>
                <a:cubicBezTo>
                  <a:pt x="117176" y="4846"/>
                  <a:pt x="117588" y="5796"/>
                  <a:pt x="117842" y="6967"/>
                </a:cubicBezTo>
                <a:cubicBezTo>
                  <a:pt x="118063" y="8139"/>
                  <a:pt x="118190" y="9374"/>
                  <a:pt x="118317" y="10546"/>
                </a:cubicBezTo>
                <a:cubicBezTo>
                  <a:pt x="118507" y="11908"/>
                  <a:pt x="118633" y="13270"/>
                  <a:pt x="118728" y="14663"/>
                </a:cubicBezTo>
                <a:cubicBezTo>
                  <a:pt x="119077" y="19413"/>
                  <a:pt x="118792" y="24195"/>
                  <a:pt x="118697" y="28946"/>
                </a:cubicBezTo>
                <a:cubicBezTo>
                  <a:pt x="118633" y="31542"/>
                  <a:pt x="118602" y="34139"/>
                  <a:pt x="118190" y="36704"/>
                </a:cubicBezTo>
                <a:cubicBezTo>
                  <a:pt x="118127" y="37306"/>
                  <a:pt x="118000" y="37908"/>
                  <a:pt x="117842" y="38510"/>
                </a:cubicBezTo>
                <a:cubicBezTo>
                  <a:pt x="117747" y="38858"/>
                  <a:pt x="117620" y="39301"/>
                  <a:pt x="117335" y="39586"/>
                </a:cubicBezTo>
                <a:cubicBezTo>
                  <a:pt x="117208" y="39713"/>
                  <a:pt x="117208" y="39681"/>
                  <a:pt x="116986" y="39713"/>
                </a:cubicBezTo>
                <a:cubicBezTo>
                  <a:pt x="116258" y="39745"/>
                  <a:pt x="115530" y="39808"/>
                  <a:pt x="114801" y="39840"/>
                </a:cubicBezTo>
                <a:cubicBezTo>
                  <a:pt x="113408" y="39935"/>
                  <a:pt x="112014" y="39998"/>
                  <a:pt x="110653" y="40030"/>
                </a:cubicBezTo>
                <a:cubicBezTo>
                  <a:pt x="105079" y="40220"/>
                  <a:pt x="99537" y="40188"/>
                  <a:pt x="93995" y="40251"/>
                </a:cubicBezTo>
                <a:cubicBezTo>
                  <a:pt x="88326" y="40315"/>
                  <a:pt x="82657" y="40473"/>
                  <a:pt x="76988" y="40473"/>
                </a:cubicBezTo>
                <a:cubicBezTo>
                  <a:pt x="65746" y="40505"/>
                  <a:pt x="54472" y="40631"/>
                  <a:pt x="43198" y="40631"/>
                </a:cubicBezTo>
                <a:cubicBezTo>
                  <a:pt x="37592" y="40631"/>
                  <a:pt x="31987" y="40600"/>
                  <a:pt x="26381" y="40568"/>
                </a:cubicBezTo>
                <a:cubicBezTo>
                  <a:pt x="23626" y="40536"/>
                  <a:pt x="20871" y="40536"/>
                  <a:pt x="18084" y="40473"/>
                </a:cubicBezTo>
                <a:cubicBezTo>
                  <a:pt x="16722" y="40441"/>
                  <a:pt x="15329" y="40378"/>
                  <a:pt x="13935" y="40346"/>
                </a:cubicBezTo>
                <a:cubicBezTo>
                  <a:pt x="12700" y="40315"/>
                  <a:pt x="11592" y="40220"/>
                  <a:pt x="10515" y="39523"/>
                </a:cubicBezTo>
                <a:cubicBezTo>
                  <a:pt x="10040" y="39238"/>
                  <a:pt x="9660" y="38921"/>
                  <a:pt x="9248" y="38573"/>
                </a:cubicBezTo>
                <a:cubicBezTo>
                  <a:pt x="9185" y="38510"/>
                  <a:pt x="8742" y="38130"/>
                  <a:pt x="8425" y="37845"/>
                </a:cubicBezTo>
                <a:lnTo>
                  <a:pt x="8425" y="37845"/>
                </a:lnTo>
                <a:cubicBezTo>
                  <a:pt x="8837" y="37876"/>
                  <a:pt x="9280" y="37876"/>
                  <a:pt x="9723" y="37876"/>
                </a:cubicBezTo>
                <a:cubicBezTo>
                  <a:pt x="11053" y="37940"/>
                  <a:pt x="12384" y="37971"/>
                  <a:pt x="13714" y="37971"/>
                </a:cubicBezTo>
                <a:cubicBezTo>
                  <a:pt x="18021" y="38035"/>
                  <a:pt x="22328" y="38066"/>
                  <a:pt x="26635" y="38098"/>
                </a:cubicBezTo>
                <a:cubicBezTo>
                  <a:pt x="29516" y="38114"/>
                  <a:pt x="32406" y="38122"/>
                  <a:pt x="35296" y="38122"/>
                </a:cubicBezTo>
                <a:cubicBezTo>
                  <a:pt x="38186" y="38122"/>
                  <a:pt x="41076" y="38114"/>
                  <a:pt x="43958" y="38098"/>
                </a:cubicBezTo>
                <a:cubicBezTo>
                  <a:pt x="50450" y="38098"/>
                  <a:pt x="56942" y="38066"/>
                  <a:pt x="63434" y="38035"/>
                </a:cubicBezTo>
                <a:cubicBezTo>
                  <a:pt x="69831" y="37971"/>
                  <a:pt x="76228" y="37908"/>
                  <a:pt x="82626" y="37845"/>
                </a:cubicBezTo>
                <a:cubicBezTo>
                  <a:pt x="88168" y="37781"/>
                  <a:pt x="93678" y="37718"/>
                  <a:pt x="99220" y="37623"/>
                </a:cubicBezTo>
                <a:cubicBezTo>
                  <a:pt x="103084" y="37528"/>
                  <a:pt x="106979" y="37465"/>
                  <a:pt x="110843" y="37306"/>
                </a:cubicBezTo>
                <a:cubicBezTo>
                  <a:pt x="111476" y="37275"/>
                  <a:pt x="112078" y="37243"/>
                  <a:pt x="112711" y="37211"/>
                </a:cubicBezTo>
                <a:cubicBezTo>
                  <a:pt x="113123" y="37180"/>
                  <a:pt x="113661" y="37211"/>
                  <a:pt x="114073" y="37085"/>
                </a:cubicBezTo>
                <a:cubicBezTo>
                  <a:pt x="114516" y="36958"/>
                  <a:pt x="114738" y="36388"/>
                  <a:pt x="114865" y="35976"/>
                </a:cubicBezTo>
                <a:cubicBezTo>
                  <a:pt x="115118" y="35279"/>
                  <a:pt x="115245" y="34519"/>
                  <a:pt x="115371" y="33759"/>
                </a:cubicBezTo>
                <a:cubicBezTo>
                  <a:pt x="115751" y="31289"/>
                  <a:pt x="115941" y="28787"/>
                  <a:pt x="116068" y="26317"/>
                </a:cubicBezTo>
                <a:cubicBezTo>
                  <a:pt x="116195" y="23214"/>
                  <a:pt x="116290" y="20110"/>
                  <a:pt x="116258" y="17006"/>
                </a:cubicBezTo>
                <a:cubicBezTo>
                  <a:pt x="116258" y="14030"/>
                  <a:pt x="116131" y="11021"/>
                  <a:pt x="115846" y="8044"/>
                </a:cubicBezTo>
                <a:cubicBezTo>
                  <a:pt x="115688" y="6239"/>
                  <a:pt x="115530" y="4307"/>
                  <a:pt x="114960" y="2534"/>
                </a:cubicBezTo>
                <a:close/>
                <a:moveTo>
                  <a:pt x="34837" y="0"/>
                </a:moveTo>
                <a:cubicBezTo>
                  <a:pt x="29992" y="32"/>
                  <a:pt x="25114" y="32"/>
                  <a:pt x="20237" y="32"/>
                </a:cubicBezTo>
                <a:cubicBezTo>
                  <a:pt x="17007" y="64"/>
                  <a:pt x="13745" y="95"/>
                  <a:pt x="10515" y="190"/>
                </a:cubicBezTo>
                <a:cubicBezTo>
                  <a:pt x="9692" y="222"/>
                  <a:pt x="8900" y="254"/>
                  <a:pt x="8077" y="349"/>
                </a:cubicBezTo>
                <a:cubicBezTo>
                  <a:pt x="7887" y="380"/>
                  <a:pt x="7696" y="380"/>
                  <a:pt x="7506" y="444"/>
                </a:cubicBezTo>
                <a:cubicBezTo>
                  <a:pt x="6905" y="697"/>
                  <a:pt x="6905" y="1742"/>
                  <a:pt x="6810" y="2249"/>
                </a:cubicBezTo>
                <a:cubicBezTo>
                  <a:pt x="6588" y="3864"/>
                  <a:pt x="6493" y="5511"/>
                  <a:pt x="6430" y="7126"/>
                </a:cubicBezTo>
                <a:cubicBezTo>
                  <a:pt x="6398" y="8488"/>
                  <a:pt x="6366" y="9913"/>
                  <a:pt x="6556" y="11243"/>
                </a:cubicBezTo>
                <a:cubicBezTo>
                  <a:pt x="4086" y="11781"/>
                  <a:pt x="2154" y="13681"/>
                  <a:pt x="1236" y="16025"/>
                </a:cubicBezTo>
                <a:cubicBezTo>
                  <a:pt x="1" y="19002"/>
                  <a:pt x="603" y="22327"/>
                  <a:pt x="3263" y="24290"/>
                </a:cubicBezTo>
                <a:cubicBezTo>
                  <a:pt x="4118" y="24892"/>
                  <a:pt x="5100" y="25272"/>
                  <a:pt x="6081" y="25430"/>
                </a:cubicBezTo>
                <a:cubicBezTo>
                  <a:pt x="5955" y="26507"/>
                  <a:pt x="6050" y="27679"/>
                  <a:pt x="6145" y="28756"/>
                </a:cubicBezTo>
                <a:cubicBezTo>
                  <a:pt x="6271" y="30402"/>
                  <a:pt x="6430" y="32049"/>
                  <a:pt x="6651" y="33664"/>
                </a:cubicBezTo>
                <a:cubicBezTo>
                  <a:pt x="6778" y="34804"/>
                  <a:pt x="6936" y="35944"/>
                  <a:pt x="7095" y="37085"/>
                </a:cubicBezTo>
                <a:cubicBezTo>
                  <a:pt x="7126" y="37338"/>
                  <a:pt x="7190" y="37496"/>
                  <a:pt x="7380" y="37623"/>
                </a:cubicBezTo>
                <a:cubicBezTo>
                  <a:pt x="7411" y="37781"/>
                  <a:pt x="7570" y="37940"/>
                  <a:pt x="7728" y="38130"/>
                </a:cubicBezTo>
                <a:cubicBezTo>
                  <a:pt x="8108" y="38541"/>
                  <a:pt x="8520" y="38953"/>
                  <a:pt x="8932" y="39365"/>
                </a:cubicBezTo>
                <a:cubicBezTo>
                  <a:pt x="9723" y="40093"/>
                  <a:pt x="10642" y="40695"/>
                  <a:pt x="11655" y="40980"/>
                </a:cubicBezTo>
                <a:cubicBezTo>
                  <a:pt x="12484" y="41202"/>
                  <a:pt x="13364" y="41231"/>
                  <a:pt x="14238" y="41231"/>
                </a:cubicBezTo>
                <a:cubicBezTo>
                  <a:pt x="14545" y="41231"/>
                  <a:pt x="14850" y="41227"/>
                  <a:pt x="15152" y="41227"/>
                </a:cubicBezTo>
                <a:cubicBezTo>
                  <a:pt x="15339" y="41227"/>
                  <a:pt x="15525" y="41229"/>
                  <a:pt x="15709" y="41233"/>
                </a:cubicBezTo>
                <a:cubicBezTo>
                  <a:pt x="17166" y="41265"/>
                  <a:pt x="18591" y="41265"/>
                  <a:pt x="20047" y="41296"/>
                </a:cubicBezTo>
                <a:cubicBezTo>
                  <a:pt x="25843" y="41328"/>
                  <a:pt x="31638" y="41391"/>
                  <a:pt x="37465" y="41391"/>
                </a:cubicBezTo>
                <a:cubicBezTo>
                  <a:pt x="49151" y="41391"/>
                  <a:pt x="60869" y="41360"/>
                  <a:pt x="72555" y="41265"/>
                </a:cubicBezTo>
                <a:cubicBezTo>
                  <a:pt x="84241" y="41138"/>
                  <a:pt x="95927" y="41138"/>
                  <a:pt x="107581" y="40853"/>
                </a:cubicBezTo>
                <a:cubicBezTo>
                  <a:pt x="110494" y="40758"/>
                  <a:pt x="113408" y="40663"/>
                  <a:pt x="116321" y="40441"/>
                </a:cubicBezTo>
                <a:cubicBezTo>
                  <a:pt x="116923" y="40410"/>
                  <a:pt x="117493" y="40473"/>
                  <a:pt x="117905" y="39998"/>
                </a:cubicBezTo>
                <a:cubicBezTo>
                  <a:pt x="118190" y="39681"/>
                  <a:pt x="118348" y="39206"/>
                  <a:pt x="118475" y="38795"/>
                </a:cubicBezTo>
                <a:cubicBezTo>
                  <a:pt x="118887" y="37528"/>
                  <a:pt x="119013" y="36134"/>
                  <a:pt x="119140" y="34773"/>
                </a:cubicBezTo>
                <a:cubicBezTo>
                  <a:pt x="119267" y="33316"/>
                  <a:pt x="119330" y="31859"/>
                  <a:pt x="119362" y="30402"/>
                </a:cubicBezTo>
                <a:cubicBezTo>
                  <a:pt x="119457" y="26349"/>
                  <a:pt x="119647" y="22295"/>
                  <a:pt x="119552" y="18242"/>
                </a:cubicBezTo>
                <a:cubicBezTo>
                  <a:pt x="119488" y="15328"/>
                  <a:pt x="119330" y="12446"/>
                  <a:pt x="118950" y="9596"/>
                </a:cubicBezTo>
                <a:cubicBezTo>
                  <a:pt x="118697" y="7411"/>
                  <a:pt x="118507" y="5226"/>
                  <a:pt x="116923" y="3579"/>
                </a:cubicBezTo>
                <a:cubicBezTo>
                  <a:pt x="116036" y="2724"/>
                  <a:pt x="115181" y="1805"/>
                  <a:pt x="114326" y="919"/>
                </a:cubicBezTo>
                <a:cubicBezTo>
                  <a:pt x="114390" y="729"/>
                  <a:pt x="114295" y="475"/>
                  <a:pt x="114041" y="444"/>
                </a:cubicBezTo>
                <a:cubicBezTo>
                  <a:pt x="113915" y="444"/>
                  <a:pt x="113788" y="412"/>
                  <a:pt x="113693" y="412"/>
                </a:cubicBezTo>
                <a:lnTo>
                  <a:pt x="113376" y="412"/>
                </a:lnTo>
                <a:cubicBezTo>
                  <a:pt x="112711" y="412"/>
                  <a:pt x="112014" y="412"/>
                  <a:pt x="111349" y="380"/>
                </a:cubicBezTo>
                <a:cubicBezTo>
                  <a:pt x="108277" y="380"/>
                  <a:pt x="105237" y="349"/>
                  <a:pt x="102197" y="317"/>
                </a:cubicBezTo>
                <a:cubicBezTo>
                  <a:pt x="97447" y="285"/>
                  <a:pt x="92728" y="254"/>
                  <a:pt x="87978" y="222"/>
                </a:cubicBezTo>
                <a:cubicBezTo>
                  <a:pt x="82214" y="190"/>
                  <a:pt x="76450" y="159"/>
                  <a:pt x="70718" y="127"/>
                </a:cubicBezTo>
                <a:cubicBezTo>
                  <a:pt x="64574" y="95"/>
                  <a:pt x="58462" y="64"/>
                  <a:pt x="52318" y="32"/>
                </a:cubicBezTo>
                <a:cubicBezTo>
                  <a:pt x="46491" y="0"/>
                  <a:pt x="40664" y="0"/>
                  <a:pt x="348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" name="Google Shape;1619;p46"/>
          <p:cNvSpPr/>
          <p:nvPr/>
        </p:nvSpPr>
        <p:spPr>
          <a:xfrm>
            <a:off x="241567" y="3052716"/>
            <a:ext cx="3831396" cy="1325475"/>
          </a:xfrm>
          <a:custGeom>
            <a:avLst/>
            <a:gdLst/>
            <a:ahLst/>
            <a:cxnLst/>
            <a:rect l="l" t="t" r="r" b="b"/>
            <a:pathLst>
              <a:path w="119647" h="41392" extrusionOk="0">
                <a:moveTo>
                  <a:pt x="11528" y="12066"/>
                </a:moveTo>
                <a:lnTo>
                  <a:pt x="11528" y="12066"/>
                </a:lnTo>
                <a:cubicBezTo>
                  <a:pt x="12194" y="12319"/>
                  <a:pt x="12827" y="12668"/>
                  <a:pt x="13429" y="13143"/>
                </a:cubicBezTo>
                <a:cubicBezTo>
                  <a:pt x="15107" y="14536"/>
                  <a:pt x="15835" y="16563"/>
                  <a:pt x="15550" y="18685"/>
                </a:cubicBezTo>
                <a:cubicBezTo>
                  <a:pt x="15265" y="20648"/>
                  <a:pt x="14284" y="22707"/>
                  <a:pt x="12605" y="23784"/>
                </a:cubicBezTo>
                <a:cubicBezTo>
                  <a:pt x="12067" y="24132"/>
                  <a:pt x="11497" y="24354"/>
                  <a:pt x="10895" y="24544"/>
                </a:cubicBezTo>
                <a:cubicBezTo>
                  <a:pt x="11180" y="24354"/>
                  <a:pt x="11433" y="24195"/>
                  <a:pt x="11718" y="24005"/>
                </a:cubicBezTo>
                <a:cubicBezTo>
                  <a:pt x="14315" y="21978"/>
                  <a:pt x="15170" y="18527"/>
                  <a:pt x="14030" y="15486"/>
                </a:cubicBezTo>
                <a:cubicBezTo>
                  <a:pt x="13587" y="14220"/>
                  <a:pt x="12890" y="13079"/>
                  <a:pt x="11813" y="12256"/>
                </a:cubicBezTo>
                <a:cubicBezTo>
                  <a:pt x="11718" y="12193"/>
                  <a:pt x="11623" y="12129"/>
                  <a:pt x="11528" y="12066"/>
                </a:cubicBezTo>
                <a:close/>
                <a:moveTo>
                  <a:pt x="7411" y="11654"/>
                </a:moveTo>
                <a:cubicBezTo>
                  <a:pt x="7443" y="11686"/>
                  <a:pt x="7506" y="11686"/>
                  <a:pt x="7570" y="11686"/>
                </a:cubicBezTo>
                <a:cubicBezTo>
                  <a:pt x="7603" y="11686"/>
                  <a:pt x="7637" y="11685"/>
                  <a:pt x="7670" y="11685"/>
                </a:cubicBezTo>
                <a:cubicBezTo>
                  <a:pt x="10027" y="11685"/>
                  <a:pt x="11797" y="12793"/>
                  <a:pt x="12859" y="14916"/>
                </a:cubicBezTo>
                <a:cubicBezTo>
                  <a:pt x="14062" y="17386"/>
                  <a:pt x="13999" y="20395"/>
                  <a:pt x="12162" y="22517"/>
                </a:cubicBezTo>
                <a:cubicBezTo>
                  <a:pt x="10947" y="23923"/>
                  <a:pt x="9131" y="24699"/>
                  <a:pt x="7310" y="24699"/>
                </a:cubicBezTo>
                <a:cubicBezTo>
                  <a:pt x="6424" y="24699"/>
                  <a:pt x="5538" y="24515"/>
                  <a:pt x="4720" y="24132"/>
                </a:cubicBezTo>
                <a:cubicBezTo>
                  <a:pt x="1996" y="22834"/>
                  <a:pt x="824" y="20047"/>
                  <a:pt x="1616" y="17133"/>
                </a:cubicBezTo>
                <a:cubicBezTo>
                  <a:pt x="2344" y="14441"/>
                  <a:pt x="4593" y="12066"/>
                  <a:pt x="7411" y="11654"/>
                </a:cubicBezTo>
                <a:close/>
                <a:moveTo>
                  <a:pt x="30862" y="689"/>
                </a:moveTo>
                <a:cubicBezTo>
                  <a:pt x="33166" y="689"/>
                  <a:pt x="35470" y="697"/>
                  <a:pt x="37782" y="697"/>
                </a:cubicBezTo>
                <a:cubicBezTo>
                  <a:pt x="43071" y="697"/>
                  <a:pt x="48328" y="729"/>
                  <a:pt x="53617" y="729"/>
                </a:cubicBezTo>
                <a:cubicBezTo>
                  <a:pt x="59095" y="760"/>
                  <a:pt x="64606" y="792"/>
                  <a:pt x="70085" y="824"/>
                </a:cubicBezTo>
                <a:cubicBezTo>
                  <a:pt x="75278" y="855"/>
                  <a:pt x="80504" y="887"/>
                  <a:pt x="85729" y="950"/>
                </a:cubicBezTo>
                <a:cubicBezTo>
                  <a:pt x="90163" y="982"/>
                  <a:pt x="94628" y="1014"/>
                  <a:pt x="99093" y="1077"/>
                </a:cubicBezTo>
                <a:cubicBezTo>
                  <a:pt x="102355" y="1109"/>
                  <a:pt x="105586" y="1140"/>
                  <a:pt x="108816" y="1172"/>
                </a:cubicBezTo>
                <a:cubicBezTo>
                  <a:pt x="109980" y="1172"/>
                  <a:pt x="111144" y="1225"/>
                  <a:pt x="112307" y="1225"/>
                </a:cubicBezTo>
                <a:cubicBezTo>
                  <a:pt x="112695" y="1225"/>
                  <a:pt x="113083" y="1219"/>
                  <a:pt x="113471" y="1204"/>
                </a:cubicBezTo>
                <a:cubicBezTo>
                  <a:pt x="113788" y="1552"/>
                  <a:pt x="114010" y="2059"/>
                  <a:pt x="114168" y="2534"/>
                </a:cubicBezTo>
                <a:cubicBezTo>
                  <a:pt x="114453" y="3452"/>
                  <a:pt x="114643" y="4402"/>
                  <a:pt x="114801" y="5352"/>
                </a:cubicBezTo>
                <a:cubicBezTo>
                  <a:pt x="115213" y="8012"/>
                  <a:pt x="115371" y="10736"/>
                  <a:pt x="115466" y="13428"/>
                </a:cubicBezTo>
                <a:cubicBezTo>
                  <a:pt x="115688" y="19382"/>
                  <a:pt x="115593" y="25367"/>
                  <a:pt x="114960" y="31289"/>
                </a:cubicBezTo>
                <a:cubicBezTo>
                  <a:pt x="114865" y="32303"/>
                  <a:pt x="114738" y="33316"/>
                  <a:pt x="114548" y="34298"/>
                </a:cubicBezTo>
                <a:cubicBezTo>
                  <a:pt x="114421" y="34899"/>
                  <a:pt x="114263" y="35659"/>
                  <a:pt x="114041" y="36134"/>
                </a:cubicBezTo>
                <a:cubicBezTo>
                  <a:pt x="113978" y="36198"/>
                  <a:pt x="113946" y="36261"/>
                  <a:pt x="113883" y="36356"/>
                </a:cubicBezTo>
                <a:cubicBezTo>
                  <a:pt x="113883" y="36347"/>
                  <a:pt x="113883" y="36343"/>
                  <a:pt x="113882" y="36343"/>
                </a:cubicBezTo>
                <a:cubicBezTo>
                  <a:pt x="113880" y="36343"/>
                  <a:pt x="113874" y="36365"/>
                  <a:pt x="113851" y="36388"/>
                </a:cubicBezTo>
                <a:lnTo>
                  <a:pt x="113756" y="36388"/>
                </a:lnTo>
                <a:cubicBezTo>
                  <a:pt x="113630" y="36388"/>
                  <a:pt x="113535" y="36388"/>
                  <a:pt x="113408" y="36419"/>
                </a:cubicBezTo>
                <a:cubicBezTo>
                  <a:pt x="112869" y="36451"/>
                  <a:pt x="112331" y="36483"/>
                  <a:pt x="111793" y="36483"/>
                </a:cubicBezTo>
                <a:cubicBezTo>
                  <a:pt x="108151" y="36641"/>
                  <a:pt x="104541" y="36736"/>
                  <a:pt x="100899" y="36799"/>
                </a:cubicBezTo>
                <a:cubicBezTo>
                  <a:pt x="95515" y="36926"/>
                  <a:pt x="90131" y="36990"/>
                  <a:pt x="84747" y="37053"/>
                </a:cubicBezTo>
                <a:cubicBezTo>
                  <a:pt x="78414" y="37148"/>
                  <a:pt x="72080" y="37180"/>
                  <a:pt x="65746" y="37243"/>
                </a:cubicBezTo>
                <a:cubicBezTo>
                  <a:pt x="59222" y="37275"/>
                  <a:pt x="52698" y="37306"/>
                  <a:pt x="46206" y="37306"/>
                </a:cubicBezTo>
                <a:cubicBezTo>
                  <a:pt x="43245" y="37322"/>
                  <a:pt x="40292" y="37330"/>
                  <a:pt x="37343" y="37330"/>
                </a:cubicBezTo>
                <a:cubicBezTo>
                  <a:pt x="34394" y="37330"/>
                  <a:pt x="31448" y="37322"/>
                  <a:pt x="28503" y="37306"/>
                </a:cubicBezTo>
                <a:cubicBezTo>
                  <a:pt x="23974" y="37275"/>
                  <a:pt x="19477" y="37243"/>
                  <a:pt x="14980" y="37148"/>
                </a:cubicBezTo>
                <a:cubicBezTo>
                  <a:pt x="12637" y="37116"/>
                  <a:pt x="10293" y="37116"/>
                  <a:pt x="7982" y="36894"/>
                </a:cubicBezTo>
                <a:lnTo>
                  <a:pt x="7950" y="36894"/>
                </a:lnTo>
                <a:cubicBezTo>
                  <a:pt x="7506" y="33854"/>
                  <a:pt x="7095" y="30782"/>
                  <a:pt x="6841" y="27711"/>
                </a:cubicBezTo>
                <a:cubicBezTo>
                  <a:pt x="6778" y="27014"/>
                  <a:pt x="6715" y="26285"/>
                  <a:pt x="6778" y="25589"/>
                </a:cubicBezTo>
                <a:cubicBezTo>
                  <a:pt x="8995" y="25525"/>
                  <a:pt x="11433" y="25494"/>
                  <a:pt x="13302" y="24132"/>
                </a:cubicBezTo>
                <a:cubicBezTo>
                  <a:pt x="15044" y="22834"/>
                  <a:pt x="15994" y="20712"/>
                  <a:pt x="16184" y="18622"/>
                </a:cubicBezTo>
                <a:cubicBezTo>
                  <a:pt x="16405" y="16341"/>
                  <a:pt x="15582" y="14220"/>
                  <a:pt x="13777" y="12794"/>
                </a:cubicBezTo>
                <a:cubicBezTo>
                  <a:pt x="12225" y="11528"/>
                  <a:pt x="10388" y="11084"/>
                  <a:pt x="8488" y="11084"/>
                </a:cubicBezTo>
                <a:cubicBezTo>
                  <a:pt x="8172" y="11053"/>
                  <a:pt x="7855" y="11053"/>
                  <a:pt x="7570" y="11053"/>
                </a:cubicBezTo>
                <a:cubicBezTo>
                  <a:pt x="7475" y="11053"/>
                  <a:pt x="7411" y="11084"/>
                  <a:pt x="7348" y="11116"/>
                </a:cubicBezTo>
                <a:cubicBezTo>
                  <a:pt x="7285" y="11148"/>
                  <a:pt x="7253" y="11148"/>
                  <a:pt x="7190" y="11148"/>
                </a:cubicBezTo>
                <a:cubicBezTo>
                  <a:pt x="7000" y="9881"/>
                  <a:pt x="7063" y="8551"/>
                  <a:pt x="7095" y="7252"/>
                </a:cubicBezTo>
                <a:cubicBezTo>
                  <a:pt x="7158" y="5701"/>
                  <a:pt x="7221" y="4149"/>
                  <a:pt x="7443" y="2629"/>
                </a:cubicBezTo>
                <a:cubicBezTo>
                  <a:pt x="7506" y="2154"/>
                  <a:pt x="7570" y="1647"/>
                  <a:pt x="7728" y="1204"/>
                </a:cubicBezTo>
                <a:cubicBezTo>
                  <a:pt x="7760" y="1172"/>
                  <a:pt x="7760" y="1140"/>
                  <a:pt x="7792" y="1109"/>
                </a:cubicBezTo>
                <a:cubicBezTo>
                  <a:pt x="7823" y="1109"/>
                  <a:pt x="7855" y="1109"/>
                  <a:pt x="7887" y="1077"/>
                </a:cubicBezTo>
                <a:lnTo>
                  <a:pt x="8077" y="1077"/>
                </a:lnTo>
                <a:cubicBezTo>
                  <a:pt x="9882" y="887"/>
                  <a:pt x="11750" y="887"/>
                  <a:pt x="13555" y="855"/>
                </a:cubicBezTo>
                <a:cubicBezTo>
                  <a:pt x="17039" y="792"/>
                  <a:pt x="20491" y="760"/>
                  <a:pt x="23943" y="729"/>
                </a:cubicBezTo>
                <a:cubicBezTo>
                  <a:pt x="26255" y="697"/>
                  <a:pt x="28558" y="689"/>
                  <a:pt x="30862" y="689"/>
                </a:cubicBezTo>
                <a:close/>
                <a:moveTo>
                  <a:pt x="114960" y="2534"/>
                </a:moveTo>
                <a:lnTo>
                  <a:pt x="114960" y="2534"/>
                </a:lnTo>
                <a:cubicBezTo>
                  <a:pt x="115435" y="3009"/>
                  <a:pt x="115910" y="3515"/>
                  <a:pt x="116353" y="3991"/>
                </a:cubicBezTo>
                <a:cubicBezTo>
                  <a:pt x="117176" y="4846"/>
                  <a:pt x="117588" y="5796"/>
                  <a:pt x="117842" y="6967"/>
                </a:cubicBezTo>
                <a:cubicBezTo>
                  <a:pt x="118063" y="8139"/>
                  <a:pt x="118190" y="9374"/>
                  <a:pt x="118317" y="10546"/>
                </a:cubicBezTo>
                <a:cubicBezTo>
                  <a:pt x="118507" y="11908"/>
                  <a:pt x="118633" y="13270"/>
                  <a:pt x="118728" y="14663"/>
                </a:cubicBezTo>
                <a:cubicBezTo>
                  <a:pt x="119077" y="19413"/>
                  <a:pt x="118792" y="24195"/>
                  <a:pt x="118697" y="28946"/>
                </a:cubicBezTo>
                <a:cubicBezTo>
                  <a:pt x="118633" y="31542"/>
                  <a:pt x="118602" y="34139"/>
                  <a:pt x="118190" y="36704"/>
                </a:cubicBezTo>
                <a:cubicBezTo>
                  <a:pt x="118127" y="37306"/>
                  <a:pt x="118000" y="37908"/>
                  <a:pt x="117842" y="38510"/>
                </a:cubicBezTo>
                <a:cubicBezTo>
                  <a:pt x="117747" y="38858"/>
                  <a:pt x="117620" y="39301"/>
                  <a:pt x="117335" y="39586"/>
                </a:cubicBezTo>
                <a:cubicBezTo>
                  <a:pt x="117208" y="39713"/>
                  <a:pt x="117208" y="39681"/>
                  <a:pt x="116986" y="39713"/>
                </a:cubicBezTo>
                <a:cubicBezTo>
                  <a:pt x="116258" y="39745"/>
                  <a:pt x="115530" y="39808"/>
                  <a:pt x="114801" y="39840"/>
                </a:cubicBezTo>
                <a:cubicBezTo>
                  <a:pt x="113408" y="39935"/>
                  <a:pt x="112014" y="39998"/>
                  <a:pt x="110653" y="40030"/>
                </a:cubicBezTo>
                <a:cubicBezTo>
                  <a:pt x="105079" y="40220"/>
                  <a:pt x="99537" y="40188"/>
                  <a:pt x="93995" y="40251"/>
                </a:cubicBezTo>
                <a:cubicBezTo>
                  <a:pt x="88326" y="40315"/>
                  <a:pt x="82657" y="40473"/>
                  <a:pt x="76988" y="40473"/>
                </a:cubicBezTo>
                <a:cubicBezTo>
                  <a:pt x="65746" y="40505"/>
                  <a:pt x="54472" y="40631"/>
                  <a:pt x="43198" y="40631"/>
                </a:cubicBezTo>
                <a:cubicBezTo>
                  <a:pt x="37592" y="40631"/>
                  <a:pt x="31987" y="40600"/>
                  <a:pt x="26381" y="40568"/>
                </a:cubicBezTo>
                <a:cubicBezTo>
                  <a:pt x="23626" y="40536"/>
                  <a:pt x="20871" y="40536"/>
                  <a:pt x="18084" y="40473"/>
                </a:cubicBezTo>
                <a:cubicBezTo>
                  <a:pt x="16722" y="40441"/>
                  <a:pt x="15329" y="40378"/>
                  <a:pt x="13935" y="40346"/>
                </a:cubicBezTo>
                <a:cubicBezTo>
                  <a:pt x="12700" y="40315"/>
                  <a:pt x="11592" y="40220"/>
                  <a:pt x="10515" y="39523"/>
                </a:cubicBezTo>
                <a:cubicBezTo>
                  <a:pt x="10040" y="39238"/>
                  <a:pt x="9660" y="38921"/>
                  <a:pt x="9248" y="38573"/>
                </a:cubicBezTo>
                <a:cubicBezTo>
                  <a:pt x="9185" y="38510"/>
                  <a:pt x="8742" y="38130"/>
                  <a:pt x="8425" y="37845"/>
                </a:cubicBezTo>
                <a:lnTo>
                  <a:pt x="8425" y="37845"/>
                </a:lnTo>
                <a:cubicBezTo>
                  <a:pt x="8837" y="37876"/>
                  <a:pt x="9280" y="37876"/>
                  <a:pt x="9723" y="37876"/>
                </a:cubicBezTo>
                <a:cubicBezTo>
                  <a:pt x="11053" y="37940"/>
                  <a:pt x="12384" y="37971"/>
                  <a:pt x="13714" y="37971"/>
                </a:cubicBezTo>
                <a:cubicBezTo>
                  <a:pt x="18021" y="38035"/>
                  <a:pt x="22328" y="38066"/>
                  <a:pt x="26635" y="38098"/>
                </a:cubicBezTo>
                <a:cubicBezTo>
                  <a:pt x="29516" y="38114"/>
                  <a:pt x="32406" y="38122"/>
                  <a:pt x="35296" y="38122"/>
                </a:cubicBezTo>
                <a:cubicBezTo>
                  <a:pt x="38186" y="38122"/>
                  <a:pt x="41076" y="38114"/>
                  <a:pt x="43958" y="38098"/>
                </a:cubicBezTo>
                <a:cubicBezTo>
                  <a:pt x="50450" y="38098"/>
                  <a:pt x="56942" y="38066"/>
                  <a:pt x="63434" y="38035"/>
                </a:cubicBezTo>
                <a:cubicBezTo>
                  <a:pt x="69831" y="37971"/>
                  <a:pt x="76228" y="37908"/>
                  <a:pt x="82626" y="37845"/>
                </a:cubicBezTo>
                <a:cubicBezTo>
                  <a:pt x="88168" y="37781"/>
                  <a:pt x="93678" y="37718"/>
                  <a:pt x="99220" y="37623"/>
                </a:cubicBezTo>
                <a:cubicBezTo>
                  <a:pt x="103084" y="37528"/>
                  <a:pt x="106979" y="37465"/>
                  <a:pt x="110843" y="37306"/>
                </a:cubicBezTo>
                <a:cubicBezTo>
                  <a:pt x="111476" y="37275"/>
                  <a:pt x="112078" y="37243"/>
                  <a:pt x="112711" y="37211"/>
                </a:cubicBezTo>
                <a:cubicBezTo>
                  <a:pt x="113123" y="37180"/>
                  <a:pt x="113661" y="37211"/>
                  <a:pt x="114073" y="37085"/>
                </a:cubicBezTo>
                <a:cubicBezTo>
                  <a:pt x="114516" y="36958"/>
                  <a:pt x="114738" y="36388"/>
                  <a:pt x="114865" y="35976"/>
                </a:cubicBezTo>
                <a:cubicBezTo>
                  <a:pt x="115118" y="35279"/>
                  <a:pt x="115245" y="34519"/>
                  <a:pt x="115371" y="33759"/>
                </a:cubicBezTo>
                <a:cubicBezTo>
                  <a:pt x="115751" y="31289"/>
                  <a:pt x="115941" y="28787"/>
                  <a:pt x="116068" y="26317"/>
                </a:cubicBezTo>
                <a:cubicBezTo>
                  <a:pt x="116195" y="23214"/>
                  <a:pt x="116290" y="20110"/>
                  <a:pt x="116258" y="17006"/>
                </a:cubicBezTo>
                <a:cubicBezTo>
                  <a:pt x="116258" y="14030"/>
                  <a:pt x="116131" y="11021"/>
                  <a:pt x="115846" y="8044"/>
                </a:cubicBezTo>
                <a:cubicBezTo>
                  <a:pt x="115688" y="6239"/>
                  <a:pt x="115530" y="4307"/>
                  <a:pt x="114960" y="2534"/>
                </a:cubicBezTo>
                <a:close/>
                <a:moveTo>
                  <a:pt x="34837" y="0"/>
                </a:moveTo>
                <a:cubicBezTo>
                  <a:pt x="29992" y="32"/>
                  <a:pt x="25114" y="32"/>
                  <a:pt x="20237" y="32"/>
                </a:cubicBezTo>
                <a:cubicBezTo>
                  <a:pt x="17007" y="64"/>
                  <a:pt x="13745" y="95"/>
                  <a:pt x="10515" y="190"/>
                </a:cubicBezTo>
                <a:cubicBezTo>
                  <a:pt x="9692" y="222"/>
                  <a:pt x="8900" y="254"/>
                  <a:pt x="8077" y="349"/>
                </a:cubicBezTo>
                <a:cubicBezTo>
                  <a:pt x="7887" y="380"/>
                  <a:pt x="7696" y="380"/>
                  <a:pt x="7506" y="444"/>
                </a:cubicBezTo>
                <a:cubicBezTo>
                  <a:pt x="6905" y="697"/>
                  <a:pt x="6905" y="1742"/>
                  <a:pt x="6810" y="2249"/>
                </a:cubicBezTo>
                <a:cubicBezTo>
                  <a:pt x="6588" y="3864"/>
                  <a:pt x="6493" y="5511"/>
                  <a:pt x="6430" y="7126"/>
                </a:cubicBezTo>
                <a:cubicBezTo>
                  <a:pt x="6398" y="8488"/>
                  <a:pt x="6366" y="9913"/>
                  <a:pt x="6556" y="11243"/>
                </a:cubicBezTo>
                <a:cubicBezTo>
                  <a:pt x="4086" y="11781"/>
                  <a:pt x="2154" y="13681"/>
                  <a:pt x="1236" y="16025"/>
                </a:cubicBezTo>
                <a:cubicBezTo>
                  <a:pt x="1" y="19002"/>
                  <a:pt x="603" y="22327"/>
                  <a:pt x="3263" y="24290"/>
                </a:cubicBezTo>
                <a:cubicBezTo>
                  <a:pt x="4118" y="24892"/>
                  <a:pt x="5100" y="25272"/>
                  <a:pt x="6081" y="25430"/>
                </a:cubicBezTo>
                <a:cubicBezTo>
                  <a:pt x="5955" y="26507"/>
                  <a:pt x="6050" y="27679"/>
                  <a:pt x="6145" y="28756"/>
                </a:cubicBezTo>
                <a:cubicBezTo>
                  <a:pt x="6271" y="30402"/>
                  <a:pt x="6430" y="32049"/>
                  <a:pt x="6651" y="33664"/>
                </a:cubicBezTo>
                <a:cubicBezTo>
                  <a:pt x="6778" y="34804"/>
                  <a:pt x="6936" y="35944"/>
                  <a:pt x="7095" y="37085"/>
                </a:cubicBezTo>
                <a:cubicBezTo>
                  <a:pt x="7126" y="37338"/>
                  <a:pt x="7190" y="37496"/>
                  <a:pt x="7380" y="37623"/>
                </a:cubicBezTo>
                <a:cubicBezTo>
                  <a:pt x="7411" y="37781"/>
                  <a:pt x="7570" y="37940"/>
                  <a:pt x="7728" y="38130"/>
                </a:cubicBezTo>
                <a:cubicBezTo>
                  <a:pt x="8108" y="38541"/>
                  <a:pt x="8520" y="38953"/>
                  <a:pt x="8932" y="39365"/>
                </a:cubicBezTo>
                <a:cubicBezTo>
                  <a:pt x="9723" y="40093"/>
                  <a:pt x="10642" y="40695"/>
                  <a:pt x="11655" y="40980"/>
                </a:cubicBezTo>
                <a:cubicBezTo>
                  <a:pt x="12484" y="41202"/>
                  <a:pt x="13364" y="41231"/>
                  <a:pt x="14238" y="41231"/>
                </a:cubicBezTo>
                <a:cubicBezTo>
                  <a:pt x="14545" y="41231"/>
                  <a:pt x="14850" y="41227"/>
                  <a:pt x="15152" y="41227"/>
                </a:cubicBezTo>
                <a:cubicBezTo>
                  <a:pt x="15339" y="41227"/>
                  <a:pt x="15525" y="41229"/>
                  <a:pt x="15709" y="41233"/>
                </a:cubicBezTo>
                <a:cubicBezTo>
                  <a:pt x="17166" y="41265"/>
                  <a:pt x="18591" y="41265"/>
                  <a:pt x="20047" y="41296"/>
                </a:cubicBezTo>
                <a:cubicBezTo>
                  <a:pt x="25843" y="41328"/>
                  <a:pt x="31638" y="41391"/>
                  <a:pt x="37465" y="41391"/>
                </a:cubicBezTo>
                <a:cubicBezTo>
                  <a:pt x="49151" y="41391"/>
                  <a:pt x="60869" y="41360"/>
                  <a:pt x="72555" y="41265"/>
                </a:cubicBezTo>
                <a:cubicBezTo>
                  <a:pt x="84241" y="41138"/>
                  <a:pt x="95927" y="41138"/>
                  <a:pt x="107581" y="40853"/>
                </a:cubicBezTo>
                <a:cubicBezTo>
                  <a:pt x="110494" y="40758"/>
                  <a:pt x="113408" y="40663"/>
                  <a:pt x="116321" y="40441"/>
                </a:cubicBezTo>
                <a:cubicBezTo>
                  <a:pt x="116923" y="40410"/>
                  <a:pt x="117493" y="40473"/>
                  <a:pt x="117905" y="39998"/>
                </a:cubicBezTo>
                <a:cubicBezTo>
                  <a:pt x="118190" y="39681"/>
                  <a:pt x="118348" y="39206"/>
                  <a:pt x="118475" y="38795"/>
                </a:cubicBezTo>
                <a:cubicBezTo>
                  <a:pt x="118887" y="37528"/>
                  <a:pt x="119013" y="36134"/>
                  <a:pt x="119140" y="34773"/>
                </a:cubicBezTo>
                <a:cubicBezTo>
                  <a:pt x="119267" y="33316"/>
                  <a:pt x="119330" y="31859"/>
                  <a:pt x="119362" y="30402"/>
                </a:cubicBezTo>
                <a:cubicBezTo>
                  <a:pt x="119457" y="26349"/>
                  <a:pt x="119647" y="22295"/>
                  <a:pt x="119552" y="18242"/>
                </a:cubicBezTo>
                <a:cubicBezTo>
                  <a:pt x="119488" y="15328"/>
                  <a:pt x="119330" y="12446"/>
                  <a:pt x="118950" y="9596"/>
                </a:cubicBezTo>
                <a:cubicBezTo>
                  <a:pt x="118697" y="7411"/>
                  <a:pt x="118507" y="5226"/>
                  <a:pt x="116923" y="3579"/>
                </a:cubicBezTo>
                <a:cubicBezTo>
                  <a:pt x="116036" y="2724"/>
                  <a:pt x="115181" y="1805"/>
                  <a:pt x="114326" y="919"/>
                </a:cubicBezTo>
                <a:cubicBezTo>
                  <a:pt x="114390" y="729"/>
                  <a:pt x="114295" y="475"/>
                  <a:pt x="114041" y="444"/>
                </a:cubicBezTo>
                <a:cubicBezTo>
                  <a:pt x="113915" y="444"/>
                  <a:pt x="113788" y="412"/>
                  <a:pt x="113693" y="412"/>
                </a:cubicBezTo>
                <a:lnTo>
                  <a:pt x="113376" y="412"/>
                </a:lnTo>
                <a:cubicBezTo>
                  <a:pt x="112711" y="412"/>
                  <a:pt x="112014" y="412"/>
                  <a:pt x="111349" y="380"/>
                </a:cubicBezTo>
                <a:cubicBezTo>
                  <a:pt x="108277" y="380"/>
                  <a:pt x="105237" y="349"/>
                  <a:pt x="102197" y="317"/>
                </a:cubicBezTo>
                <a:cubicBezTo>
                  <a:pt x="97447" y="285"/>
                  <a:pt x="92728" y="254"/>
                  <a:pt x="87978" y="222"/>
                </a:cubicBezTo>
                <a:cubicBezTo>
                  <a:pt x="82214" y="190"/>
                  <a:pt x="76450" y="159"/>
                  <a:pt x="70718" y="127"/>
                </a:cubicBezTo>
                <a:cubicBezTo>
                  <a:pt x="64574" y="95"/>
                  <a:pt x="58462" y="64"/>
                  <a:pt x="52318" y="32"/>
                </a:cubicBezTo>
                <a:cubicBezTo>
                  <a:pt x="46491" y="0"/>
                  <a:pt x="40664" y="0"/>
                  <a:pt x="348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904;p34"/>
          <p:cNvSpPr txBox="1"/>
          <p:nvPr/>
        </p:nvSpPr>
        <p:spPr>
          <a:xfrm>
            <a:off x="547783" y="1315454"/>
            <a:ext cx="2352902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DECISION CRITERIA </a:t>
            </a:r>
            <a:endParaRPr sz="20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25" name="Google Shape;904;p34"/>
          <p:cNvSpPr txBox="1"/>
          <p:nvPr/>
        </p:nvSpPr>
        <p:spPr>
          <a:xfrm>
            <a:off x="558286" y="3087394"/>
            <a:ext cx="2057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CONCLUSION</a:t>
            </a:r>
            <a:endParaRPr sz="18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28" name="Google Shape;904;p34"/>
          <p:cNvSpPr txBox="1"/>
          <p:nvPr/>
        </p:nvSpPr>
        <p:spPr>
          <a:xfrm>
            <a:off x="735554" y="1640610"/>
            <a:ext cx="3226675" cy="840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We reject Ho if p value is  less than 0.05,  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P=0.5464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Since p value is more than 0.05 we accept Ho </a:t>
            </a:r>
            <a:endParaRPr sz="16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29" name="Google Shape;904;p34"/>
          <p:cNvSpPr txBox="1"/>
          <p:nvPr/>
        </p:nvSpPr>
        <p:spPr>
          <a:xfrm>
            <a:off x="668643" y="3681234"/>
            <a:ext cx="3225261" cy="262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There is no association between mother’s qualification and the working sector encouraged </a:t>
            </a:r>
            <a:endParaRPr sz="16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30" name="Google Shape;901;p34"/>
          <p:cNvSpPr/>
          <p:nvPr/>
        </p:nvSpPr>
        <p:spPr>
          <a:xfrm>
            <a:off x="4605025" y="1652992"/>
            <a:ext cx="4428628" cy="936068"/>
          </a:xfrm>
          <a:custGeom>
            <a:avLst/>
            <a:gdLst/>
            <a:ahLst/>
            <a:cxnLst/>
            <a:rect l="l" t="t" r="r" b="b"/>
            <a:pathLst>
              <a:path w="103812" h="30466" extrusionOk="0">
                <a:moveTo>
                  <a:pt x="99315" y="0"/>
                </a:moveTo>
                <a:cubicBezTo>
                  <a:pt x="97478" y="0"/>
                  <a:pt x="96528" y="159"/>
                  <a:pt x="95641" y="285"/>
                </a:cubicBezTo>
                <a:cubicBezTo>
                  <a:pt x="94723" y="412"/>
                  <a:pt x="93836" y="539"/>
                  <a:pt x="92063" y="539"/>
                </a:cubicBezTo>
                <a:cubicBezTo>
                  <a:pt x="90258" y="539"/>
                  <a:pt x="89339" y="444"/>
                  <a:pt x="88452" y="349"/>
                </a:cubicBezTo>
                <a:cubicBezTo>
                  <a:pt x="87534" y="254"/>
                  <a:pt x="86616" y="159"/>
                  <a:pt x="84779" y="159"/>
                </a:cubicBezTo>
                <a:cubicBezTo>
                  <a:pt x="82942" y="159"/>
                  <a:pt x="81992" y="222"/>
                  <a:pt x="81105" y="285"/>
                </a:cubicBezTo>
                <a:cubicBezTo>
                  <a:pt x="80218" y="349"/>
                  <a:pt x="79300" y="412"/>
                  <a:pt x="77495" y="412"/>
                </a:cubicBezTo>
                <a:cubicBezTo>
                  <a:pt x="75658" y="412"/>
                  <a:pt x="74740" y="444"/>
                  <a:pt x="73853" y="475"/>
                </a:cubicBezTo>
                <a:cubicBezTo>
                  <a:pt x="72935" y="507"/>
                  <a:pt x="72016" y="570"/>
                  <a:pt x="70211" y="570"/>
                </a:cubicBezTo>
                <a:cubicBezTo>
                  <a:pt x="68438" y="570"/>
                  <a:pt x="67551" y="444"/>
                  <a:pt x="66632" y="349"/>
                </a:cubicBezTo>
                <a:cubicBezTo>
                  <a:pt x="65714" y="222"/>
                  <a:pt x="64796" y="95"/>
                  <a:pt x="62959" y="95"/>
                </a:cubicBezTo>
                <a:cubicBezTo>
                  <a:pt x="61122" y="95"/>
                  <a:pt x="60172" y="159"/>
                  <a:pt x="59285" y="190"/>
                </a:cubicBezTo>
                <a:cubicBezTo>
                  <a:pt x="58398" y="222"/>
                  <a:pt x="57480" y="285"/>
                  <a:pt x="55675" y="285"/>
                </a:cubicBezTo>
                <a:lnTo>
                  <a:pt x="52033" y="285"/>
                </a:lnTo>
                <a:cubicBezTo>
                  <a:pt x="51115" y="285"/>
                  <a:pt x="50228" y="317"/>
                  <a:pt x="48391" y="317"/>
                </a:cubicBezTo>
                <a:cubicBezTo>
                  <a:pt x="46586" y="317"/>
                  <a:pt x="45668" y="285"/>
                  <a:pt x="44781" y="254"/>
                </a:cubicBezTo>
                <a:cubicBezTo>
                  <a:pt x="43862" y="254"/>
                  <a:pt x="42944" y="222"/>
                  <a:pt x="41107" y="222"/>
                </a:cubicBezTo>
                <a:cubicBezTo>
                  <a:pt x="39270" y="222"/>
                  <a:pt x="38352" y="317"/>
                  <a:pt x="37434" y="380"/>
                </a:cubicBezTo>
                <a:cubicBezTo>
                  <a:pt x="36547" y="475"/>
                  <a:pt x="35660" y="570"/>
                  <a:pt x="33855" y="570"/>
                </a:cubicBezTo>
                <a:cubicBezTo>
                  <a:pt x="32050" y="570"/>
                  <a:pt x="31131" y="507"/>
                  <a:pt x="30245" y="475"/>
                </a:cubicBezTo>
                <a:cubicBezTo>
                  <a:pt x="29326" y="412"/>
                  <a:pt x="28408" y="349"/>
                  <a:pt x="26571" y="349"/>
                </a:cubicBezTo>
                <a:cubicBezTo>
                  <a:pt x="24766" y="349"/>
                  <a:pt x="23848" y="349"/>
                  <a:pt x="22961" y="317"/>
                </a:cubicBezTo>
                <a:lnTo>
                  <a:pt x="22232" y="317"/>
                </a:lnTo>
                <a:lnTo>
                  <a:pt x="22327" y="1109"/>
                </a:lnTo>
                <a:lnTo>
                  <a:pt x="22929" y="1109"/>
                </a:lnTo>
                <a:cubicBezTo>
                  <a:pt x="23816" y="1140"/>
                  <a:pt x="24766" y="1172"/>
                  <a:pt x="26571" y="1172"/>
                </a:cubicBezTo>
                <a:cubicBezTo>
                  <a:pt x="28376" y="1172"/>
                  <a:pt x="29295" y="1204"/>
                  <a:pt x="30181" y="1267"/>
                </a:cubicBezTo>
                <a:cubicBezTo>
                  <a:pt x="31100" y="1299"/>
                  <a:pt x="32018" y="1362"/>
                  <a:pt x="33855" y="1362"/>
                </a:cubicBezTo>
                <a:cubicBezTo>
                  <a:pt x="35692" y="1362"/>
                  <a:pt x="36610" y="1267"/>
                  <a:pt x="37529" y="1204"/>
                </a:cubicBezTo>
                <a:cubicBezTo>
                  <a:pt x="38415" y="1109"/>
                  <a:pt x="39334" y="1014"/>
                  <a:pt x="41107" y="1014"/>
                </a:cubicBezTo>
                <a:cubicBezTo>
                  <a:pt x="42944" y="1014"/>
                  <a:pt x="43862" y="1045"/>
                  <a:pt x="44749" y="1045"/>
                </a:cubicBezTo>
                <a:cubicBezTo>
                  <a:pt x="45636" y="1077"/>
                  <a:pt x="46586" y="1109"/>
                  <a:pt x="48391" y="1109"/>
                </a:cubicBezTo>
                <a:cubicBezTo>
                  <a:pt x="50228" y="1109"/>
                  <a:pt x="51115" y="1109"/>
                  <a:pt x="52033" y="1077"/>
                </a:cubicBezTo>
                <a:lnTo>
                  <a:pt x="55675" y="1077"/>
                </a:lnTo>
                <a:cubicBezTo>
                  <a:pt x="57512" y="1077"/>
                  <a:pt x="58430" y="1045"/>
                  <a:pt x="59317" y="982"/>
                </a:cubicBezTo>
                <a:cubicBezTo>
                  <a:pt x="60204" y="950"/>
                  <a:pt x="61122" y="887"/>
                  <a:pt x="62959" y="887"/>
                </a:cubicBezTo>
                <a:cubicBezTo>
                  <a:pt x="64732" y="887"/>
                  <a:pt x="65619" y="1014"/>
                  <a:pt x="66537" y="1140"/>
                </a:cubicBezTo>
                <a:cubicBezTo>
                  <a:pt x="67424" y="1235"/>
                  <a:pt x="68374" y="1362"/>
                  <a:pt x="70211" y="1362"/>
                </a:cubicBezTo>
                <a:cubicBezTo>
                  <a:pt x="72048" y="1362"/>
                  <a:pt x="72966" y="1330"/>
                  <a:pt x="73885" y="1267"/>
                </a:cubicBezTo>
                <a:cubicBezTo>
                  <a:pt x="74771" y="1235"/>
                  <a:pt x="75690" y="1204"/>
                  <a:pt x="77495" y="1204"/>
                </a:cubicBezTo>
                <a:cubicBezTo>
                  <a:pt x="79332" y="1204"/>
                  <a:pt x="80250" y="1140"/>
                  <a:pt x="81169" y="1077"/>
                </a:cubicBezTo>
                <a:cubicBezTo>
                  <a:pt x="82055" y="1014"/>
                  <a:pt x="82974" y="950"/>
                  <a:pt x="84779" y="950"/>
                </a:cubicBezTo>
                <a:cubicBezTo>
                  <a:pt x="86552" y="950"/>
                  <a:pt x="87471" y="1045"/>
                  <a:pt x="88357" y="1140"/>
                </a:cubicBezTo>
                <a:cubicBezTo>
                  <a:pt x="89276" y="1235"/>
                  <a:pt x="90194" y="1330"/>
                  <a:pt x="92063" y="1330"/>
                </a:cubicBezTo>
                <a:cubicBezTo>
                  <a:pt x="93899" y="1330"/>
                  <a:pt x="94818" y="1204"/>
                  <a:pt x="95736" y="1077"/>
                </a:cubicBezTo>
                <a:cubicBezTo>
                  <a:pt x="96655" y="919"/>
                  <a:pt x="97541" y="824"/>
                  <a:pt x="99315" y="824"/>
                </a:cubicBezTo>
                <a:cubicBezTo>
                  <a:pt x="101373" y="824"/>
                  <a:pt x="102799" y="2914"/>
                  <a:pt x="102799" y="4782"/>
                </a:cubicBezTo>
                <a:lnTo>
                  <a:pt x="102799" y="11781"/>
                </a:lnTo>
                <a:cubicBezTo>
                  <a:pt x="102799" y="13554"/>
                  <a:pt x="102862" y="14473"/>
                  <a:pt x="102894" y="15328"/>
                </a:cubicBezTo>
                <a:cubicBezTo>
                  <a:pt x="102957" y="16183"/>
                  <a:pt x="103020" y="17070"/>
                  <a:pt x="103020" y="18812"/>
                </a:cubicBezTo>
                <a:cubicBezTo>
                  <a:pt x="103020" y="20553"/>
                  <a:pt x="102989" y="21440"/>
                  <a:pt x="102957" y="22295"/>
                </a:cubicBezTo>
                <a:cubicBezTo>
                  <a:pt x="102894" y="23150"/>
                  <a:pt x="102862" y="24037"/>
                  <a:pt x="102862" y="25810"/>
                </a:cubicBezTo>
                <a:cubicBezTo>
                  <a:pt x="102862" y="27869"/>
                  <a:pt x="101278" y="29516"/>
                  <a:pt x="99315" y="29516"/>
                </a:cubicBezTo>
                <a:cubicBezTo>
                  <a:pt x="97510" y="29516"/>
                  <a:pt x="96591" y="29452"/>
                  <a:pt x="95705" y="29389"/>
                </a:cubicBezTo>
                <a:cubicBezTo>
                  <a:pt x="94818" y="29326"/>
                  <a:pt x="93868" y="29262"/>
                  <a:pt x="92063" y="29262"/>
                </a:cubicBezTo>
                <a:cubicBezTo>
                  <a:pt x="90226" y="29262"/>
                  <a:pt x="89276" y="29357"/>
                  <a:pt x="88389" y="29452"/>
                </a:cubicBezTo>
                <a:cubicBezTo>
                  <a:pt x="87502" y="29547"/>
                  <a:pt x="86584" y="29674"/>
                  <a:pt x="84779" y="29674"/>
                </a:cubicBezTo>
                <a:cubicBezTo>
                  <a:pt x="83005" y="29674"/>
                  <a:pt x="82119" y="29516"/>
                  <a:pt x="81200" y="29357"/>
                </a:cubicBezTo>
                <a:cubicBezTo>
                  <a:pt x="80313" y="29199"/>
                  <a:pt x="79363" y="29041"/>
                  <a:pt x="77495" y="29041"/>
                </a:cubicBezTo>
                <a:cubicBezTo>
                  <a:pt x="75690" y="29041"/>
                  <a:pt x="74771" y="29009"/>
                  <a:pt x="73885" y="29009"/>
                </a:cubicBezTo>
                <a:cubicBezTo>
                  <a:pt x="72966" y="29009"/>
                  <a:pt x="72048" y="28977"/>
                  <a:pt x="70243" y="28977"/>
                </a:cubicBezTo>
                <a:cubicBezTo>
                  <a:pt x="68406" y="28977"/>
                  <a:pt x="67456" y="29104"/>
                  <a:pt x="66537" y="29199"/>
                </a:cubicBezTo>
                <a:cubicBezTo>
                  <a:pt x="65619" y="29326"/>
                  <a:pt x="64764" y="29421"/>
                  <a:pt x="62959" y="29421"/>
                </a:cubicBezTo>
                <a:cubicBezTo>
                  <a:pt x="61154" y="29421"/>
                  <a:pt x="60299" y="29326"/>
                  <a:pt x="59380" y="29231"/>
                </a:cubicBezTo>
                <a:cubicBezTo>
                  <a:pt x="58462" y="29136"/>
                  <a:pt x="57512" y="29009"/>
                  <a:pt x="55675" y="29009"/>
                </a:cubicBezTo>
                <a:cubicBezTo>
                  <a:pt x="53838" y="29009"/>
                  <a:pt x="52920" y="29104"/>
                  <a:pt x="52001" y="29167"/>
                </a:cubicBezTo>
                <a:cubicBezTo>
                  <a:pt x="51115" y="29231"/>
                  <a:pt x="50228" y="29326"/>
                  <a:pt x="48423" y="29326"/>
                </a:cubicBezTo>
                <a:cubicBezTo>
                  <a:pt x="46586" y="29326"/>
                  <a:pt x="45636" y="29357"/>
                  <a:pt x="44749" y="29421"/>
                </a:cubicBezTo>
                <a:cubicBezTo>
                  <a:pt x="43862" y="29484"/>
                  <a:pt x="42944" y="29547"/>
                  <a:pt x="41139" y="29547"/>
                </a:cubicBezTo>
                <a:cubicBezTo>
                  <a:pt x="39334" y="29547"/>
                  <a:pt x="38479" y="29421"/>
                  <a:pt x="37529" y="29326"/>
                </a:cubicBezTo>
                <a:cubicBezTo>
                  <a:pt x="36642" y="29231"/>
                  <a:pt x="35692" y="29104"/>
                  <a:pt x="33855" y="29104"/>
                </a:cubicBezTo>
                <a:cubicBezTo>
                  <a:pt x="32018" y="29104"/>
                  <a:pt x="31100" y="29199"/>
                  <a:pt x="30181" y="29294"/>
                </a:cubicBezTo>
                <a:cubicBezTo>
                  <a:pt x="29295" y="29389"/>
                  <a:pt x="28376" y="29452"/>
                  <a:pt x="26571" y="29452"/>
                </a:cubicBezTo>
                <a:cubicBezTo>
                  <a:pt x="24766" y="29452"/>
                  <a:pt x="23848" y="29421"/>
                  <a:pt x="22961" y="29389"/>
                </a:cubicBezTo>
                <a:cubicBezTo>
                  <a:pt x="22074" y="29357"/>
                  <a:pt x="21124" y="29326"/>
                  <a:pt x="19319" y="29326"/>
                </a:cubicBezTo>
                <a:lnTo>
                  <a:pt x="12035" y="29326"/>
                </a:lnTo>
                <a:cubicBezTo>
                  <a:pt x="10198" y="29326"/>
                  <a:pt x="9248" y="29421"/>
                  <a:pt x="8361" y="29516"/>
                </a:cubicBezTo>
                <a:cubicBezTo>
                  <a:pt x="7475" y="29579"/>
                  <a:pt x="6556" y="29674"/>
                  <a:pt x="4751" y="29674"/>
                </a:cubicBezTo>
                <a:cubicBezTo>
                  <a:pt x="2819" y="29674"/>
                  <a:pt x="1046" y="27837"/>
                  <a:pt x="1046" y="25810"/>
                </a:cubicBezTo>
                <a:cubicBezTo>
                  <a:pt x="1046" y="24069"/>
                  <a:pt x="1077" y="23182"/>
                  <a:pt x="1109" y="22327"/>
                </a:cubicBezTo>
                <a:cubicBezTo>
                  <a:pt x="1172" y="21472"/>
                  <a:pt x="1204" y="20585"/>
                  <a:pt x="1204" y="18812"/>
                </a:cubicBezTo>
                <a:cubicBezTo>
                  <a:pt x="1204" y="17038"/>
                  <a:pt x="1109" y="16120"/>
                  <a:pt x="982" y="15265"/>
                </a:cubicBezTo>
                <a:cubicBezTo>
                  <a:pt x="887" y="14378"/>
                  <a:pt x="792" y="13523"/>
                  <a:pt x="792" y="11813"/>
                </a:cubicBezTo>
                <a:cubicBezTo>
                  <a:pt x="792" y="10071"/>
                  <a:pt x="824" y="9184"/>
                  <a:pt x="887" y="8329"/>
                </a:cubicBezTo>
                <a:cubicBezTo>
                  <a:pt x="919" y="7442"/>
                  <a:pt x="951" y="6556"/>
                  <a:pt x="951" y="4814"/>
                </a:cubicBezTo>
                <a:cubicBezTo>
                  <a:pt x="951" y="2850"/>
                  <a:pt x="2693" y="1172"/>
                  <a:pt x="4751" y="1172"/>
                </a:cubicBezTo>
                <a:cubicBezTo>
                  <a:pt x="5226" y="1172"/>
                  <a:pt x="5606" y="1204"/>
                  <a:pt x="5954" y="1204"/>
                </a:cubicBezTo>
                <a:lnTo>
                  <a:pt x="5986" y="412"/>
                </a:lnTo>
                <a:cubicBezTo>
                  <a:pt x="5606" y="412"/>
                  <a:pt x="5226" y="380"/>
                  <a:pt x="4751" y="380"/>
                </a:cubicBezTo>
                <a:cubicBezTo>
                  <a:pt x="2281" y="380"/>
                  <a:pt x="159" y="2407"/>
                  <a:pt x="159" y="4814"/>
                </a:cubicBezTo>
                <a:cubicBezTo>
                  <a:pt x="159" y="6556"/>
                  <a:pt x="127" y="7442"/>
                  <a:pt x="96" y="8297"/>
                </a:cubicBezTo>
                <a:cubicBezTo>
                  <a:pt x="32" y="9152"/>
                  <a:pt x="1" y="10039"/>
                  <a:pt x="1" y="11813"/>
                </a:cubicBezTo>
                <a:cubicBezTo>
                  <a:pt x="1" y="13586"/>
                  <a:pt x="96" y="14473"/>
                  <a:pt x="191" y="15360"/>
                </a:cubicBezTo>
                <a:cubicBezTo>
                  <a:pt x="317" y="16246"/>
                  <a:pt x="412" y="17101"/>
                  <a:pt x="412" y="18812"/>
                </a:cubicBezTo>
                <a:cubicBezTo>
                  <a:pt x="412" y="20553"/>
                  <a:pt x="381" y="21440"/>
                  <a:pt x="349" y="22295"/>
                </a:cubicBezTo>
                <a:cubicBezTo>
                  <a:pt x="286" y="23182"/>
                  <a:pt x="254" y="24069"/>
                  <a:pt x="254" y="25810"/>
                </a:cubicBezTo>
                <a:cubicBezTo>
                  <a:pt x="254" y="28312"/>
                  <a:pt x="2344" y="30466"/>
                  <a:pt x="4751" y="30466"/>
                </a:cubicBezTo>
                <a:cubicBezTo>
                  <a:pt x="6588" y="30466"/>
                  <a:pt x="7538" y="30371"/>
                  <a:pt x="8425" y="30307"/>
                </a:cubicBezTo>
                <a:cubicBezTo>
                  <a:pt x="9311" y="30212"/>
                  <a:pt x="10230" y="30117"/>
                  <a:pt x="12035" y="30117"/>
                </a:cubicBezTo>
                <a:lnTo>
                  <a:pt x="19319" y="30117"/>
                </a:lnTo>
                <a:cubicBezTo>
                  <a:pt x="21124" y="30117"/>
                  <a:pt x="22042" y="30149"/>
                  <a:pt x="22929" y="30181"/>
                </a:cubicBezTo>
                <a:cubicBezTo>
                  <a:pt x="23816" y="30212"/>
                  <a:pt x="24766" y="30244"/>
                  <a:pt x="26571" y="30244"/>
                </a:cubicBezTo>
                <a:cubicBezTo>
                  <a:pt x="28408" y="30244"/>
                  <a:pt x="29358" y="30181"/>
                  <a:pt x="30276" y="30086"/>
                </a:cubicBezTo>
                <a:cubicBezTo>
                  <a:pt x="31131" y="29991"/>
                  <a:pt x="32050" y="29896"/>
                  <a:pt x="33855" y="29896"/>
                </a:cubicBezTo>
                <a:cubicBezTo>
                  <a:pt x="35660" y="29896"/>
                  <a:pt x="36515" y="29991"/>
                  <a:pt x="37465" y="30117"/>
                </a:cubicBezTo>
                <a:cubicBezTo>
                  <a:pt x="38352" y="30212"/>
                  <a:pt x="39302" y="30339"/>
                  <a:pt x="41139" y="30339"/>
                </a:cubicBezTo>
                <a:cubicBezTo>
                  <a:pt x="42976" y="30339"/>
                  <a:pt x="43894" y="30276"/>
                  <a:pt x="44781" y="30212"/>
                </a:cubicBezTo>
                <a:cubicBezTo>
                  <a:pt x="45668" y="30149"/>
                  <a:pt x="46586" y="30117"/>
                  <a:pt x="48423" y="30117"/>
                </a:cubicBezTo>
                <a:cubicBezTo>
                  <a:pt x="50228" y="30117"/>
                  <a:pt x="51178" y="30022"/>
                  <a:pt x="52065" y="29959"/>
                </a:cubicBezTo>
                <a:cubicBezTo>
                  <a:pt x="52951" y="29896"/>
                  <a:pt x="53870" y="29801"/>
                  <a:pt x="55675" y="29801"/>
                </a:cubicBezTo>
                <a:cubicBezTo>
                  <a:pt x="57480" y="29801"/>
                  <a:pt x="58367" y="29927"/>
                  <a:pt x="59285" y="30022"/>
                </a:cubicBezTo>
                <a:cubicBezTo>
                  <a:pt x="60172" y="30117"/>
                  <a:pt x="61122" y="30212"/>
                  <a:pt x="62959" y="30212"/>
                </a:cubicBezTo>
                <a:cubicBezTo>
                  <a:pt x="64796" y="30212"/>
                  <a:pt x="65746" y="30086"/>
                  <a:pt x="66632" y="29991"/>
                </a:cubicBezTo>
                <a:cubicBezTo>
                  <a:pt x="67551" y="29896"/>
                  <a:pt x="68438" y="29769"/>
                  <a:pt x="70243" y="29769"/>
                </a:cubicBezTo>
                <a:cubicBezTo>
                  <a:pt x="72048" y="29769"/>
                  <a:pt x="72966" y="29801"/>
                  <a:pt x="73853" y="29801"/>
                </a:cubicBezTo>
                <a:cubicBezTo>
                  <a:pt x="74771" y="29801"/>
                  <a:pt x="75690" y="29832"/>
                  <a:pt x="77495" y="29832"/>
                </a:cubicBezTo>
                <a:cubicBezTo>
                  <a:pt x="79300" y="29832"/>
                  <a:pt x="80155" y="29959"/>
                  <a:pt x="81074" y="30149"/>
                </a:cubicBezTo>
                <a:cubicBezTo>
                  <a:pt x="81992" y="30276"/>
                  <a:pt x="82942" y="30466"/>
                  <a:pt x="84779" y="30466"/>
                </a:cubicBezTo>
                <a:cubicBezTo>
                  <a:pt x="86616" y="30466"/>
                  <a:pt x="87566" y="30339"/>
                  <a:pt x="88452" y="30244"/>
                </a:cubicBezTo>
                <a:cubicBezTo>
                  <a:pt x="89339" y="30149"/>
                  <a:pt x="90258" y="30054"/>
                  <a:pt x="92063" y="30054"/>
                </a:cubicBezTo>
                <a:cubicBezTo>
                  <a:pt x="93868" y="30054"/>
                  <a:pt x="94786" y="30117"/>
                  <a:pt x="95673" y="30181"/>
                </a:cubicBezTo>
                <a:cubicBezTo>
                  <a:pt x="96560" y="30244"/>
                  <a:pt x="97510" y="30307"/>
                  <a:pt x="99315" y="30307"/>
                </a:cubicBezTo>
                <a:cubicBezTo>
                  <a:pt x="101722" y="30307"/>
                  <a:pt x="103654" y="28281"/>
                  <a:pt x="103654" y="25810"/>
                </a:cubicBezTo>
                <a:cubicBezTo>
                  <a:pt x="103654" y="24069"/>
                  <a:pt x="103685" y="23182"/>
                  <a:pt x="103749" y="22327"/>
                </a:cubicBezTo>
                <a:cubicBezTo>
                  <a:pt x="103780" y="21472"/>
                  <a:pt x="103812" y="20553"/>
                  <a:pt x="103812" y="18812"/>
                </a:cubicBezTo>
                <a:cubicBezTo>
                  <a:pt x="103812" y="17038"/>
                  <a:pt x="103749" y="16151"/>
                  <a:pt x="103717" y="15265"/>
                </a:cubicBezTo>
                <a:cubicBezTo>
                  <a:pt x="103654" y="14410"/>
                  <a:pt x="103590" y="13523"/>
                  <a:pt x="103590" y="11781"/>
                </a:cubicBezTo>
                <a:lnTo>
                  <a:pt x="103590" y="4782"/>
                </a:lnTo>
                <a:cubicBezTo>
                  <a:pt x="103590" y="2470"/>
                  <a:pt x="101880" y="0"/>
                  <a:pt x="993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" name="Google Shape;902;p34"/>
          <p:cNvSpPr/>
          <p:nvPr/>
        </p:nvSpPr>
        <p:spPr>
          <a:xfrm>
            <a:off x="4893057" y="1519500"/>
            <a:ext cx="714224" cy="905896"/>
          </a:xfrm>
          <a:custGeom>
            <a:avLst/>
            <a:gdLst/>
            <a:ahLst/>
            <a:cxnLst/>
            <a:rect l="l" t="t" r="r" b="b"/>
            <a:pathLst>
              <a:path w="21093" h="29484" extrusionOk="0">
                <a:moveTo>
                  <a:pt x="15930" y="2249"/>
                </a:moveTo>
                <a:lnTo>
                  <a:pt x="19540" y="5004"/>
                </a:lnTo>
                <a:lnTo>
                  <a:pt x="16215" y="5099"/>
                </a:lnTo>
                <a:lnTo>
                  <a:pt x="16215" y="4972"/>
                </a:lnTo>
                <a:lnTo>
                  <a:pt x="16247" y="4972"/>
                </a:lnTo>
                <a:lnTo>
                  <a:pt x="15993" y="3072"/>
                </a:lnTo>
                <a:lnTo>
                  <a:pt x="15930" y="2249"/>
                </a:lnTo>
                <a:close/>
                <a:moveTo>
                  <a:pt x="8266" y="792"/>
                </a:moveTo>
                <a:lnTo>
                  <a:pt x="15043" y="1742"/>
                </a:lnTo>
                <a:lnTo>
                  <a:pt x="15233" y="3199"/>
                </a:lnTo>
                <a:lnTo>
                  <a:pt x="15487" y="5542"/>
                </a:lnTo>
                <a:cubicBezTo>
                  <a:pt x="15487" y="5637"/>
                  <a:pt x="15550" y="5701"/>
                  <a:pt x="15613" y="5764"/>
                </a:cubicBezTo>
                <a:lnTo>
                  <a:pt x="15582" y="5764"/>
                </a:lnTo>
                <a:lnTo>
                  <a:pt x="15898" y="8329"/>
                </a:lnTo>
                <a:lnTo>
                  <a:pt x="15328" y="15740"/>
                </a:lnTo>
                <a:lnTo>
                  <a:pt x="15360" y="22897"/>
                </a:lnTo>
                <a:lnTo>
                  <a:pt x="8266" y="28597"/>
                </a:lnTo>
                <a:lnTo>
                  <a:pt x="951" y="23023"/>
                </a:lnTo>
                <a:lnTo>
                  <a:pt x="1236" y="15740"/>
                </a:lnTo>
                <a:lnTo>
                  <a:pt x="1236" y="15708"/>
                </a:lnTo>
                <a:lnTo>
                  <a:pt x="792" y="8297"/>
                </a:lnTo>
                <a:lnTo>
                  <a:pt x="792" y="5922"/>
                </a:lnTo>
                <a:lnTo>
                  <a:pt x="824" y="5131"/>
                </a:lnTo>
                <a:lnTo>
                  <a:pt x="856" y="1077"/>
                </a:lnTo>
                <a:lnTo>
                  <a:pt x="8266" y="792"/>
                </a:lnTo>
                <a:close/>
                <a:moveTo>
                  <a:pt x="8266" y="0"/>
                </a:moveTo>
                <a:lnTo>
                  <a:pt x="444" y="285"/>
                </a:lnTo>
                <a:cubicBezTo>
                  <a:pt x="222" y="285"/>
                  <a:pt x="64" y="475"/>
                  <a:pt x="64" y="665"/>
                </a:cubicBezTo>
                <a:lnTo>
                  <a:pt x="32" y="5067"/>
                </a:lnTo>
                <a:lnTo>
                  <a:pt x="0" y="5859"/>
                </a:lnTo>
                <a:lnTo>
                  <a:pt x="0" y="8329"/>
                </a:lnTo>
                <a:lnTo>
                  <a:pt x="444" y="15708"/>
                </a:lnTo>
                <a:lnTo>
                  <a:pt x="127" y="23182"/>
                </a:lnTo>
                <a:cubicBezTo>
                  <a:pt x="127" y="23308"/>
                  <a:pt x="191" y="23435"/>
                  <a:pt x="286" y="23530"/>
                </a:cubicBezTo>
                <a:lnTo>
                  <a:pt x="8044" y="29389"/>
                </a:lnTo>
                <a:cubicBezTo>
                  <a:pt x="8108" y="29452"/>
                  <a:pt x="8171" y="29484"/>
                  <a:pt x="8266" y="29484"/>
                </a:cubicBezTo>
                <a:cubicBezTo>
                  <a:pt x="8361" y="29484"/>
                  <a:pt x="8456" y="29452"/>
                  <a:pt x="8519" y="29389"/>
                </a:cubicBezTo>
                <a:lnTo>
                  <a:pt x="16025" y="23372"/>
                </a:lnTo>
                <a:cubicBezTo>
                  <a:pt x="16120" y="23308"/>
                  <a:pt x="16183" y="23182"/>
                  <a:pt x="16183" y="23055"/>
                </a:cubicBezTo>
                <a:lnTo>
                  <a:pt x="16120" y="15740"/>
                </a:lnTo>
                <a:lnTo>
                  <a:pt x="16690" y="8329"/>
                </a:lnTo>
                <a:cubicBezTo>
                  <a:pt x="16690" y="8297"/>
                  <a:pt x="16690" y="8266"/>
                  <a:pt x="16690" y="8234"/>
                </a:cubicBezTo>
                <a:lnTo>
                  <a:pt x="16373" y="5891"/>
                </a:lnTo>
                <a:lnTo>
                  <a:pt x="20680" y="5764"/>
                </a:lnTo>
                <a:cubicBezTo>
                  <a:pt x="20870" y="5764"/>
                  <a:pt x="20997" y="5669"/>
                  <a:pt x="21060" y="5511"/>
                </a:cubicBezTo>
                <a:cubicBezTo>
                  <a:pt x="21092" y="5352"/>
                  <a:pt x="21060" y="5162"/>
                  <a:pt x="20934" y="5067"/>
                </a:cubicBezTo>
                <a:lnTo>
                  <a:pt x="15677" y="1045"/>
                </a:lnTo>
                <a:cubicBezTo>
                  <a:pt x="15607" y="999"/>
                  <a:pt x="15521" y="969"/>
                  <a:pt x="15430" y="969"/>
                </a:cubicBezTo>
                <a:cubicBezTo>
                  <a:pt x="15396" y="969"/>
                  <a:pt x="15362" y="973"/>
                  <a:pt x="15328" y="982"/>
                </a:cubicBezTo>
                <a:lnTo>
                  <a:pt x="832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Google Shape;910;p34"/>
          <p:cNvSpPr txBox="1"/>
          <p:nvPr/>
        </p:nvSpPr>
        <p:spPr>
          <a:xfrm>
            <a:off x="5442492" y="1903002"/>
            <a:ext cx="3380954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Barlow Semi Condensed" charset="0"/>
              </a:rPr>
              <a:t>There is no association between Working sector encouraged and Mother's qualification.</a:t>
            </a:r>
            <a:endParaRPr sz="2000" dirty="0">
              <a:solidFill>
                <a:schemeClr val="tx1">
                  <a:lumMod val="85000"/>
                </a:schemeClr>
              </a:solidFill>
              <a:latin typeface="Barlow Semi Condensed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33" name="Google Shape;918;p34"/>
          <p:cNvSpPr txBox="1"/>
          <p:nvPr/>
        </p:nvSpPr>
        <p:spPr>
          <a:xfrm>
            <a:off x="4861046" y="1543149"/>
            <a:ext cx="560207" cy="763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D5A6BD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Ho</a:t>
            </a:r>
            <a:endParaRPr sz="4000" dirty="0">
              <a:solidFill>
                <a:srgbClr val="D5A6BD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46" name="Google Shape;904;p34"/>
          <p:cNvSpPr txBox="1"/>
          <p:nvPr/>
        </p:nvSpPr>
        <p:spPr>
          <a:xfrm>
            <a:off x="5524610" y="3232590"/>
            <a:ext cx="3640418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Barlow Semi Condensed" charset="0"/>
              </a:rPr>
              <a:t>There is an association between Working  sector encouraged and Mother's qualification</a:t>
            </a:r>
            <a:endParaRPr sz="2000" dirty="0">
              <a:solidFill>
                <a:schemeClr val="tx1">
                  <a:lumMod val="85000"/>
                </a:schemeClr>
              </a:solidFill>
              <a:latin typeface="Barlow Semi Condensed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47" name="Google Shape;901;p34"/>
          <p:cNvSpPr/>
          <p:nvPr/>
        </p:nvSpPr>
        <p:spPr>
          <a:xfrm>
            <a:off x="4647058" y="2977330"/>
            <a:ext cx="4370822" cy="936068"/>
          </a:xfrm>
          <a:custGeom>
            <a:avLst/>
            <a:gdLst/>
            <a:ahLst/>
            <a:cxnLst/>
            <a:rect l="l" t="t" r="r" b="b"/>
            <a:pathLst>
              <a:path w="103812" h="30466" extrusionOk="0">
                <a:moveTo>
                  <a:pt x="99315" y="0"/>
                </a:moveTo>
                <a:cubicBezTo>
                  <a:pt x="97478" y="0"/>
                  <a:pt x="96528" y="159"/>
                  <a:pt x="95641" y="285"/>
                </a:cubicBezTo>
                <a:cubicBezTo>
                  <a:pt x="94723" y="412"/>
                  <a:pt x="93836" y="539"/>
                  <a:pt x="92063" y="539"/>
                </a:cubicBezTo>
                <a:cubicBezTo>
                  <a:pt x="90258" y="539"/>
                  <a:pt x="89339" y="444"/>
                  <a:pt x="88452" y="349"/>
                </a:cubicBezTo>
                <a:cubicBezTo>
                  <a:pt x="87534" y="254"/>
                  <a:pt x="86616" y="159"/>
                  <a:pt x="84779" y="159"/>
                </a:cubicBezTo>
                <a:cubicBezTo>
                  <a:pt x="82942" y="159"/>
                  <a:pt x="81992" y="222"/>
                  <a:pt x="81105" y="285"/>
                </a:cubicBezTo>
                <a:cubicBezTo>
                  <a:pt x="80218" y="349"/>
                  <a:pt x="79300" y="412"/>
                  <a:pt x="77495" y="412"/>
                </a:cubicBezTo>
                <a:cubicBezTo>
                  <a:pt x="75658" y="412"/>
                  <a:pt x="74740" y="444"/>
                  <a:pt x="73853" y="475"/>
                </a:cubicBezTo>
                <a:cubicBezTo>
                  <a:pt x="72935" y="507"/>
                  <a:pt x="72016" y="570"/>
                  <a:pt x="70211" y="570"/>
                </a:cubicBezTo>
                <a:cubicBezTo>
                  <a:pt x="68438" y="570"/>
                  <a:pt x="67551" y="444"/>
                  <a:pt x="66632" y="349"/>
                </a:cubicBezTo>
                <a:cubicBezTo>
                  <a:pt x="65714" y="222"/>
                  <a:pt x="64796" y="95"/>
                  <a:pt x="62959" y="95"/>
                </a:cubicBezTo>
                <a:cubicBezTo>
                  <a:pt x="61122" y="95"/>
                  <a:pt x="60172" y="159"/>
                  <a:pt x="59285" y="190"/>
                </a:cubicBezTo>
                <a:cubicBezTo>
                  <a:pt x="58398" y="222"/>
                  <a:pt x="57480" y="285"/>
                  <a:pt x="55675" y="285"/>
                </a:cubicBezTo>
                <a:lnTo>
                  <a:pt x="52033" y="285"/>
                </a:lnTo>
                <a:cubicBezTo>
                  <a:pt x="51115" y="285"/>
                  <a:pt x="50228" y="317"/>
                  <a:pt x="48391" y="317"/>
                </a:cubicBezTo>
                <a:cubicBezTo>
                  <a:pt x="46586" y="317"/>
                  <a:pt x="45668" y="285"/>
                  <a:pt x="44781" y="254"/>
                </a:cubicBezTo>
                <a:cubicBezTo>
                  <a:pt x="43862" y="254"/>
                  <a:pt x="42944" y="222"/>
                  <a:pt x="41107" y="222"/>
                </a:cubicBezTo>
                <a:cubicBezTo>
                  <a:pt x="39270" y="222"/>
                  <a:pt x="38352" y="317"/>
                  <a:pt x="37434" y="380"/>
                </a:cubicBezTo>
                <a:cubicBezTo>
                  <a:pt x="36547" y="475"/>
                  <a:pt x="35660" y="570"/>
                  <a:pt x="33855" y="570"/>
                </a:cubicBezTo>
                <a:cubicBezTo>
                  <a:pt x="32050" y="570"/>
                  <a:pt x="31131" y="507"/>
                  <a:pt x="30245" y="475"/>
                </a:cubicBezTo>
                <a:cubicBezTo>
                  <a:pt x="29326" y="412"/>
                  <a:pt x="28408" y="349"/>
                  <a:pt x="26571" y="349"/>
                </a:cubicBezTo>
                <a:cubicBezTo>
                  <a:pt x="24766" y="349"/>
                  <a:pt x="23848" y="349"/>
                  <a:pt x="22961" y="317"/>
                </a:cubicBezTo>
                <a:lnTo>
                  <a:pt x="22232" y="317"/>
                </a:lnTo>
                <a:lnTo>
                  <a:pt x="22327" y="1109"/>
                </a:lnTo>
                <a:lnTo>
                  <a:pt x="22929" y="1109"/>
                </a:lnTo>
                <a:cubicBezTo>
                  <a:pt x="23816" y="1140"/>
                  <a:pt x="24766" y="1172"/>
                  <a:pt x="26571" y="1172"/>
                </a:cubicBezTo>
                <a:cubicBezTo>
                  <a:pt x="28376" y="1172"/>
                  <a:pt x="29295" y="1204"/>
                  <a:pt x="30181" y="1267"/>
                </a:cubicBezTo>
                <a:cubicBezTo>
                  <a:pt x="31100" y="1299"/>
                  <a:pt x="32018" y="1362"/>
                  <a:pt x="33855" y="1362"/>
                </a:cubicBezTo>
                <a:cubicBezTo>
                  <a:pt x="35692" y="1362"/>
                  <a:pt x="36610" y="1267"/>
                  <a:pt x="37529" y="1204"/>
                </a:cubicBezTo>
                <a:cubicBezTo>
                  <a:pt x="38415" y="1109"/>
                  <a:pt x="39334" y="1014"/>
                  <a:pt x="41107" y="1014"/>
                </a:cubicBezTo>
                <a:cubicBezTo>
                  <a:pt x="42944" y="1014"/>
                  <a:pt x="43862" y="1045"/>
                  <a:pt x="44749" y="1045"/>
                </a:cubicBezTo>
                <a:cubicBezTo>
                  <a:pt x="45636" y="1077"/>
                  <a:pt x="46586" y="1109"/>
                  <a:pt x="48391" y="1109"/>
                </a:cubicBezTo>
                <a:cubicBezTo>
                  <a:pt x="50228" y="1109"/>
                  <a:pt x="51115" y="1109"/>
                  <a:pt x="52033" y="1077"/>
                </a:cubicBezTo>
                <a:lnTo>
                  <a:pt x="55675" y="1077"/>
                </a:lnTo>
                <a:cubicBezTo>
                  <a:pt x="57512" y="1077"/>
                  <a:pt x="58430" y="1045"/>
                  <a:pt x="59317" y="982"/>
                </a:cubicBezTo>
                <a:cubicBezTo>
                  <a:pt x="60204" y="950"/>
                  <a:pt x="61122" y="887"/>
                  <a:pt x="62959" y="887"/>
                </a:cubicBezTo>
                <a:cubicBezTo>
                  <a:pt x="64732" y="887"/>
                  <a:pt x="65619" y="1014"/>
                  <a:pt x="66537" y="1140"/>
                </a:cubicBezTo>
                <a:cubicBezTo>
                  <a:pt x="67424" y="1235"/>
                  <a:pt x="68374" y="1362"/>
                  <a:pt x="70211" y="1362"/>
                </a:cubicBezTo>
                <a:cubicBezTo>
                  <a:pt x="72048" y="1362"/>
                  <a:pt x="72966" y="1330"/>
                  <a:pt x="73885" y="1267"/>
                </a:cubicBezTo>
                <a:cubicBezTo>
                  <a:pt x="74771" y="1235"/>
                  <a:pt x="75690" y="1204"/>
                  <a:pt x="77495" y="1204"/>
                </a:cubicBezTo>
                <a:cubicBezTo>
                  <a:pt x="79332" y="1204"/>
                  <a:pt x="80250" y="1140"/>
                  <a:pt x="81169" y="1077"/>
                </a:cubicBezTo>
                <a:cubicBezTo>
                  <a:pt x="82055" y="1014"/>
                  <a:pt x="82974" y="950"/>
                  <a:pt x="84779" y="950"/>
                </a:cubicBezTo>
                <a:cubicBezTo>
                  <a:pt x="86552" y="950"/>
                  <a:pt x="87471" y="1045"/>
                  <a:pt x="88357" y="1140"/>
                </a:cubicBezTo>
                <a:cubicBezTo>
                  <a:pt x="89276" y="1235"/>
                  <a:pt x="90194" y="1330"/>
                  <a:pt x="92063" y="1330"/>
                </a:cubicBezTo>
                <a:cubicBezTo>
                  <a:pt x="93899" y="1330"/>
                  <a:pt x="94818" y="1204"/>
                  <a:pt x="95736" y="1077"/>
                </a:cubicBezTo>
                <a:cubicBezTo>
                  <a:pt x="96655" y="919"/>
                  <a:pt x="97541" y="824"/>
                  <a:pt x="99315" y="824"/>
                </a:cubicBezTo>
                <a:cubicBezTo>
                  <a:pt x="101373" y="824"/>
                  <a:pt x="102799" y="2914"/>
                  <a:pt x="102799" y="4782"/>
                </a:cubicBezTo>
                <a:lnTo>
                  <a:pt x="102799" y="11781"/>
                </a:lnTo>
                <a:cubicBezTo>
                  <a:pt x="102799" y="13554"/>
                  <a:pt x="102862" y="14473"/>
                  <a:pt x="102894" y="15328"/>
                </a:cubicBezTo>
                <a:cubicBezTo>
                  <a:pt x="102957" y="16183"/>
                  <a:pt x="103020" y="17070"/>
                  <a:pt x="103020" y="18812"/>
                </a:cubicBezTo>
                <a:cubicBezTo>
                  <a:pt x="103020" y="20553"/>
                  <a:pt x="102989" y="21440"/>
                  <a:pt x="102957" y="22295"/>
                </a:cubicBezTo>
                <a:cubicBezTo>
                  <a:pt x="102894" y="23150"/>
                  <a:pt x="102862" y="24037"/>
                  <a:pt x="102862" y="25810"/>
                </a:cubicBezTo>
                <a:cubicBezTo>
                  <a:pt x="102862" y="27869"/>
                  <a:pt x="101278" y="29516"/>
                  <a:pt x="99315" y="29516"/>
                </a:cubicBezTo>
                <a:cubicBezTo>
                  <a:pt x="97510" y="29516"/>
                  <a:pt x="96591" y="29452"/>
                  <a:pt x="95705" y="29389"/>
                </a:cubicBezTo>
                <a:cubicBezTo>
                  <a:pt x="94818" y="29326"/>
                  <a:pt x="93868" y="29262"/>
                  <a:pt x="92063" y="29262"/>
                </a:cubicBezTo>
                <a:cubicBezTo>
                  <a:pt x="90226" y="29262"/>
                  <a:pt x="89276" y="29357"/>
                  <a:pt x="88389" y="29452"/>
                </a:cubicBezTo>
                <a:cubicBezTo>
                  <a:pt x="87502" y="29547"/>
                  <a:pt x="86584" y="29674"/>
                  <a:pt x="84779" y="29674"/>
                </a:cubicBezTo>
                <a:cubicBezTo>
                  <a:pt x="83005" y="29674"/>
                  <a:pt x="82119" y="29516"/>
                  <a:pt x="81200" y="29357"/>
                </a:cubicBezTo>
                <a:cubicBezTo>
                  <a:pt x="80313" y="29199"/>
                  <a:pt x="79363" y="29041"/>
                  <a:pt x="77495" y="29041"/>
                </a:cubicBezTo>
                <a:cubicBezTo>
                  <a:pt x="75690" y="29041"/>
                  <a:pt x="74771" y="29009"/>
                  <a:pt x="73885" y="29009"/>
                </a:cubicBezTo>
                <a:cubicBezTo>
                  <a:pt x="72966" y="29009"/>
                  <a:pt x="72048" y="28977"/>
                  <a:pt x="70243" y="28977"/>
                </a:cubicBezTo>
                <a:cubicBezTo>
                  <a:pt x="68406" y="28977"/>
                  <a:pt x="67456" y="29104"/>
                  <a:pt x="66537" y="29199"/>
                </a:cubicBezTo>
                <a:cubicBezTo>
                  <a:pt x="65619" y="29326"/>
                  <a:pt x="64764" y="29421"/>
                  <a:pt x="62959" y="29421"/>
                </a:cubicBezTo>
                <a:cubicBezTo>
                  <a:pt x="61154" y="29421"/>
                  <a:pt x="60299" y="29326"/>
                  <a:pt x="59380" y="29231"/>
                </a:cubicBezTo>
                <a:cubicBezTo>
                  <a:pt x="58462" y="29136"/>
                  <a:pt x="57512" y="29009"/>
                  <a:pt x="55675" y="29009"/>
                </a:cubicBezTo>
                <a:cubicBezTo>
                  <a:pt x="53838" y="29009"/>
                  <a:pt x="52920" y="29104"/>
                  <a:pt x="52001" y="29167"/>
                </a:cubicBezTo>
                <a:cubicBezTo>
                  <a:pt x="51115" y="29231"/>
                  <a:pt x="50228" y="29326"/>
                  <a:pt x="48423" y="29326"/>
                </a:cubicBezTo>
                <a:cubicBezTo>
                  <a:pt x="46586" y="29326"/>
                  <a:pt x="45636" y="29357"/>
                  <a:pt x="44749" y="29421"/>
                </a:cubicBezTo>
                <a:cubicBezTo>
                  <a:pt x="43862" y="29484"/>
                  <a:pt x="42944" y="29547"/>
                  <a:pt x="41139" y="29547"/>
                </a:cubicBezTo>
                <a:cubicBezTo>
                  <a:pt x="39334" y="29547"/>
                  <a:pt x="38479" y="29421"/>
                  <a:pt x="37529" y="29326"/>
                </a:cubicBezTo>
                <a:cubicBezTo>
                  <a:pt x="36642" y="29231"/>
                  <a:pt x="35692" y="29104"/>
                  <a:pt x="33855" y="29104"/>
                </a:cubicBezTo>
                <a:cubicBezTo>
                  <a:pt x="32018" y="29104"/>
                  <a:pt x="31100" y="29199"/>
                  <a:pt x="30181" y="29294"/>
                </a:cubicBezTo>
                <a:cubicBezTo>
                  <a:pt x="29295" y="29389"/>
                  <a:pt x="28376" y="29452"/>
                  <a:pt x="26571" y="29452"/>
                </a:cubicBezTo>
                <a:cubicBezTo>
                  <a:pt x="24766" y="29452"/>
                  <a:pt x="23848" y="29421"/>
                  <a:pt x="22961" y="29389"/>
                </a:cubicBezTo>
                <a:cubicBezTo>
                  <a:pt x="22074" y="29357"/>
                  <a:pt x="21124" y="29326"/>
                  <a:pt x="19319" y="29326"/>
                </a:cubicBezTo>
                <a:lnTo>
                  <a:pt x="12035" y="29326"/>
                </a:lnTo>
                <a:cubicBezTo>
                  <a:pt x="10198" y="29326"/>
                  <a:pt x="9248" y="29421"/>
                  <a:pt x="8361" y="29516"/>
                </a:cubicBezTo>
                <a:cubicBezTo>
                  <a:pt x="7475" y="29579"/>
                  <a:pt x="6556" y="29674"/>
                  <a:pt x="4751" y="29674"/>
                </a:cubicBezTo>
                <a:cubicBezTo>
                  <a:pt x="2819" y="29674"/>
                  <a:pt x="1046" y="27837"/>
                  <a:pt x="1046" y="25810"/>
                </a:cubicBezTo>
                <a:cubicBezTo>
                  <a:pt x="1046" y="24069"/>
                  <a:pt x="1077" y="23182"/>
                  <a:pt x="1109" y="22327"/>
                </a:cubicBezTo>
                <a:cubicBezTo>
                  <a:pt x="1172" y="21472"/>
                  <a:pt x="1204" y="20585"/>
                  <a:pt x="1204" y="18812"/>
                </a:cubicBezTo>
                <a:cubicBezTo>
                  <a:pt x="1204" y="17038"/>
                  <a:pt x="1109" y="16120"/>
                  <a:pt x="982" y="15265"/>
                </a:cubicBezTo>
                <a:cubicBezTo>
                  <a:pt x="887" y="14378"/>
                  <a:pt x="792" y="13523"/>
                  <a:pt x="792" y="11813"/>
                </a:cubicBezTo>
                <a:cubicBezTo>
                  <a:pt x="792" y="10071"/>
                  <a:pt x="824" y="9184"/>
                  <a:pt x="887" y="8329"/>
                </a:cubicBezTo>
                <a:cubicBezTo>
                  <a:pt x="919" y="7442"/>
                  <a:pt x="951" y="6556"/>
                  <a:pt x="951" y="4814"/>
                </a:cubicBezTo>
                <a:cubicBezTo>
                  <a:pt x="951" y="2850"/>
                  <a:pt x="2693" y="1172"/>
                  <a:pt x="4751" y="1172"/>
                </a:cubicBezTo>
                <a:cubicBezTo>
                  <a:pt x="5226" y="1172"/>
                  <a:pt x="5606" y="1204"/>
                  <a:pt x="5954" y="1204"/>
                </a:cubicBezTo>
                <a:lnTo>
                  <a:pt x="5986" y="412"/>
                </a:lnTo>
                <a:cubicBezTo>
                  <a:pt x="5606" y="412"/>
                  <a:pt x="5226" y="380"/>
                  <a:pt x="4751" y="380"/>
                </a:cubicBezTo>
                <a:cubicBezTo>
                  <a:pt x="2281" y="380"/>
                  <a:pt x="159" y="2407"/>
                  <a:pt x="159" y="4814"/>
                </a:cubicBezTo>
                <a:cubicBezTo>
                  <a:pt x="159" y="6556"/>
                  <a:pt x="127" y="7442"/>
                  <a:pt x="96" y="8297"/>
                </a:cubicBezTo>
                <a:cubicBezTo>
                  <a:pt x="32" y="9152"/>
                  <a:pt x="1" y="10039"/>
                  <a:pt x="1" y="11813"/>
                </a:cubicBezTo>
                <a:cubicBezTo>
                  <a:pt x="1" y="13586"/>
                  <a:pt x="96" y="14473"/>
                  <a:pt x="191" y="15360"/>
                </a:cubicBezTo>
                <a:cubicBezTo>
                  <a:pt x="317" y="16246"/>
                  <a:pt x="412" y="17101"/>
                  <a:pt x="412" y="18812"/>
                </a:cubicBezTo>
                <a:cubicBezTo>
                  <a:pt x="412" y="20553"/>
                  <a:pt x="381" y="21440"/>
                  <a:pt x="349" y="22295"/>
                </a:cubicBezTo>
                <a:cubicBezTo>
                  <a:pt x="286" y="23182"/>
                  <a:pt x="254" y="24069"/>
                  <a:pt x="254" y="25810"/>
                </a:cubicBezTo>
                <a:cubicBezTo>
                  <a:pt x="254" y="28312"/>
                  <a:pt x="2344" y="30466"/>
                  <a:pt x="4751" y="30466"/>
                </a:cubicBezTo>
                <a:cubicBezTo>
                  <a:pt x="6588" y="30466"/>
                  <a:pt x="7538" y="30371"/>
                  <a:pt x="8425" y="30307"/>
                </a:cubicBezTo>
                <a:cubicBezTo>
                  <a:pt x="9311" y="30212"/>
                  <a:pt x="10230" y="30117"/>
                  <a:pt x="12035" y="30117"/>
                </a:cubicBezTo>
                <a:lnTo>
                  <a:pt x="19319" y="30117"/>
                </a:lnTo>
                <a:cubicBezTo>
                  <a:pt x="21124" y="30117"/>
                  <a:pt x="22042" y="30149"/>
                  <a:pt x="22929" y="30181"/>
                </a:cubicBezTo>
                <a:cubicBezTo>
                  <a:pt x="23816" y="30212"/>
                  <a:pt x="24766" y="30244"/>
                  <a:pt x="26571" y="30244"/>
                </a:cubicBezTo>
                <a:cubicBezTo>
                  <a:pt x="28408" y="30244"/>
                  <a:pt x="29358" y="30181"/>
                  <a:pt x="30276" y="30086"/>
                </a:cubicBezTo>
                <a:cubicBezTo>
                  <a:pt x="31131" y="29991"/>
                  <a:pt x="32050" y="29896"/>
                  <a:pt x="33855" y="29896"/>
                </a:cubicBezTo>
                <a:cubicBezTo>
                  <a:pt x="35660" y="29896"/>
                  <a:pt x="36515" y="29991"/>
                  <a:pt x="37465" y="30117"/>
                </a:cubicBezTo>
                <a:cubicBezTo>
                  <a:pt x="38352" y="30212"/>
                  <a:pt x="39302" y="30339"/>
                  <a:pt x="41139" y="30339"/>
                </a:cubicBezTo>
                <a:cubicBezTo>
                  <a:pt x="42976" y="30339"/>
                  <a:pt x="43894" y="30276"/>
                  <a:pt x="44781" y="30212"/>
                </a:cubicBezTo>
                <a:cubicBezTo>
                  <a:pt x="45668" y="30149"/>
                  <a:pt x="46586" y="30117"/>
                  <a:pt x="48423" y="30117"/>
                </a:cubicBezTo>
                <a:cubicBezTo>
                  <a:pt x="50228" y="30117"/>
                  <a:pt x="51178" y="30022"/>
                  <a:pt x="52065" y="29959"/>
                </a:cubicBezTo>
                <a:cubicBezTo>
                  <a:pt x="52951" y="29896"/>
                  <a:pt x="53870" y="29801"/>
                  <a:pt x="55675" y="29801"/>
                </a:cubicBezTo>
                <a:cubicBezTo>
                  <a:pt x="57480" y="29801"/>
                  <a:pt x="58367" y="29927"/>
                  <a:pt x="59285" y="30022"/>
                </a:cubicBezTo>
                <a:cubicBezTo>
                  <a:pt x="60172" y="30117"/>
                  <a:pt x="61122" y="30212"/>
                  <a:pt x="62959" y="30212"/>
                </a:cubicBezTo>
                <a:cubicBezTo>
                  <a:pt x="64796" y="30212"/>
                  <a:pt x="65746" y="30086"/>
                  <a:pt x="66632" y="29991"/>
                </a:cubicBezTo>
                <a:cubicBezTo>
                  <a:pt x="67551" y="29896"/>
                  <a:pt x="68438" y="29769"/>
                  <a:pt x="70243" y="29769"/>
                </a:cubicBezTo>
                <a:cubicBezTo>
                  <a:pt x="72048" y="29769"/>
                  <a:pt x="72966" y="29801"/>
                  <a:pt x="73853" y="29801"/>
                </a:cubicBezTo>
                <a:cubicBezTo>
                  <a:pt x="74771" y="29801"/>
                  <a:pt x="75690" y="29832"/>
                  <a:pt x="77495" y="29832"/>
                </a:cubicBezTo>
                <a:cubicBezTo>
                  <a:pt x="79300" y="29832"/>
                  <a:pt x="80155" y="29959"/>
                  <a:pt x="81074" y="30149"/>
                </a:cubicBezTo>
                <a:cubicBezTo>
                  <a:pt x="81992" y="30276"/>
                  <a:pt x="82942" y="30466"/>
                  <a:pt x="84779" y="30466"/>
                </a:cubicBezTo>
                <a:cubicBezTo>
                  <a:pt x="86616" y="30466"/>
                  <a:pt x="87566" y="30339"/>
                  <a:pt x="88452" y="30244"/>
                </a:cubicBezTo>
                <a:cubicBezTo>
                  <a:pt x="89339" y="30149"/>
                  <a:pt x="90258" y="30054"/>
                  <a:pt x="92063" y="30054"/>
                </a:cubicBezTo>
                <a:cubicBezTo>
                  <a:pt x="93868" y="30054"/>
                  <a:pt x="94786" y="30117"/>
                  <a:pt x="95673" y="30181"/>
                </a:cubicBezTo>
                <a:cubicBezTo>
                  <a:pt x="96560" y="30244"/>
                  <a:pt x="97510" y="30307"/>
                  <a:pt x="99315" y="30307"/>
                </a:cubicBezTo>
                <a:cubicBezTo>
                  <a:pt x="101722" y="30307"/>
                  <a:pt x="103654" y="28281"/>
                  <a:pt x="103654" y="25810"/>
                </a:cubicBezTo>
                <a:cubicBezTo>
                  <a:pt x="103654" y="24069"/>
                  <a:pt x="103685" y="23182"/>
                  <a:pt x="103749" y="22327"/>
                </a:cubicBezTo>
                <a:cubicBezTo>
                  <a:pt x="103780" y="21472"/>
                  <a:pt x="103812" y="20553"/>
                  <a:pt x="103812" y="18812"/>
                </a:cubicBezTo>
                <a:cubicBezTo>
                  <a:pt x="103812" y="17038"/>
                  <a:pt x="103749" y="16151"/>
                  <a:pt x="103717" y="15265"/>
                </a:cubicBezTo>
                <a:cubicBezTo>
                  <a:pt x="103654" y="14410"/>
                  <a:pt x="103590" y="13523"/>
                  <a:pt x="103590" y="11781"/>
                </a:cubicBezTo>
                <a:lnTo>
                  <a:pt x="103590" y="4782"/>
                </a:lnTo>
                <a:cubicBezTo>
                  <a:pt x="103590" y="2470"/>
                  <a:pt x="101880" y="0"/>
                  <a:pt x="993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" name="Google Shape;902;p34"/>
          <p:cNvSpPr/>
          <p:nvPr/>
        </p:nvSpPr>
        <p:spPr>
          <a:xfrm>
            <a:off x="4924579" y="2812305"/>
            <a:ext cx="719479" cy="908357"/>
          </a:xfrm>
          <a:custGeom>
            <a:avLst/>
            <a:gdLst/>
            <a:ahLst/>
            <a:cxnLst/>
            <a:rect l="l" t="t" r="r" b="b"/>
            <a:pathLst>
              <a:path w="21093" h="29484" extrusionOk="0">
                <a:moveTo>
                  <a:pt x="15930" y="2249"/>
                </a:moveTo>
                <a:lnTo>
                  <a:pt x="19540" y="5004"/>
                </a:lnTo>
                <a:lnTo>
                  <a:pt x="16215" y="5099"/>
                </a:lnTo>
                <a:lnTo>
                  <a:pt x="16215" y="4972"/>
                </a:lnTo>
                <a:lnTo>
                  <a:pt x="16247" y="4972"/>
                </a:lnTo>
                <a:lnTo>
                  <a:pt x="15993" y="3072"/>
                </a:lnTo>
                <a:lnTo>
                  <a:pt x="15930" y="2249"/>
                </a:lnTo>
                <a:close/>
                <a:moveTo>
                  <a:pt x="8266" y="792"/>
                </a:moveTo>
                <a:lnTo>
                  <a:pt x="15043" y="1742"/>
                </a:lnTo>
                <a:lnTo>
                  <a:pt x="15233" y="3199"/>
                </a:lnTo>
                <a:lnTo>
                  <a:pt x="15487" y="5542"/>
                </a:lnTo>
                <a:cubicBezTo>
                  <a:pt x="15487" y="5637"/>
                  <a:pt x="15550" y="5701"/>
                  <a:pt x="15613" y="5764"/>
                </a:cubicBezTo>
                <a:lnTo>
                  <a:pt x="15582" y="5764"/>
                </a:lnTo>
                <a:lnTo>
                  <a:pt x="15898" y="8329"/>
                </a:lnTo>
                <a:lnTo>
                  <a:pt x="15328" y="15740"/>
                </a:lnTo>
                <a:lnTo>
                  <a:pt x="15360" y="22897"/>
                </a:lnTo>
                <a:lnTo>
                  <a:pt x="8266" y="28597"/>
                </a:lnTo>
                <a:lnTo>
                  <a:pt x="951" y="23023"/>
                </a:lnTo>
                <a:lnTo>
                  <a:pt x="1236" y="15740"/>
                </a:lnTo>
                <a:lnTo>
                  <a:pt x="1236" y="15708"/>
                </a:lnTo>
                <a:lnTo>
                  <a:pt x="792" y="8297"/>
                </a:lnTo>
                <a:lnTo>
                  <a:pt x="792" y="5922"/>
                </a:lnTo>
                <a:lnTo>
                  <a:pt x="824" y="5131"/>
                </a:lnTo>
                <a:lnTo>
                  <a:pt x="856" y="1077"/>
                </a:lnTo>
                <a:lnTo>
                  <a:pt x="8266" y="792"/>
                </a:lnTo>
                <a:close/>
                <a:moveTo>
                  <a:pt x="8266" y="0"/>
                </a:moveTo>
                <a:lnTo>
                  <a:pt x="444" y="285"/>
                </a:lnTo>
                <a:cubicBezTo>
                  <a:pt x="222" y="285"/>
                  <a:pt x="64" y="475"/>
                  <a:pt x="64" y="665"/>
                </a:cubicBezTo>
                <a:lnTo>
                  <a:pt x="32" y="5067"/>
                </a:lnTo>
                <a:lnTo>
                  <a:pt x="0" y="5859"/>
                </a:lnTo>
                <a:lnTo>
                  <a:pt x="0" y="8329"/>
                </a:lnTo>
                <a:lnTo>
                  <a:pt x="444" y="15708"/>
                </a:lnTo>
                <a:lnTo>
                  <a:pt x="127" y="23182"/>
                </a:lnTo>
                <a:cubicBezTo>
                  <a:pt x="127" y="23308"/>
                  <a:pt x="191" y="23435"/>
                  <a:pt x="286" y="23530"/>
                </a:cubicBezTo>
                <a:lnTo>
                  <a:pt x="8044" y="29389"/>
                </a:lnTo>
                <a:cubicBezTo>
                  <a:pt x="8108" y="29452"/>
                  <a:pt x="8171" y="29484"/>
                  <a:pt x="8266" y="29484"/>
                </a:cubicBezTo>
                <a:cubicBezTo>
                  <a:pt x="8361" y="29484"/>
                  <a:pt x="8456" y="29452"/>
                  <a:pt x="8519" y="29389"/>
                </a:cubicBezTo>
                <a:lnTo>
                  <a:pt x="16025" y="23372"/>
                </a:lnTo>
                <a:cubicBezTo>
                  <a:pt x="16120" y="23308"/>
                  <a:pt x="16183" y="23182"/>
                  <a:pt x="16183" y="23055"/>
                </a:cubicBezTo>
                <a:lnTo>
                  <a:pt x="16120" y="15740"/>
                </a:lnTo>
                <a:lnTo>
                  <a:pt x="16690" y="8329"/>
                </a:lnTo>
                <a:cubicBezTo>
                  <a:pt x="16690" y="8297"/>
                  <a:pt x="16690" y="8266"/>
                  <a:pt x="16690" y="8234"/>
                </a:cubicBezTo>
                <a:lnTo>
                  <a:pt x="16373" y="5891"/>
                </a:lnTo>
                <a:lnTo>
                  <a:pt x="20680" y="5764"/>
                </a:lnTo>
                <a:cubicBezTo>
                  <a:pt x="20870" y="5764"/>
                  <a:pt x="20997" y="5669"/>
                  <a:pt x="21060" y="5511"/>
                </a:cubicBezTo>
                <a:cubicBezTo>
                  <a:pt x="21092" y="5352"/>
                  <a:pt x="21060" y="5162"/>
                  <a:pt x="20934" y="5067"/>
                </a:cubicBezTo>
                <a:lnTo>
                  <a:pt x="15677" y="1045"/>
                </a:lnTo>
                <a:cubicBezTo>
                  <a:pt x="15607" y="999"/>
                  <a:pt x="15521" y="969"/>
                  <a:pt x="15430" y="969"/>
                </a:cubicBezTo>
                <a:cubicBezTo>
                  <a:pt x="15396" y="969"/>
                  <a:pt x="15362" y="973"/>
                  <a:pt x="15328" y="982"/>
                </a:cubicBezTo>
                <a:lnTo>
                  <a:pt x="832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" name="Rectangle 48"/>
          <p:cNvSpPr/>
          <p:nvPr/>
        </p:nvSpPr>
        <p:spPr>
          <a:xfrm>
            <a:off x="4999230" y="2953408"/>
            <a:ext cx="47320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D5A6BD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H1</a:t>
            </a:r>
            <a:endParaRPr 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8" grpId="0"/>
      <p:bldP spid="22" grpId="0" animBg="1"/>
      <p:bldP spid="23" grpId="0" animBg="1"/>
      <p:bldP spid="24" grpId="0"/>
      <p:bldP spid="25" grpId="0"/>
      <p:bldP spid="28" grpId="0"/>
      <p:bldP spid="29" grpId="0"/>
      <p:bldP spid="30" grpId="0" animBg="1"/>
      <p:bldP spid="31" grpId="0" animBg="1"/>
      <p:bldP spid="32" grpId="0"/>
      <p:bldP spid="33" grpId="0"/>
      <p:bldP spid="46" grpId="0"/>
      <p:bldP spid="47" grpId="0" animBg="1"/>
      <p:bldP spid="48" grpId="0" animBg="1"/>
      <p:bldP spid="4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35"/>
          <p:cNvSpPr txBox="1"/>
          <p:nvPr/>
        </p:nvSpPr>
        <p:spPr>
          <a:xfrm>
            <a:off x="655821" y="562300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Association between different combinations of variables using Chi-Square </a:t>
            </a:r>
            <a:endParaRPr sz="4400" dirty="0">
              <a:solidFill>
                <a:srgbClr val="FFFFFF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947" name="Google Shape;947;p35"/>
          <p:cNvSpPr txBox="1"/>
          <p:nvPr/>
        </p:nvSpPr>
        <p:spPr>
          <a:xfrm>
            <a:off x="2165150" y="3203863"/>
            <a:ext cx="13863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solidFill>
                <a:srgbClr val="FFE599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948" name="Google Shape;948;p35"/>
          <p:cNvSpPr txBox="1"/>
          <p:nvPr/>
        </p:nvSpPr>
        <p:spPr>
          <a:xfrm>
            <a:off x="2165150" y="2292363"/>
            <a:ext cx="13863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solidFill>
                <a:srgbClr val="FFE599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32" name="Google Shape;948;p35"/>
          <p:cNvSpPr txBox="1"/>
          <p:nvPr/>
        </p:nvSpPr>
        <p:spPr>
          <a:xfrm>
            <a:off x="2270253" y="2481549"/>
            <a:ext cx="13863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solidFill>
                <a:srgbClr val="FFE599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36" name="Google Shape;894;p34"/>
          <p:cNvSpPr/>
          <p:nvPr/>
        </p:nvSpPr>
        <p:spPr>
          <a:xfrm>
            <a:off x="609600" y="1479599"/>
            <a:ext cx="7966841" cy="3281582"/>
          </a:xfrm>
          <a:custGeom>
            <a:avLst/>
            <a:gdLst/>
            <a:ahLst/>
            <a:cxnLst/>
            <a:rect l="l" t="t" r="r" b="b"/>
            <a:pathLst>
              <a:path w="103812" h="30466" extrusionOk="0">
                <a:moveTo>
                  <a:pt x="99346" y="0"/>
                </a:moveTo>
                <a:cubicBezTo>
                  <a:pt x="97478" y="0"/>
                  <a:pt x="96559" y="159"/>
                  <a:pt x="95641" y="285"/>
                </a:cubicBezTo>
                <a:cubicBezTo>
                  <a:pt x="94722" y="412"/>
                  <a:pt x="93836" y="539"/>
                  <a:pt x="92062" y="539"/>
                </a:cubicBezTo>
                <a:cubicBezTo>
                  <a:pt x="90257" y="539"/>
                  <a:pt x="89339" y="444"/>
                  <a:pt x="88452" y="349"/>
                </a:cubicBezTo>
                <a:cubicBezTo>
                  <a:pt x="87533" y="254"/>
                  <a:pt x="86615" y="159"/>
                  <a:pt x="84778" y="159"/>
                </a:cubicBezTo>
                <a:cubicBezTo>
                  <a:pt x="82941" y="159"/>
                  <a:pt x="82023" y="222"/>
                  <a:pt x="81105" y="285"/>
                </a:cubicBezTo>
                <a:cubicBezTo>
                  <a:pt x="80218" y="349"/>
                  <a:pt x="79299" y="412"/>
                  <a:pt x="77494" y="412"/>
                </a:cubicBezTo>
                <a:cubicBezTo>
                  <a:pt x="75658" y="412"/>
                  <a:pt x="74739" y="444"/>
                  <a:pt x="73852" y="475"/>
                </a:cubicBezTo>
                <a:cubicBezTo>
                  <a:pt x="72966" y="507"/>
                  <a:pt x="72047" y="570"/>
                  <a:pt x="70210" y="570"/>
                </a:cubicBezTo>
                <a:cubicBezTo>
                  <a:pt x="68437" y="570"/>
                  <a:pt x="67550" y="444"/>
                  <a:pt x="66632" y="349"/>
                </a:cubicBezTo>
                <a:cubicBezTo>
                  <a:pt x="65713" y="222"/>
                  <a:pt x="64795" y="95"/>
                  <a:pt x="62958" y="95"/>
                </a:cubicBezTo>
                <a:cubicBezTo>
                  <a:pt x="61121" y="95"/>
                  <a:pt x="60203" y="159"/>
                  <a:pt x="59285" y="190"/>
                </a:cubicBezTo>
                <a:cubicBezTo>
                  <a:pt x="58398" y="222"/>
                  <a:pt x="57479" y="285"/>
                  <a:pt x="55674" y="285"/>
                </a:cubicBezTo>
                <a:lnTo>
                  <a:pt x="52032" y="285"/>
                </a:lnTo>
                <a:cubicBezTo>
                  <a:pt x="51114" y="285"/>
                  <a:pt x="50227" y="317"/>
                  <a:pt x="48390" y="317"/>
                </a:cubicBezTo>
                <a:cubicBezTo>
                  <a:pt x="46585" y="317"/>
                  <a:pt x="45667" y="285"/>
                  <a:pt x="44780" y="254"/>
                </a:cubicBezTo>
                <a:cubicBezTo>
                  <a:pt x="43862" y="254"/>
                  <a:pt x="42943" y="222"/>
                  <a:pt x="41138" y="222"/>
                </a:cubicBezTo>
                <a:cubicBezTo>
                  <a:pt x="39301" y="222"/>
                  <a:pt x="38351" y="317"/>
                  <a:pt x="37465" y="380"/>
                </a:cubicBezTo>
                <a:cubicBezTo>
                  <a:pt x="36578" y="475"/>
                  <a:pt x="35659" y="570"/>
                  <a:pt x="33854" y="570"/>
                </a:cubicBezTo>
                <a:cubicBezTo>
                  <a:pt x="32049" y="570"/>
                  <a:pt x="31131" y="507"/>
                  <a:pt x="30244" y="475"/>
                </a:cubicBezTo>
                <a:cubicBezTo>
                  <a:pt x="29326" y="412"/>
                  <a:pt x="28407" y="349"/>
                  <a:pt x="26570" y="349"/>
                </a:cubicBezTo>
                <a:cubicBezTo>
                  <a:pt x="24765" y="349"/>
                  <a:pt x="23847" y="349"/>
                  <a:pt x="22960" y="317"/>
                </a:cubicBezTo>
                <a:lnTo>
                  <a:pt x="22232" y="317"/>
                </a:lnTo>
                <a:lnTo>
                  <a:pt x="22327" y="1109"/>
                </a:lnTo>
                <a:lnTo>
                  <a:pt x="22929" y="1109"/>
                </a:lnTo>
                <a:cubicBezTo>
                  <a:pt x="23815" y="1140"/>
                  <a:pt x="24765" y="1172"/>
                  <a:pt x="26570" y="1172"/>
                </a:cubicBezTo>
                <a:cubicBezTo>
                  <a:pt x="28376" y="1172"/>
                  <a:pt x="29294" y="1204"/>
                  <a:pt x="30181" y="1267"/>
                </a:cubicBezTo>
                <a:cubicBezTo>
                  <a:pt x="31099" y="1299"/>
                  <a:pt x="32018" y="1362"/>
                  <a:pt x="33854" y="1362"/>
                </a:cubicBezTo>
                <a:cubicBezTo>
                  <a:pt x="35691" y="1362"/>
                  <a:pt x="36610" y="1267"/>
                  <a:pt x="37528" y="1204"/>
                </a:cubicBezTo>
                <a:cubicBezTo>
                  <a:pt x="38415" y="1109"/>
                  <a:pt x="39333" y="1014"/>
                  <a:pt x="41138" y="1014"/>
                </a:cubicBezTo>
                <a:cubicBezTo>
                  <a:pt x="42943" y="1014"/>
                  <a:pt x="43862" y="1045"/>
                  <a:pt x="44749" y="1045"/>
                </a:cubicBezTo>
                <a:cubicBezTo>
                  <a:pt x="45635" y="1077"/>
                  <a:pt x="46585" y="1109"/>
                  <a:pt x="48390" y="1109"/>
                </a:cubicBezTo>
                <a:cubicBezTo>
                  <a:pt x="50227" y="1109"/>
                  <a:pt x="51146" y="1109"/>
                  <a:pt x="52032" y="1077"/>
                </a:cubicBezTo>
                <a:lnTo>
                  <a:pt x="55674" y="1077"/>
                </a:lnTo>
                <a:cubicBezTo>
                  <a:pt x="57511" y="1077"/>
                  <a:pt x="58430" y="1045"/>
                  <a:pt x="59316" y="982"/>
                </a:cubicBezTo>
                <a:cubicBezTo>
                  <a:pt x="60235" y="950"/>
                  <a:pt x="61153" y="887"/>
                  <a:pt x="62958" y="887"/>
                </a:cubicBezTo>
                <a:cubicBezTo>
                  <a:pt x="64732" y="887"/>
                  <a:pt x="65618" y="1014"/>
                  <a:pt x="66537" y="1140"/>
                </a:cubicBezTo>
                <a:cubicBezTo>
                  <a:pt x="67455" y="1235"/>
                  <a:pt x="68374" y="1362"/>
                  <a:pt x="70210" y="1362"/>
                </a:cubicBezTo>
                <a:cubicBezTo>
                  <a:pt x="72047" y="1362"/>
                  <a:pt x="72966" y="1330"/>
                  <a:pt x="73884" y="1267"/>
                </a:cubicBezTo>
                <a:cubicBezTo>
                  <a:pt x="74771" y="1235"/>
                  <a:pt x="75689" y="1204"/>
                  <a:pt x="77494" y="1204"/>
                </a:cubicBezTo>
                <a:cubicBezTo>
                  <a:pt x="79331" y="1204"/>
                  <a:pt x="80250" y="1140"/>
                  <a:pt x="81168" y="1077"/>
                </a:cubicBezTo>
                <a:cubicBezTo>
                  <a:pt x="82055" y="1014"/>
                  <a:pt x="82973" y="950"/>
                  <a:pt x="84778" y="950"/>
                </a:cubicBezTo>
                <a:cubicBezTo>
                  <a:pt x="86583" y="950"/>
                  <a:pt x="87470" y="1045"/>
                  <a:pt x="88357" y="1140"/>
                </a:cubicBezTo>
                <a:cubicBezTo>
                  <a:pt x="89275" y="1235"/>
                  <a:pt x="90225" y="1330"/>
                  <a:pt x="92062" y="1330"/>
                </a:cubicBezTo>
                <a:cubicBezTo>
                  <a:pt x="93899" y="1330"/>
                  <a:pt x="94849" y="1204"/>
                  <a:pt x="95736" y="1077"/>
                </a:cubicBezTo>
                <a:cubicBezTo>
                  <a:pt x="96686" y="919"/>
                  <a:pt x="97541" y="824"/>
                  <a:pt x="99346" y="824"/>
                </a:cubicBezTo>
                <a:cubicBezTo>
                  <a:pt x="101373" y="824"/>
                  <a:pt x="102798" y="2914"/>
                  <a:pt x="102798" y="4782"/>
                </a:cubicBezTo>
                <a:lnTo>
                  <a:pt x="102798" y="11781"/>
                </a:lnTo>
                <a:cubicBezTo>
                  <a:pt x="102798" y="13554"/>
                  <a:pt x="102861" y="14473"/>
                  <a:pt x="102925" y="15328"/>
                </a:cubicBezTo>
                <a:cubicBezTo>
                  <a:pt x="102988" y="16183"/>
                  <a:pt x="103020" y="17070"/>
                  <a:pt x="103020" y="18812"/>
                </a:cubicBezTo>
                <a:cubicBezTo>
                  <a:pt x="103020" y="20553"/>
                  <a:pt x="102988" y="21440"/>
                  <a:pt x="102956" y="22295"/>
                </a:cubicBezTo>
                <a:cubicBezTo>
                  <a:pt x="102925" y="23150"/>
                  <a:pt x="102861" y="24037"/>
                  <a:pt x="102861" y="25810"/>
                </a:cubicBezTo>
                <a:cubicBezTo>
                  <a:pt x="102861" y="27869"/>
                  <a:pt x="101278" y="29516"/>
                  <a:pt x="99346" y="29516"/>
                </a:cubicBezTo>
                <a:cubicBezTo>
                  <a:pt x="97541" y="29516"/>
                  <a:pt x="96622" y="29452"/>
                  <a:pt x="95736" y="29389"/>
                </a:cubicBezTo>
                <a:cubicBezTo>
                  <a:pt x="94817" y="29326"/>
                  <a:pt x="93899" y="29262"/>
                  <a:pt x="92062" y="29262"/>
                </a:cubicBezTo>
                <a:cubicBezTo>
                  <a:pt x="90225" y="29262"/>
                  <a:pt x="89275" y="29357"/>
                  <a:pt x="88388" y="29452"/>
                </a:cubicBezTo>
                <a:cubicBezTo>
                  <a:pt x="87502" y="29547"/>
                  <a:pt x="86583" y="29674"/>
                  <a:pt x="84778" y="29674"/>
                </a:cubicBezTo>
                <a:cubicBezTo>
                  <a:pt x="83005" y="29674"/>
                  <a:pt x="82150" y="29516"/>
                  <a:pt x="81231" y="29357"/>
                </a:cubicBezTo>
                <a:cubicBezTo>
                  <a:pt x="80313" y="29199"/>
                  <a:pt x="79363" y="29041"/>
                  <a:pt x="77526" y="29041"/>
                </a:cubicBezTo>
                <a:cubicBezTo>
                  <a:pt x="75689" y="29041"/>
                  <a:pt x="74802" y="29009"/>
                  <a:pt x="73884" y="29009"/>
                </a:cubicBezTo>
                <a:cubicBezTo>
                  <a:pt x="72966" y="29009"/>
                  <a:pt x="72047" y="28977"/>
                  <a:pt x="70242" y="28977"/>
                </a:cubicBezTo>
                <a:cubicBezTo>
                  <a:pt x="68405" y="28977"/>
                  <a:pt x="67455" y="29104"/>
                  <a:pt x="66568" y="29199"/>
                </a:cubicBezTo>
                <a:cubicBezTo>
                  <a:pt x="65650" y="29326"/>
                  <a:pt x="64763" y="29421"/>
                  <a:pt x="62958" y="29421"/>
                </a:cubicBezTo>
                <a:cubicBezTo>
                  <a:pt x="61185" y="29421"/>
                  <a:pt x="60298" y="29326"/>
                  <a:pt x="59380" y="29231"/>
                </a:cubicBezTo>
                <a:cubicBezTo>
                  <a:pt x="58461" y="29136"/>
                  <a:pt x="57543" y="29009"/>
                  <a:pt x="55706" y="29009"/>
                </a:cubicBezTo>
                <a:cubicBezTo>
                  <a:pt x="53869" y="29009"/>
                  <a:pt x="52919" y="29104"/>
                  <a:pt x="52032" y="29167"/>
                </a:cubicBezTo>
                <a:cubicBezTo>
                  <a:pt x="51146" y="29231"/>
                  <a:pt x="50227" y="29326"/>
                  <a:pt x="48422" y="29326"/>
                </a:cubicBezTo>
                <a:cubicBezTo>
                  <a:pt x="46585" y="29326"/>
                  <a:pt x="45667" y="29357"/>
                  <a:pt x="44749" y="29421"/>
                </a:cubicBezTo>
                <a:cubicBezTo>
                  <a:pt x="43862" y="29484"/>
                  <a:pt x="42943" y="29547"/>
                  <a:pt x="41138" y="29547"/>
                </a:cubicBezTo>
                <a:cubicBezTo>
                  <a:pt x="39333" y="29547"/>
                  <a:pt x="38478" y="29421"/>
                  <a:pt x="37560" y="29326"/>
                </a:cubicBezTo>
                <a:cubicBezTo>
                  <a:pt x="36641" y="29231"/>
                  <a:pt x="35723" y="29104"/>
                  <a:pt x="33854" y="29104"/>
                </a:cubicBezTo>
                <a:cubicBezTo>
                  <a:pt x="32018" y="29104"/>
                  <a:pt x="31099" y="29199"/>
                  <a:pt x="30181" y="29294"/>
                </a:cubicBezTo>
                <a:cubicBezTo>
                  <a:pt x="29294" y="29389"/>
                  <a:pt x="28376" y="29452"/>
                  <a:pt x="26602" y="29452"/>
                </a:cubicBezTo>
                <a:cubicBezTo>
                  <a:pt x="24765" y="29452"/>
                  <a:pt x="23847" y="29421"/>
                  <a:pt x="22960" y="29389"/>
                </a:cubicBezTo>
                <a:cubicBezTo>
                  <a:pt x="22073" y="29357"/>
                  <a:pt x="21155" y="29326"/>
                  <a:pt x="19318" y="29326"/>
                </a:cubicBezTo>
                <a:lnTo>
                  <a:pt x="12034" y="29326"/>
                </a:lnTo>
                <a:cubicBezTo>
                  <a:pt x="10198" y="29326"/>
                  <a:pt x="9279" y="29421"/>
                  <a:pt x="8361" y="29516"/>
                </a:cubicBezTo>
                <a:cubicBezTo>
                  <a:pt x="7474" y="29579"/>
                  <a:pt x="6556" y="29674"/>
                  <a:pt x="4750" y="29674"/>
                </a:cubicBezTo>
                <a:cubicBezTo>
                  <a:pt x="2819" y="29674"/>
                  <a:pt x="1045" y="27837"/>
                  <a:pt x="1045" y="25810"/>
                </a:cubicBezTo>
                <a:cubicBezTo>
                  <a:pt x="1045" y="24069"/>
                  <a:pt x="1077" y="23182"/>
                  <a:pt x="1140" y="22327"/>
                </a:cubicBezTo>
                <a:cubicBezTo>
                  <a:pt x="1172" y="21472"/>
                  <a:pt x="1204" y="20585"/>
                  <a:pt x="1204" y="18812"/>
                </a:cubicBezTo>
                <a:cubicBezTo>
                  <a:pt x="1204" y="17038"/>
                  <a:pt x="1109" y="16120"/>
                  <a:pt x="1014" y="15265"/>
                </a:cubicBezTo>
                <a:cubicBezTo>
                  <a:pt x="887" y="14378"/>
                  <a:pt x="792" y="13523"/>
                  <a:pt x="792" y="11813"/>
                </a:cubicBezTo>
                <a:cubicBezTo>
                  <a:pt x="792" y="10071"/>
                  <a:pt x="824" y="9184"/>
                  <a:pt x="887" y="8329"/>
                </a:cubicBezTo>
                <a:cubicBezTo>
                  <a:pt x="919" y="7442"/>
                  <a:pt x="982" y="6556"/>
                  <a:pt x="982" y="4814"/>
                </a:cubicBezTo>
                <a:cubicBezTo>
                  <a:pt x="982" y="2850"/>
                  <a:pt x="2724" y="1172"/>
                  <a:pt x="4782" y="1172"/>
                </a:cubicBezTo>
                <a:cubicBezTo>
                  <a:pt x="5226" y="1172"/>
                  <a:pt x="5606" y="1204"/>
                  <a:pt x="5986" y="1204"/>
                </a:cubicBezTo>
                <a:lnTo>
                  <a:pt x="5986" y="412"/>
                </a:lnTo>
                <a:cubicBezTo>
                  <a:pt x="5637" y="412"/>
                  <a:pt x="5226" y="380"/>
                  <a:pt x="4782" y="380"/>
                </a:cubicBezTo>
                <a:cubicBezTo>
                  <a:pt x="2280" y="380"/>
                  <a:pt x="190" y="2407"/>
                  <a:pt x="190" y="4814"/>
                </a:cubicBezTo>
                <a:cubicBezTo>
                  <a:pt x="190" y="6556"/>
                  <a:pt x="127" y="7442"/>
                  <a:pt x="95" y="8297"/>
                </a:cubicBezTo>
                <a:cubicBezTo>
                  <a:pt x="32" y="9152"/>
                  <a:pt x="0" y="10039"/>
                  <a:pt x="0" y="11813"/>
                </a:cubicBezTo>
                <a:cubicBezTo>
                  <a:pt x="0" y="13586"/>
                  <a:pt x="95" y="14473"/>
                  <a:pt x="222" y="15360"/>
                </a:cubicBezTo>
                <a:cubicBezTo>
                  <a:pt x="317" y="16246"/>
                  <a:pt x="412" y="17101"/>
                  <a:pt x="412" y="18812"/>
                </a:cubicBezTo>
                <a:cubicBezTo>
                  <a:pt x="412" y="20553"/>
                  <a:pt x="380" y="21440"/>
                  <a:pt x="348" y="22295"/>
                </a:cubicBezTo>
                <a:cubicBezTo>
                  <a:pt x="317" y="23182"/>
                  <a:pt x="253" y="24069"/>
                  <a:pt x="253" y="25810"/>
                </a:cubicBezTo>
                <a:cubicBezTo>
                  <a:pt x="253" y="28312"/>
                  <a:pt x="2375" y="30466"/>
                  <a:pt x="4750" y="30466"/>
                </a:cubicBezTo>
                <a:cubicBezTo>
                  <a:pt x="6587" y="30466"/>
                  <a:pt x="7537" y="30371"/>
                  <a:pt x="8456" y="30307"/>
                </a:cubicBezTo>
                <a:cubicBezTo>
                  <a:pt x="9342" y="30212"/>
                  <a:pt x="10229" y="30117"/>
                  <a:pt x="12034" y="30117"/>
                </a:cubicBezTo>
                <a:lnTo>
                  <a:pt x="19318" y="30117"/>
                </a:lnTo>
                <a:cubicBezTo>
                  <a:pt x="21123" y="30117"/>
                  <a:pt x="22042" y="30149"/>
                  <a:pt x="22929" y="30181"/>
                </a:cubicBezTo>
                <a:cubicBezTo>
                  <a:pt x="23847" y="30212"/>
                  <a:pt x="24765" y="30244"/>
                  <a:pt x="26602" y="30244"/>
                </a:cubicBezTo>
                <a:cubicBezTo>
                  <a:pt x="28439" y="30244"/>
                  <a:pt x="29357" y="30181"/>
                  <a:pt x="30276" y="30086"/>
                </a:cubicBezTo>
                <a:cubicBezTo>
                  <a:pt x="31162" y="29991"/>
                  <a:pt x="32081" y="29896"/>
                  <a:pt x="33854" y="29896"/>
                </a:cubicBezTo>
                <a:cubicBezTo>
                  <a:pt x="35659" y="29896"/>
                  <a:pt x="36546" y="29991"/>
                  <a:pt x="37465" y="30117"/>
                </a:cubicBezTo>
                <a:cubicBezTo>
                  <a:pt x="38351" y="30212"/>
                  <a:pt x="39301" y="30339"/>
                  <a:pt x="41138" y="30339"/>
                </a:cubicBezTo>
                <a:cubicBezTo>
                  <a:pt x="42975" y="30339"/>
                  <a:pt x="43893" y="30276"/>
                  <a:pt x="44812" y="30212"/>
                </a:cubicBezTo>
                <a:cubicBezTo>
                  <a:pt x="45699" y="30149"/>
                  <a:pt x="46617" y="30117"/>
                  <a:pt x="48422" y="30117"/>
                </a:cubicBezTo>
                <a:cubicBezTo>
                  <a:pt x="50259" y="30117"/>
                  <a:pt x="51177" y="30022"/>
                  <a:pt x="52096" y="29959"/>
                </a:cubicBezTo>
                <a:cubicBezTo>
                  <a:pt x="52982" y="29896"/>
                  <a:pt x="53901" y="29801"/>
                  <a:pt x="55706" y="29801"/>
                </a:cubicBezTo>
                <a:cubicBezTo>
                  <a:pt x="57479" y="29801"/>
                  <a:pt x="58366" y="29927"/>
                  <a:pt x="59285" y="30022"/>
                </a:cubicBezTo>
                <a:cubicBezTo>
                  <a:pt x="60203" y="30117"/>
                  <a:pt x="61121" y="30212"/>
                  <a:pt x="62958" y="30212"/>
                </a:cubicBezTo>
                <a:cubicBezTo>
                  <a:pt x="64795" y="30212"/>
                  <a:pt x="65745" y="30086"/>
                  <a:pt x="66664" y="29991"/>
                </a:cubicBezTo>
                <a:cubicBezTo>
                  <a:pt x="67582" y="29896"/>
                  <a:pt x="68437" y="29769"/>
                  <a:pt x="70242" y="29769"/>
                </a:cubicBezTo>
                <a:cubicBezTo>
                  <a:pt x="72047" y="29769"/>
                  <a:pt x="72966" y="29801"/>
                  <a:pt x="73884" y="29801"/>
                </a:cubicBezTo>
                <a:cubicBezTo>
                  <a:pt x="74771" y="29801"/>
                  <a:pt x="75689" y="29832"/>
                  <a:pt x="77526" y="29832"/>
                </a:cubicBezTo>
                <a:cubicBezTo>
                  <a:pt x="79299" y="29832"/>
                  <a:pt x="80155" y="29959"/>
                  <a:pt x="81073" y="30149"/>
                </a:cubicBezTo>
                <a:cubicBezTo>
                  <a:pt x="81991" y="30276"/>
                  <a:pt x="82941" y="30466"/>
                  <a:pt x="84778" y="30466"/>
                </a:cubicBezTo>
                <a:cubicBezTo>
                  <a:pt x="86615" y="30466"/>
                  <a:pt x="87565" y="30339"/>
                  <a:pt x="88452" y="30244"/>
                </a:cubicBezTo>
                <a:cubicBezTo>
                  <a:pt x="89339" y="30149"/>
                  <a:pt x="90257" y="30054"/>
                  <a:pt x="92062" y="30054"/>
                </a:cubicBezTo>
                <a:cubicBezTo>
                  <a:pt x="93867" y="30054"/>
                  <a:pt x="94786" y="30117"/>
                  <a:pt x="95672" y="30181"/>
                </a:cubicBezTo>
                <a:cubicBezTo>
                  <a:pt x="96559" y="30244"/>
                  <a:pt x="97509" y="30307"/>
                  <a:pt x="99346" y="30307"/>
                </a:cubicBezTo>
                <a:cubicBezTo>
                  <a:pt x="101721" y="30307"/>
                  <a:pt x="103653" y="28281"/>
                  <a:pt x="103653" y="25810"/>
                </a:cubicBezTo>
                <a:cubicBezTo>
                  <a:pt x="103653" y="24069"/>
                  <a:pt x="103716" y="23182"/>
                  <a:pt x="103748" y="22327"/>
                </a:cubicBezTo>
                <a:cubicBezTo>
                  <a:pt x="103780" y="21472"/>
                  <a:pt x="103811" y="20553"/>
                  <a:pt x="103811" y="18812"/>
                </a:cubicBezTo>
                <a:cubicBezTo>
                  <a:pt x="103811" y="17038"/>
                  <a:pt x="103780" y="16151"/>
                  <a:pt x="103716" y="15265"/>
                </a:cubicBezTo>
                <a:cubicBezTo>
                  <a:pt x="103653" y="14410"/>
                  <a:pt x="103590" y="13523"/>
                  <a:pt x="103590" y="11781"/>
                </a:cubicBezTo>
                <a:lnTo>
                  <a:pt x="103590" y="4782"/>
                </a:lnTo>
                <a:cubicBezTo>
                  <a:pt x="103590" y="2470"/>
                  <a:pt x="101880" y="0"/>
                  <a:pt x="9934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" name="Google Shape;895;p34"/>
          <p:cNvSpPr/>
          <p:nvPr/>
        </p:nvSpPr>
        <p:spPr>
          <a:xfrm>
            <a:off x="1028250" y="1231240"/>
            <a:ext cx="1725459" cy="609563"/>
          </a:xfrm>
          <a:custGeom>
            <a:avLst/>
            <a:gdLst/>
            <a:ahLst/>
            <a:cxnLst/>
            <a:rect l="l" t="t" r="r" b="b"/>
            <a:pathLst>
              <a:path w="21125" h="29484" extrusionOk="0">
                <a:moveTo>
                  <a:pt x="15930" y="2249"/>
                </a:moveTo>
                <a:lnTo>
                  <a:pt x="19541" y="5004"/>
                </a:lnTo>
                <a:lnTo>
                  <a:pt x="16215" y="5099"/>
                </a:lnTo>
                <a:lnTo>
                  <a:pt x="16215" y="4972"/>
                </a:lnTo>
                <a:lnTo>
                  <a:pt x="16247" y="4972"/>
                </a:lnTo>
                <a:lnTo>
                  <a:pt x="16025" y="3072"/>
                </a:lnTo>
                <a:lnTo>
                  <a:pt x="15930" y="2249"/>
                </a:lnTo>
                <a:close/>
                <a:moveTo>
                  <a:pt x="8267" y="792"/>
                </a:moveTo>
                <a:lnTo>
                  <a:pt x="15044" y="1742"/>
                </a:lnTo>
                <a:lnTo>
                  <a:pt x="15234" y="3199"/>
                </a:lnTo>
                <a:lnTo>
                  <a:pt x="15487" y="5542"/>
                </a:lnTo>
                <a:cubicBezTo>
                  <a:pt x="15487" y="5637"/>
                  <a:pt x="15550" y="5701"/>
                  <a:pt x="15614" y="5764"/>
                </a:cubicBezTo>
                <a:lnTo>
                  <a:pt x="15582" y="5764"/>
                </a:lnTo>
                <a:lnTo>
                  <a:pt x="15899" y="8329"/>
                </a:lnTo>
                <a:lnTo>
                  <a:pt x="15329" y="15740"/>
                </a:lnTo>
                <a:lnTo>
                  <a:pt x="15392" y="22897"/>
                </a:lnTo>
                <a:lnTo>
                  <a:pt x="8267" y="28597"/>
                </a:lnTo>
                <a:lnTo>
                  <a:pt x="951" y="23023"/>
                </a:lnTo>
                <a:lnTo>
                  <a:pt x="1236" y="15740"/>
                </a:lnTo>
                <a:lnTo>
                  <a:pt x="1236" y="15708"/>
                </a:lnTo>
                <a:lnTo>
                  <a:pt x="793" y="8297"/>
                </a:lnTo>
                <a:lnTo>
                  <a:pt x="793" y="5922"/>
                </a:lnTo>
                <a:lnTo>
                  <a:pt x="824" y="5131"/>
                </a:lnTo>
                <a:lnTo>
                  <a:pt x="856" y="1077"/>
                </a:lnTo>
                <a:lnTo>
                  <a:pt x="8267" y="792"/>
                </a:lnTo>
                <a:close/>
                <a:moveTo>
                  <a:pt x="8267" y="0"/>
                </a:moveTo>
                <a:lnTo>
                  <a:pt x="444" y="285"/>
                </a:lnTo>
                <a:cubicBezTo>
                  <a:pt x="223" y="285"/>
                  <a:pt x="64" y="475"/>
                  <a:pt x="64" y="665"/>
                </a:cubicBezTo>
                <a:lnTo>
                  <a:pt x="33" y="5067"/>
                </a:lnTo>
                <a:lnTo>
                  <a:pt x="1" y="5859"/>
                </a:lnTo>
                <a:lnTo>
                  <a:pt x="1" y="8329"/>
                </a:lnTo>
                <a:lnTo>
                  <a:pt x="444" y="15708"/>
                </a:lnTo>
                <a:lnTo>
                  <a:pt x="128" y="23182"/>
                </a:lnTo>
                <a:cubicBezTo>
                  <a:pt x="128" y="23308"/>
                  <a:pt x="191" y="23435"/>
                  <a:pt x="286" y="23530"/>
                </a:cubicBezTo>
                <a:lnTo>
                  <a:pt x="8045" y="29389"/>
                </a:lnTo>
                <a:cubicBezTo>
                  <a:pt x="8108" y="29452"/>
                  <a:pt x="8172" y="29484"/>
                  <a:pt x="8267" y="29484"/>
                </a:cubicBezTo>
                <a:cubicBezTo>
                  <a:pt x="8362" y="29484"/>
                  <a:pt x="8457" y="29452"/>
                  <a:pt x="8520" y="29389"/>
                </a:cubicBezTo>
                <a:lnTo>
                  <a:pt x="16025" y="23372"/>
                </a:lnTo>
                <a:cubicBezTo>
                  <a:pt x="16120" y="23308"/>
                  <a:pt x="16184" y="23182"/>
                  <a:pt x="16184" y="23055"/>
                </a:cubicBezTo>
                <a:lnTo>
                  <a:pt x="16120" y="15740"/>
                </a:lnTo>
                <a:lnTo>
                  <a:pt x="16690" y="8329"/>
                </a:lnTo>
                <a:cubicBezTo>
                  <a:pt x="16690" y="8297"/>
                  <a:pt x="16690" y="8266"/>
                  <a:pt x="16690" y="8234"/>
                </a:cubicBezTo>
                <a:lnTo>
                  <a:pt x="16374" y="5891"/>
                </a:lnTo>
                <a:lnTo>
                  <a:pt x="20681" y="5764"/>
                </a:lnTo>
                <a:cubicBezTo>
                  <a:pt x="20871" y="5764"/>
                  <a:pt x="20997" y="5669"/>
                  <a:pt x="21061" y="5511"/>
                </a:cubicBezTo>
                <a:cubicBezTo>
                  <a:pt x="21124" y="5352"/>
                  <a:pt x="21061" y="5162"/>
                  <a:pt x="20934" y="5067"/>
                </a:cubicBezTo>
                <a:lnTo>
                  <a:pt x="15677" y="1045"/>
                </a:lnTo>
                <a:cubicBezTo>
                  <a:pt x="15608" y="999"/>
                  <a:pt x="15521" y="969"/>
                  <a:pt x="15430" y="969"/>
                </a:cubicBezTo>
                <a:cubicBezTo>
                  <a:pt x="15397" y="969"/>
                  <a:pt x="15363" y="973"/>
                  <a:pt x="15329" y="982"/>
                </a:cubicBezTo>
                <a:lnTo>
                  <a:pt x="83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" name="Google Shape;915;p34"/>
          <p:cNvSpPr txBox="1"/>
          <p:nvPr/>
        </p:nvSpPr>
        <p:spPr>
          <a:xfrm>
            <a:off x="932198" y="1348741"/>
            <a:ext cx="1181679" cy="1866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solidFill>
                <a:srgbClr val="F9CB9C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graphicFrame>
        <p:nvGraphicFramePr>
          <p:cNvPr id="44" name="Table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8465061"/>
              </p:ext>
            </p:extLst>
          </p:nvPr>
        </p:nvGraphicFramePr>
        <p:xfrm>
          <a:off x="751112" y="1658750"/>
          <a:ext cx="7696204" cy="30632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240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40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40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405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5300">
                <a:tc>
                  <a:txBody>
                    <a:bodyPr/>
                    <a:lstStyle/>
                    <a:p>
                      <a:pPr lvl="1" algn="ctr">
                        <a:lnSpc>
                          <a:spcPct val="200000"/>
                        </a:lnSpc>
                      </a:pPr>
                      <a:r>
                        <a:rPr lang="en-US" dirty="0"/>
                        <a:t>VARIABLE</a:t>
                      </a:r>
                      <a:r>
                        <a:rPr lang="en-US" baseline="0" dirty="0"/>
                        <a:t> 1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1" algn="ctr">
                        <a:lnSpc>
                          <a:spcPct val="200000"/>
                        </a:lnSpc>
                      </a:pPr>
                      <a:r>
                        <a:rPr lang="en-US" dirty="0"/>
                        <a:t>VARIABLE 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1" algn="ctr">
                        <a:lnSpc>
                          <a:spcPct val="200000"/>
                        </a:lnSpc>
                      </a:pPr>
                      <a:r>
                        <a:rPr lang="en-US" dirty="0"/>
                        <a:t>P VALUE</a:t>
                      </a:r>
                      <a:r>
                        <a:rPr lang="en-US" baseline="0" dirty="0"/>
                        <a:t> 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1" algn="ctr">
                        <a:lnSpc>
                          <a:spcPct val="200000"/>
                        </a:lnSpc>
                      </a:pPr>
                      <a:r>
                        <a:rPr lang="en-US" dirty="0"/>
                        <a:t>DECISION</a:t>
                      </a:r>
                      <a:r>
                        <a:rPr lang="en-US" baseline="0" dirty="0"/>
                        <a:t> 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lvl="1" algn="ctr"/>
                      <a:r>
                        <a:rPr lang="en-US" dirty="0"/>
                        <a:t>Working</a:t>
                      </a:r>
                      <a:r>
                        <a:rPr lang="en-US" baseline="0" dirty="0"/>
                        <a:t> Sector Encouraged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dirty="0"/>
                        <a:t>Father’s Qualification 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dirty="0"/>
                        <a:t>0.3141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Accept</a:t>
                      </a:r>
                      <a:r>
                        <a:rPr lang="en-US" baseline="0" dirty="0"/>
                        <a:t> Ho</a:t>
                      </a:r>
                      <a:endParaRPr lang="en-US" dirty="0"/>
                    </a:p>
                    <a:p>
                      <a:pPr lvl="0" algn="ctr">
                        <a:lnSpc>
                          <a:spcPct val="100000"/>
                        </a:lnSpc>
                      </a:pP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lvl="1" algn="ctr">
                        <a:lnSpc>
                          <a:spcPct val="100000"/>
                        </a:lnSpc>
                      </a:pPr>
                      <a:r>
                        <a:rPr lang="en-US" dirty="0"/>
                        <a:t>Residential</a:t>
                      </a:r>
                      <a:r>
                        <a:rPr lang="en-US" baseline="0" dirty="0"/>
                        <a:t> Area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dirty="0"/>
                        <a:t>Switching in School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dirty="0"/>
                        <a:t>0.5725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Accept</a:t>
                      </a:r>
                      <a:r>
                        <a:rPr lang="en-US" baseline="0" dirty="0"/>
                        <a:t> Ho</a:t>
                      </a:r>
                      <a:endParaRPr lang="en-US" dirty="0"/>
                    </a:p>
                    <a:p>
                      <a:pPr lvl="0" algn="ctr">
                        <a:lnSpc>
                          <a:spcPct val="100000"/>
                        </a:lnSpc>
                      </a:pP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lvl="1" algn="ctr"/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dirty="0"/>
                        <a:t>Further</a:t>
                      </a:r>
                      <a:r>
                        <a:rPr lang="en-US" baseline="0" dirty="0"/>
                        <a:t> Switching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dirty="0"/>
                        <a:t>0.2429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Accept</a:t>
                      </a:r>
                      <a:r>
                        <a:rPr lang="en-US" baseline="0" dirty="0"/>
                        <a:t> Ho</a:t>
                      </a:r>
                      <a:endParaRPr lang="en-US" dirty="0"/>
                    </a:p>
                    <a:p>
                      <a:pPr lvl="0" algn="ctr">
                        <a:lnSpc>
                          <a:spcPct val="100000"/>
                        </a:lnSpc>
                      </a:pP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lvl="1" algn="ctr"/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dirty="0"/>
                        <a:t>Marks</a:t>
                      </a:r>
                      <a:r>
                        <a:rPr lang="en-US" baseline="0" dirty="0"/>
                        <a:t> in SSC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dirty="0"/>
                        <a:t>0.8574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dirty="0"/>
                        <a:t>Accept</a:t>
                      </a:r>
                      <a:r>
                        <a:rPr lang="en-US" baseline="0" dirty="0"/>
                        <a:t> Ho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lvl="1" algn="ctr"/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dirty="0"/>
                        <a:t>Marks in HSC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0.01862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baseline="0" dirty="0"/>
                        <a:t>Reject Ho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5" grpId="0"/>
      <p:bldP spid="36" grpId="0" animBg="1"/>
      <p:bldP spid="3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34"/>
          <p:cNvSpPr txBox="1"/>
          <p:nvPr/>
        </p:nvSpPr>
        <p:spPr>
          <a:xfrm>
            <a:off x="710250" y="541283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LINEAR BY LINEAR ASSOCIATION</a:t>
            </a:r>
            <a:endParaRPr sz="5400" dirty="0">
              <a:solidFill>
                <a:srgbClr val="FFFFFF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910" name="Google Shape;910;p34"/>
          <p:cNvSpPr txBox="1"/>
          <p:nvPr/>
        </p:nvSpPr>
        <p:spPr>
          <a:xfrm>
            <a:off x="5531818" y="1876759"/>
            <a:ext cx="2057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915" name="Google Shape;915;p34"/>
          <p:cNvSpPr txBox="1"/>
          <p:nvPr/>
        </p:nvSpPr>
        <p:spPr>
          <a:xfrm>
            <a:off x="767340" y="1306700"/>
            <a:ext cx="4731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solidFill>
                <a:srgbClr val="F9CB9C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40" name="Google Shape;910;p34"/>
          <p:cNvSpPr txBox="1"/>
          <p:nvPr/>
        </p:nvSpPr>
        <p:spPr>
          <a:xfrm>
            <a:off x="7788165" y="4567581"/>
            <a:ext cx="1481959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SAMPLE SIZE</a:t>
            </a:r>
            <a:endParaRPr sz="2000" dirty="0">
              <a:solidFill>
                <a:srgbClr val="FFFFFF"/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0" name="Google Shape;910;p34"/>
          <p:cNvSpPr txBox="1"/>
          <p:nvPr/>
        </p:nvSpPr>
        <p:spPr>
          <a:xfrm>
            <a:off x="7041931" y="4440794"/>
            <a:ext cx="945931" cy="618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tx1">
                    <a:lumMod val="85000"/>
                  </a:schemeClr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250</a:t>
            </a:r>
            <a:endParaRPr sz="3600" b="1" dirty="0">
              <a:solidFill>
                <a:schemeClr val="tx1">
                  <a:lumMod val="85000"/>
                </a:schemeClr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2" name="Google Shape;3435;p62"/>
          <p:cNvGrpSpPr/>
          <p:nvPr/>
        </p:nvGrpSpPr>
        <p:grpSpPr>
          <a:xfrm>
            <a:off x="7115503" y="4420915"/>
            <a:ext cx="2039007" cy="539969"/>
            <a:chOff x="4411970" y="2426309"/>
            <a:chExt cx="747317" cy="167425"/>
          </a:xfrm>
        </p:grpSpPr>
        <p:sp>
          <p:nvSpPr>
            <p:cNvPr id="52" name="Google Shape;3436;p62"/>
            <p:cNvSpPr/>
            <p:nvPr/>
          </p:nvSpPr>
          <p:spPr>
            <a:xfrm>
              <a:off x="4411970" y="2426309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  <p:sp>
          <p:nvSpPr>
            <p:cNvPr id="53" name="Google Shape;3437;p62"/>
            <p:cNvSpPr/>
            <p:nvPr/>
          </p:nvSpPr>
          <p:spPr>
            <a:xfrm>
              <a:off x="4564629" y="2426309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sp>
        <p:nvSpPr>
          <p:cNvPr id="57" name="Google Shape;1420;p43"/>
          <p:cNvSpPr/>
          <p:nvPr/>
        </p:nvSpPr>
        <p:spPr>
          <a:xfrm>
            <a:off x="6945445" y="4296918"/>
            <a:ext cx="785578" cy="783522"/>
          </a:xfrm>
          <a:custGeom>
            <a:avLst/>
            <a:gdLst/>
            <a:ahLst/>
            <a:cxnLst/>
            <a:rect l="l" t="t" r="r" b="b"/>
            <a:pathLst>
              <a:path w="24450" h="24386" fill="none" extrusionOk="0">
                <a:moveTo>
                  <a:pt x="24449" y="12098"/>
                </a:moveTo>
                <a:cubicBezTo>
                  <a:pt x="24449" y="14315"/>
                  <a:pt x="23563" y="16373"/>
                  <a:pt x="22518" y="18178"/>
                </a:cubicBezTo>
                <a:cubicBezTo>
                  <a:pt x="21441" y="20047"/>
                  <a:pt x="19731" y="21250"/>
                  <a:pt x="17862" y="22327"/>
                </a:cubicBezTo>
                <a:cubicBezTo>
                  <a:pt x="16057" y="23372"/>
                  <a:pt x="14189" y="24385"/>
                  <a:pt x="11940" y="24385"/>
                </a:cubicBezTo>
                <a:cubicBezTo>
                  <a:pt x="9723" y="24385"/>
                  <a:pt x="7601" y="23752"/>
                  <a:pt x="5828" y="22707"/>
                </a:cubicBezTo>
                <a:cubicBezTo>
                  <a:pt x="3959" y="21662"/>
                  <a:pt x="2534" y="20015"/>
                  <a:pt x="1458" y="18146"/>
                </a:cubicBezTo>
                <a:cubicBezTo>
                  <a:pt x="413" y="16373"/>
                  <a:pt x="1" y="14315"/>
                  <a:pt x="1" y="12098"/>
                </a:cubicBezTo>
                <a:cubicBezTo>
                  <a:pt x="1" y="9881"/>
                  <a:pt x="508" y="7886"/>
                  <a:pt x="1553" y="6081"/>
                </a:cubicBezTo>
                <a:cubicBezTo>
                  <a:pt x="2598" y="4212"/>
                  <a:pt x="4054" y="2692"/>
                  <a:pt x="5923" y="1615"/>
                </a:cubicBezTo>
                <a:cubicBezTo>
                  <a:pt x="7696" y="570"/>
                  <a:pt x="9723" y="0"/>
                  <a:pt x="11940" y="0"/>
                </a:cubicBezTo>
                <a:cubicBezTo>
                  <a:pt x="14189" y="0"/>
                  <a:pt x="16215" y="570"/>
                  <a:pt x="17989" y="1615"/>
                </a:cubicBezTo>
                <a:cubicBezTo>
                  <a:pt x="19857" y="2692"/>
                  <a:pt x="21346" y="4180"/>
                  <a:pt x="22423" y="6049"/>
                </a:cubicBezTo>
                <a:cubicBezTo>
                  <a:pt x="23468" y="7822"/>
                  <a:pt x="24449" y="9881"/>
                  <a:pt x="24449" y="12098"/>
                </a:cubicBezTo>
                <a:close/>
              </a:path>
            </a:pathLst>
          </a:custGeom>
          <a:noFill/>
          <a:ln w="198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" name="Google Shape;1619;p46"/>
          <p:cNvSpPr/>
          <p:nvPr/>
        </p:nvSpPr>
        <p:spPr>
          <a:xfrm>
            <a:off x="192642" y="1321675"/>
            <a:ext cx="3831396" cy="1325475"/>
          </a:xfrm>
          <a:custGeom>
            <a:avLst/>
            <a:gdLst/>
            <a:ahLst/>
            <a:cxnLst/>
            <a:rect l="l" t="t" r="r" b="b"/>
            <a:pathLst>
              <a:path w="119647" h="41392" extrusionOk="0">
                <a:moveTo>
                  <a:pt x="11528" y="12066"/>
                </a:moveTo>
                <a:lnTo>
                  <a:pt x="11528" y="12066"/>
                </a:lnTo>
                <a:cubicBezTo>
                  <a:pt x="12194" y="12319"/>
                  <a:pt x="12827" y="12668"/>
                  <a:pt x="13429" y="13143"/>
                </a:cubicBezTo>
                <a:cubicBezTo>
                  <a:pt x="15107" y="14536"/>
                  <a:pt x="15835" y="16563"/>
                  <a:pt x="15550" y="18685"/>
                </a:cubicBezTo>
                <a:cubicBezTo>
                  <a:pt x="15265" y="20648"/>
                  <a:pt x="14284" y="22707"/>
                  <a:pt x="12605" y="23784"/>
                </a:cubicBezTo>
                <a:cubicBezTo>
                  <a:pt x="12067" y="24132"/>
                  <a:pt x="11497" y="24354"/>
                  <a:pt x="10895" y="24544"/>
                </a:cubicBezTo>
                <a:cubicBezTo>
                  <a:pt x="11180" y="24354"/>
                  <a:pt x="11433" y="24195"/>
                  <a:pt x="11718" y="24005"/>
                </a:cubicBezTo>
                <a:cubicBezTo>
                  <a:pt x="14315" y="21978"/>
                  <a:pt x="15170" y="18527"/>
                  <a:pt x="14030" y="15486"/>
                </a:cubicBezTo>
                <a:cubicBezTo>
                  <a:pt x="13587" y="14220"/>
                  <a:pt x="12890" y="13079"/>
                  <a:pt x="11813" y="12256"/>
                </a:cubicBezTo>
                <a:cubicBezTo>
                  <a:pt x="11718" y="12193"/>
                  <a:pt x="11623" y="12129"/>
                  <a:pt x="11528" y="12066"/>
                </a:cubicBezTo>
                <a:close/>
                <a:moveTo>
                  <a:pt x="7411" y="11654"/>
                </a:moveTo>
                <a:cubicBezTo>
                  <a:pt x="7443" y="11686"/>
                  <a:pt x="7506" y="11686"/>
                  <a:pt x="7570" y="11686"/>
                </a:cubicBezTo>
                <a:cubicBezTo>
                  <a:pt x="7603" y="11686"/>
                  <a:pt x="7637" y="11685"/>
                  <a:pt x="7670" y="11685"/>
                </a:cubicBezTo>
                <a:cubicBezTo>
                  <a:pt x="10027" y="11685"/>
                  <a:pt x="11797" y="12793"/>
                  <a:pt x="12859" y="14916"/>
                </a:cubicBezTo>
                <a:cubicBezTo>
                  <a:pt x="14062" y="17386"/>
                  <a:pt x="13999" y="20395"/>
                  <a:pt x="12162" y="22517"/>
                </a:cubicBezTo>
                <a:cubicBezTo>
                  <a:pt x="10947" y="23923"/>
                  <a:pt x="9131" y="24699"/>
                  <a:pt x="7310" y="24699"/>
                </a:cubicBezTo>
                <a:cubicBezTo>
                  <a:pt x="6424" y="24699"/>
                  <a:pt x="5538" y="24515"/>
                  <a:pt x="4720" y="24132"/>
                </a:cubicBezTo>
                <a:cubicBezTo>
                  <a:pt x="1996" y="22834"/>
                  <a:pt x="824" y="20047"/>
                  <a:pt x="1616" y="17133"/>
                </a:cubicBezTo>
                <a:cubicBezTo>
                  <a:pt x="2344" y="14441"/>
                  <a:pt x="4593" y="12066"/>
                  <a:pt x="7411" y="11654"/>
                </a:cubicBezTo>
                <a:close/>
                <a:moveTo>
                  <a:pt x="30862" y="689"/>
                </a:moveTo>
                <a:cubicBezTo>
                  <a:pt x="33166" y="689"/>
                  <a:pt x="35470" y="697"/>
                  <a:pt x="37782" y="697"/>
                </a:cubicBezTo>
                <a:cubicBezTo>
                  <a:pt x="43071" y="697"/>
                  <a:pt x="48328" y="729"/>
                  <a:pt x="53617" y="729"/>
                </a:cubicBezTo>
                <a:cubicBezTo>
                  <a:pt x="59095" y="760"/>
                  <a:pt x="64606" y="792"/>
                  <a:pt x="70085" y="824"/>
                </a:cubicBezTo>
                <a:cubicBezTo>
                  <a:pt x="75278" y="855"/>
                  <a:pt x="80504" y="887"/>
                  <a:pt x="85729" y="950"/>
                </a:cubicBezTo>
                <a:cubicBezTo>
                  <a:pt x="90163" y="982"/>
                  <a:pt x="94628" y="1014"/>
                  <a:pt x="99093" y="1077"/>
                </a:cubicBezTo>
                <a:cubicBezTo>
                  <a:pt x="102355" y="1109"/>
                  <a:pt x="105586" y="1140"/>
                  <a:pt x="108816" y="1172"/>
                </a:cubicBezTo>
                <a:cubicBezTo>
                  <a:pt x="109980" y="1172"/>
                  <a:pt x="111144" y="1225"/>
                  <a:pt x="112307" y="1225"/>
                </a:cubicBezTo>
                <a:cubicBezTo>
                  <a:pt x="112695" y="1225"/>
                  <a:pt x="113083" y="1219"/>
                  <a:pt x="113471" y="1204"/>
                </a:cubicBezTo>
                <a:cubicBezTo>
                  <a:pt x="113788" y="1552"/>
                  <a:pt x="114010" y="2059"/>
                  <a:pt x="114168" y="2534"/>
                </a:cubicBezTo>
                <a:cubicBezTo>
                  <a:pt x="114453" y="3452"/>
                  <a:pt x="114643" y="4402"/>
                  <a:pt x="114801" y="5352"/>
                </a:cubicBezTo>
                <a:cubicBezTo>
                  <a:pt x="115213" y="8012"/>
                  <a:pt x="115371" y="10736"/>
                  <a:pt x="115466" y="13428"/>
                </a:cubicBezTo>
                <a:cubicBezTo>
                  <a:pt x="115688" y="19382"/>
                  <a:pt x="115593" y="25367"/>
                  <a:pt x="114960" y="31289"/>
                </a:cubicBezTo>
                <a:cubicBezTo>
                  <a:pt x="114865" y="32303"/>
                  <a:pt x="114738" y="33316"/>
                  <a:pt x="114548" y="34298"/>
                </a:cubicBezTo>
                <a:cubicBezTo>
                  <a:pt x="114421" y="34899"/>
                  <a:pt x="114263" y="35659"/>
                  <a:pt x="114041" y="36134"/>
                </a:cubicBezTo>
                <a:cubicBezTo>
                  <a:pt x="113978" y="36198"/>
                  <a:pt x="113946" y="36261"/>
                  <a:pt x="113883" y="36356"/>
                </a:cubicBezTo>
                <a:cubicBezTo>
                  <a:pt x="113883" y="36347"/>
                  <a:pt x="113883" y="36343"/>
                  <a:pt x="113882" y="36343"/>
                </a:cubicBezTo>
                <a:cubicBezTo>
                  <a:pt x="113880" y="36343"/>
                  <a:pt x="113874" y="36365"/>
                  <a:pt x="113851" y="36388"/>
                </a:cubicBezTo>
                <a:lnTo>
                  <a:pt x="113756" y="36388"/>
                </a:lnTo>
                <a:cubicBezTo>
                  <a:pt x="113630" y="36388"/>
                  <a:pt x="113535" y="36388"/>
                  <a:pt x="113408" y="36419"/>
                </a:cubicBezTo>
                <a:cubicBezTo>
                  <a:pt x="112869" y="36451"/>
                  <a:pt x="112331" y="36483"/>
                  <a:pt x="111793" y="36483"/>
                </a:cubicBezTo>
                <a:cubicBezTo>
                  <a:pt x="108151" y="36641"/>
                  <a:pt x="104541" y="36736"/>
                  <a:pt x="100899" y="36799"/>
                </a:cubicBezTo>
                <a:cubicBezTo>
                  <a:pt x="95515" y="36926"/>
                  <a:pt x="90131" y="36990"/>
                  <a:pt x="84747" y="37053"/>
                </a:cubicBezTo>
                <a:cubicBezTo>
                  <a:pt x="78414" y="37148"/>
                  <a:pt x="72080" y="37180"/>
                  <a:pt x="65746" y="37243"/>
                </a:cubicBezTo>
                <a:cubicBezTo>
                  <a:pt x="59222" y="37275"/>
                  <a:pt x="52698" y="37306"/>
                  <a:pt x="46206" y="37306"/>
                </a:cubicBezTo>
                <a:cubicBezTo>
                  <a:pt x="43245" y="37322"/>
                  <a:pt x="40292" y="37330"/>
                  <a:pt x="37343" y="37330"/>
                </a:cubicBezTo>
                <a:cubicBezTo>
                  <a:pt x="34394" y="37330"/>
                  <a:pt x="31448" y="37322"/>
                  <a:pt x="28503" y="37306"/>
                </a:cubicBezTo>
                <a:cubicBezTo>
                  <a:pt x="23974" y="37275"/>
                  <a:pt x="19477" y="37243"/>
                  <a:pt x="14980" y="37148"/>
                </a:cubicBezTo>
                <a:cubicBezTo>
                  <a:pt x="12637" y="37116"/>
                  <a:pt x="10293" y="37116"/>
                  <a:pt x="7982" y="36894"/>
                </a:cubicBezTo>
                <a:lnTo>
                  <a:pt x="7950" y="36894"/>
                </a:lnTo>
                <a:cubicBezTo>
                  <a:pt x="7506" y="33854"/>
                  <a:pt x="7095" y="30782"/>
                  <a:pt x="6841" y="27711"/>
                </a:cubicBezTo>
                <a:cubicBezTo>
                  <a:pt x="6778" y="27014"/>
                  <a:pt x="6715" y="26285"/>
                  <a:pt x="6778" y="25589"/>
                </a:cubicBezTo>
                <a:cubicBezTo>
                  <a:pt x="8995" y="25525"/>
                  <a:pt x="11433" y="25494"/>
                  <a:pt x="13302" y="24132"/>
                </a:cubicBezTo>
                <a:cubicBezTo>
                  <a:pt x="15044" y="22834"/>
                  <a:pt x="15994" y="20712"/>
                  <a:pt x="16184" y="18622"/>
                </a:cubicBezTo>
                <a:cubicBezTo>
                  <a:pt x="16405" y="16341"/>
                  <a:pt x="15582" y="14220"/>
                  <a:pt x="13777" y="12794"/>
                </a:cubicBezTo>
                <a:cubicBezTo>
                  <a:pt x="12225" y="11528"/>
                  <a:pt x="10388" y="11084"/>
                  <a:pt x="8488" y="11084"/>
                </a:cubicBezTo>
                <a:cubicBezTo>
                  <a:pt x="8172" y="11053"/>
                  <a:pt x="7855" y="11053"/>
                  <a:pt x="7570" y="11053"/>
                </a:cubicBezTo>
                <a:cubicBezTo>
                  <a:pt x="7475" y="11053"/>
                  <a:pt x="7411" y="11084"/>
                  <a:pt x="7348" y="11116"/>
                </a:cubicBezTo>
                <a:cubicBezTo>
                  <a:pt x="7285" y="11148"/>
                  <a:pt x="7253" y="11148"/>
                  <a:pt x="7190" y="11148"/>
                </a:cubicBezTo>
                <a:cubicBezTo>
                  <a:pt x="7000" y="9881"/>
                  <a:pt x="7063" y="8551"/>
                  <a:pt x="7095" y="7252"/>
                </a:cubicBezTo>
                <a:cubicBezTo>
                  <a:pt x="7158" y="5701"/>
                  <a:pt x="7221" y="4149"/>
                  <a:pt x="7443" y="2629"/>
                </a:cubicBezTo>
                <a:cubicBezTo>
                  <a:pt x="7506" y="2154"/>
                  <a:pt x="7570" y="1647"/>
                  <a:pt x="7728" y="1204"/>
                </a:cubicBezTo>
                <a:cubicBezTo>
                  <a:pt x="7760" y="1172"/>
                  <a:pt x="7760" y="1140"/>
                  <a:pt x="7792" y="1109"/>
                </a:cubicBezTo>
                <a:cubicBezTo>
                  <a:pt x="7823" y="1109"/>
                  <a:pt x="7855" y="1109"/>
                  <a:pt x="7887" y="1077"/>
                </a:cubicBezTo>
                <a:lnTo>
                  <a:pt x="8077" y="1077"/>
                </a:lnTo>
                <a:cubicBezTo>
                  <a:pt x="9882" y="887"/>
                  <a:pt x="11750" y="887"/>
                  <a:pt x="13555" y="855"/>
                </a:cubicBezTo>
                <a:cubicBezTo>
                  <a:pt x="17039" y="792"/>
                  <a:pt x="20491" y="760"/>
                  <a:pt x="23943" y="729"/>
                </a:cubicBezTo>
                <a:cubicBezTo>
                  <a:pt x="26255" y="697"/>
                  <a:pt x="28558" y="689"/>
                  <a:pt x="30862" y="689"/>
                </a:cubicBezTo>
                <a:close/>
                <a:moveTo>
                  <a:pt x="114960" y="2534"/>
                </a:moveTo>
                <a:lnTo>
                  <a:pt x="114960" y="2534"/>
                </a:lnTo>
                <a:cubicBezTo>
                  <a:pt x="115435" y="3009"/>
                  <a:pt x="115910" y="3515"/>
                  <a:pt x="116353" y="3991"/>
                </a:cubicBezTo>
                <a:cubicBezTo>
                  <a:pt x="117176" y="4846"/>
                  <a:pt x="117588" y="5796"/>
                  <a:pt x="117842" y="6967"/>
                </a:cubicBezTo>
                <a:cubicBezTo>
                  <a:pt x="118063" y="8139"/>
                  <a:pt x="118190" y="9374"/>
                  <a:pt x="118317" y="10546"/>
                </a:cubicBezTo>
                <a:cubicBezTo>
                  <a:pt x="118507" y="11908"/>
                  <a:pt x="118633" y="13270"/>
                  <a:pt x="118728" y="14663"/>
                </a:cubicBezTo>
                <a:cubicBezTo>
                  <a:pt x="119077" y="19413"/>
                  <a:pt x="118792" y="24195"/>
                  <a:pt x="118697" y="28946"/>
                </a:cubicBezTo>
                <a:cubicBezTo>
                  <a:pt x="118633" y="31542"/>
                  <a:pt x="118602" y="34139"/>
                  <a:pt x="118190" y="36704"/>
                </a:cubicBezTo>
                <a:cubicBezTo>
                  <a:pt x="118127" y="37306"/>
                  <a:pt x="118000" y="37908"/>
                  <a:pt x="117842" y="38510"/>
                </a:cubicBezTo>
                <a:cubicBezTo>
                  <a:pt x="117747" y="38858"/>
                  <a:pt x="117620" y="39301"/>
                  <a:pt x="117335" y="39586"/>
                </a:cubicBezTo>
                <a:cubicBezTo>
                  <a:pt x="117208" y="39713"/>
                  <a:pt x="117208" y="39681"/>
                  <a:pt x="116986" y="39713"/>
                </a:cubicBezTo>
                <a:cubicBezTo>
                  <a:pt x="116258" y="39745"/>
                  <a:pt x="115530" y="39808"/>
                  <a:pt x="114801" y="39840"/>
                </a:cubicBezTo>
                <a:cubicBezTo>
                  <a:pt x="113408" y="39935"/>
                  <a:pt x="112014" y="39998"/>
                  <a:pt x="110653" y="40030"/>
                </a:cubicBezTo>
                <a:cubicBezTo>
                  <a:pt x="105079" y="40220"/>
                  <a:pt x="99537" y="40188"/>
                  <a:pt x="93995" y="40251"/>
                </a:cubicBezTo>
                <a:cubicBezTo>
                  <a:pt x="88326" y="40315"/>
                  <a:pt x="82657" y="40473"/>
                  <a:pt x="76988" y="40473"/>
                </a:cubicBezTo>
                <a:cubicBezTo>
                  <a:pt x="65746" y="40505"/>
                  <a:pt x="54472" y="40631"/>
                  <a:pt x="43198" y="40631"/>
                </a:cubicBezTo>
                <a:cubicBezTo>
                  <a:pt x="37592" y="40631"/>
                  <a:pt x="31987" y="40600"/>
                  <a:pt x="26381" y="40568"/>
                </a:cubicBezTo>
                <a:cubicBezTo>
                  <a:pt x="23626" y="40536"/>
                  <a:pt x="20871" y="40536"/>
                  <a:pt x="18084" y="40473"/>
                </a:cubicBezTo>
                <a:cubicBezTo>
                  <a:pt x="16722" y="40441"/>
                  <a:pt x="15329" y="40378"/>
                  <a:pt x="13935" y="40346"/>
                </a:cubicBezTo>
                <a:cubicBezTo>
                  <a:pt x="12700" y="40315"/>
                  <a:pt x="11592" y="40220"/>
                  <a:pt x="10515" y="39523"/>
                </a:cubicBezTo>
                <a:cubicBezTo>
                  <a:pt x="10040" y="39238"/>
                  <a:pt x="9660" y="38921"/>
                  <a:pt x="9248" y="38573"/>
                </a:cubicBezTo>
                <a:cubicBezTo>
                  <a:pt x="9185" y="38510"/>
                  <a:pt x="8742" y="38130"/>
                  <a:pt x="8425" y="37845"/>
                </a:cubicBezTo>
                <a:lnTo>
                  <a:pt x="8425" y="37845"/>
                </a:lnTo>
                <a:cubicBezTo>
                  <a:pt x="8837" y="37876"/>
                  <a:pt x="9280" y="37876"/>
                  <a:pt x="9723" y="37876"/>
                </a:cubicBezTo>
                <a:cubicBezTo>
                  <a:pt x="11053" y="37940"/>
                  <a:pt x="12384" y="37971"/>
                  <a:pt x="13714" y="37971"/>
                </a:cubicBezTo>
                <a:cubicBezTo>
                  <a:pt x="18021" y="38035"/>
                  <a:pt x="22328" y="38066"/>
                  <a:pt x="26635" y="38098"/>
                </a:cubicBezTo>
                <a:cubicBezTo>
                  <a:pt x="29516" y="38114"/>
                  <a:pt x="32406" y="38122"/>
                  <a:pt x="35296" y="38122"/>
                </a:cubicBezTo>
                <a:cubicBezTo>
                  <a:pt x="38186" y="38122"/>
                  <a:pt x="41076" y="38114"/>
                  <a:pt x="43958" y="38098"/>
                </a:cubicBezTo>
                <a:cubicBezTo>
                  <a:pt x="50450" y="38098"/>
                  <a:pt x="56942" y="38066"/>
                  <a:pt x="63434" y="38035"/>
                </a:cubicBezTo>
                <a:cubicBezTo>
                  <a:pt x="69831" y="37971"/>
                  <a:pt x="76228" y="37908"/>
                  <a:pt x="82626" y="37845"/>
                </a:cubicBezTo>
                <a:cubicBezTo>
                  <a:pt x="88168" y="37781"/>
                  <a:pt x="93678" y="37718"/>
                  <a:pt x="99220" y="37623"/>
                </a:cubicBezTo>
                <a:cubicBezTo>
                  <a:pt x="103084" y="37528"/>
                  <a:pt x="106979" y="37465"/>
                  <a:pt x="110843" y="37306"/>
                </a:cubicBezTo>
                <a:cubicBezTo>
                  <a:pt x="111476" y="37275"/>
                  <a:pt x="112078" y="37243"/>
                  <a:pt x="112711" y="37211"/>
                </a:cubicBezTo>
                <a:cubicBezTo>
                  <a:pt x="113123" y="37180"/>
                  <a:pt x="113661" y="37211"/>
                  <a:pt x="114073" y="37085"/>
                </a:cubicBezTo>
                <a:cubicBezTo>
                  <a:pt x="114516" y="36958"/>
                  <a:pt x="114738" y="36388"/>
                  <a:pt x="114865" y="35976"/>
                </a:cubicBezTo>
                <a:cubicBezTo>
                  <a:pt x="115118" y="35279"/>
                  <a:pt x="115245" y="34519"/>
                  <a:pt x="115371" y="33759"/>
                </a:cubicBezTo>
                <a:cubicBezTo>
                  <a:pt x="115751" y="31289"/>
                  <a:pt x="115941" y="28787"/>
                  <a:pt x="116068" y="26317"/>
                </a:cubicBezTo>
                <a:cubicBezTo>
                  <a:pt x="116195" y="23214"/>
                  <a:pt x="116290" y="20110"/>
                  <a:pt x="116258" y="17006"/>
                </a:cubicBezTo>
                <a:cubicBezTo>
                  <a:pt x="116258" y="14030"/>
                  <a:pt x="116131" y="11021"/>
                  <a:pt x="115846" y="8044"/>
                </a:cubicBezTo>
                <a:cubicBezTo>
                  <a:pt x="115688" y="6239"/>
                  <a:pt x="115530" y="4307"/>
                  <a:pt x="114960" y="2534"/>
                </a:cubicBezTo>
                <a:close/>
                <a:moveTo>
                  <a:pt x="34837" y="0"/>
                </a:moveTo>
                <a:cubicBezTo>
                  <a:pt x="29992" y="32"/>
                  <a:pt x="25114" y="32"/>
                  <a:pt x="20237" y="32"/>
                </a:cubicBezTo>
                <a:cubicBezTo>
                  <a:pt x="17007" y="64"/>
                  <a:pt x="13745" y="95"/>
                  <a:pt x="10515" y="190"/>
                </a:cubicBezTo>
                <a:cubicBezTo>
                  <a:pt x="9692" y="222"/>
                  <a:pt x="8900" y="254"/>
                  <a:pt x="8077" y="349"/>
                </a:cubicBezTo>
                <a:cubicBezTo>
                  <a:pt x="7887" y="380"/>
                  <a:pt x="7696" y="380"/>
                  <a:pt x="7506" y="444"/>
                </a:cubicBezTo>
                <a:cubicBezTo>
                  <a:pt x="6905" y="697"/>
                  <a:pt x="6905" y="1742"/>
                  <a:pt x="6810" y="2249"/>
                </a:cubicBezTo>
                <a:cubicBezTo>
                  <a:pt x="6588" y="3864"/>
                  <a:pt x="6493" y="5511"/>
                  <a:pt x="6430" y="7126"/>
                </a:cubicBezTo>
                <a:cubicBezTo>
                  <a:pt x="6398" y="8488"/>
                  <a:pt x="6366" y="9913"/>
                  <a:pt x="6556" y="11243"/>
                </a:cubicBezTo>
                <a:cubicBezTo>
                  <a:pt x="4086" y="11781"/>
                  <a:pt x="2154" y="13681"/>
                  <a:pt x="1236" y="16025"/>
                </a:cubicBezTo>
                <a:cubicBezTo>
                  <a:pt x="1" y="19002"/>
                  <a:pt x="603" y="22327"/>
                  <a:pt x="3263" y="24290"/>
                </a:cubicBezTo>
                <a:cubicBezTo>
                  <a:pt x="4118" y="24892"/>
                  <a:pt x="5100" y="25272"/>
                  <a:pt x="6081" y="25430"/>
                </a:cubicBezTo>
                <a:cubicBezTo>
                  <a:pt x="5955" y="26507"/>
                  <a:pt x="6050" y="27679"/>
                  <a:pt x="6145" y="28756"/>
                </a:cubicBezTo>
                <a:cubicBezTo>
                  <a:pt x="6271" y="30402"/>
                  <a:pt x="6430" y="32049"/>
                  <a:pt x="6651" y="33664"/>
                </a:cubicBezTo>
                <a:cubicBezTo>
                  <a:pt x="6778" y="34804"/>
                  <a:pt x="6936" y="35944"/>
                  <a:pt x="7095" y="37085"/>
                </a:cubicBezTo>
                <a:cubicBezTo>
                  <a:pt x="7126" y="37338"/>
                  <a:pt x="7190" y="37496"/>
                  <a:pt x="7380" y="37623"/>
                </a:cubicBezTo>
                <a:cubicBezTo>
                  <a:pt x="7411" y="37781"/>
                  <a:pt x="7570" y="37940"/>
                  <a:pt x="7728" y="38130"/>
                </a:cubicBezTo>
                <a:cubicBezTo>
                  <a:pt x="8108" y="38541"/>
                  <a:pt x="8520" y="38953"/>
                  <a:pt x="8932" y="39365"/>
                </a:cubicBezTo>
                <a:cubicBezTo>
                  <a:pt x="9723" y="40093"/>
                  <a:pt x="10642" y="40695"/>
                  <a:pt x="11655" y="40980"/>
                </a:cubicBezTo>
                <a:cubicBezTo>
                  <a:pt x="12484" y="41202"/>
                  <a:pt x="13364" y="41231"/>
                  <a:pt x="14238" y="41231"/>
                </a:cubicBezTo>
                <a:cubicBezTo>
                  <a:pt x="14545" y="41231"/>
                  <a:pt x="14850" y="41227"/>
                  <a:pt x="15152" y="41227"/>
                </a:cubicBezTo>
                <a:cubicBezTo>
                  <a:pt x="15339" y="41227"/>
                  <a:pt x="15525" y="41229"/>
                  <a:pt x="15709" y="41233"/>
                </a:cubicBezTo>
                <a:cubicBezTo>
                  <a:pt x="17166" y="41265"/>
                  <a:pt x="18591" y="41265"/>
                  <a:pt x="20047" y="41296"/>
                </a:cubicBezTo>
                <a:cubicBezTo>
                  <a:pt x="25843" y="41328"/>
                  <a:pt x="31638" y="41391"/>
                  <a:pt x="37465" y="41391"/>
                </a:cubicBezTo>
                <a:cubicBezTo>
                  <a:pt x="49151" y="41391"/>
                  <a:pt x="60869" y="41360"/>
                  <a:pt x="72555" y="41265"/>
                </a:cubicBezTo>
                <a:cubicBezTo>
                  <a:pt x="84241" y="41138"/>
                  <a:pt x="95927" y="41138"/>
                  <a:pt x="107581" y="40853"/>
                </a:cubicBezTo>
                <a:cubicBezTo>
                  <a:pt x="110494" y="40758"/>
                  <a:pt x="113408" y="40663"/>
                  <a:pt x="116321" y="40441"/>
                </a:cubicBezTo>
                <a:cubicBezTo>
                  <a:pt x="116923" y="40410"/>
                  <a:pt x="117493" y="40473"/>
                  <a:pt x="117905" y="39998"/>
                </a:cubicBezTo>
                <a:cubicBezTo>
                  <a:pt x="118190" y="39681"/>
                  <a:pt x="118348" y="39206"/>
                  <a:pt x="118475" y="38795"/>
                </a:cubicBezTo>
                <a:cubicBezTo>
                  <a:pt x="118887" y="37528"/>
                  <a:pt x="119013" y="36134"/>
                  <a:pt x="119140" y="34773"/>
                </a:cubicBezTo>
                <a:cubicBezTo>
                  <a:pt x="119267" y="33316"/>
                  <a:pt x="119330" y="31859"/>
                  <a:pt x="119362" y="30402"/>
                </a:cubicBezTo>
                <a:cubicBezTo>
                  <a:pt x="119457" y="26349"/>
                  <a:pt x="119647" y="22295"/>
                  <a:pt x="119552" y="18242"/>
                </a:cubicBezTo>
                <a:cubicBezTo>
                  <a:pt x="119488" y="15328"/>
                  <a:pt x="119330" y="12446"/>
                  <a:pt x="118950" y="9596"/>
                </a:cubicBezTo>
                <a:cubicBezTo>
                  <a:pt x="118697" y="7411"/>
                  <a:pt x="118507" y="5226"/>
                  <a:pt x="116923" y="3579"/>
                </a:cubicBezTo>
                <a:cubicBezTo>
                  <a:pt x="116036" y="2724"/>
                  <a:pt x="115181" y="1805"/>
                  <a:pt x="114326" y="919"/>
                </a:cubicBezTo>
                <a:cubicBezTo>
                  <a:pt x="114390" y="729"/>
                  <a:pt x="114295" y="475"/>
                  <a:pt x="114041" y="444"/>
                </a:cubicBezTo>
                <a:cubicBezTo>
                  <a:pt x="113915" y="444"/>
                  <a:pt x="113788" y="412"/>
                  <a:pt x="113693" y="412"/>
                </a:cubicBezTo>
                <a:lnTo>
                  <a:pt x="113376" y="412"/>
                </a:lnTo>
                <a:cubicBezTo>
                  <a:pt x="112711" y="412"/>
                  <a:pt x="112014" y="412"/>
                  <a:pt x="111349" y="380"/>
                </a:cubicBezTo>
                <a:cubicBezTo>
                  <a:pt x="108277" y="380"/>
                  <a:pt x="105237" y="349"/>
                  <a:pt x="102197" y="317"/>
                </a:cubicBezTo>
                <a:cubicBezTo>
                  <a:pt x="97447" y="285"/>
                  <a:pt x="92728" y="254"/>
                  <a:pt x="87978" y="222"/>
                </a:cubicBezTo>
                <a:cubicBezTo>
                  <a:pt x="82214" y="190"/>
                  <a:pt x="76450" y="159"/>
                  <a:pt x="70718" y="127"/>
                </a:cubicBezTo>
                <a:cubicBezTo>
                  <a:pt x="64574" y="95"/>
                  <a:pt x="58462" y="64"/>
                  <a:pt x="52318" y="32"/>
                </a:cubicBezTo>
                <a:cubicBezTo>
                  <a:pt x="46491" y="0"/>
                  <a:pt x="40664" y="0"/>
                  <a:pt x="348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" name="Google Shape;1619;p46"/>
          <p:cNvSpPr/>
          <p:nvPr/>
        </p:nvSpPr>
        <p:spPr>
          <a:xfrm>
            <a:off x="192642" y="3025242"/>
            <a:ext cx="3831396" cy="1325475"/>
          </a:xfrm>
          <a:custGeom>
            <a:avLst/>
            <a:gdLst/>
            <a:ahLst/>
            <a:cxnLst/>
            <a:rect l="l" t="t" r="r" b="b"/>
            <a:pathLst>
              <a:path w="119647" h="41392" extrusionOk="0">
                <a:moveTo>
                  <a:pt x="11528" y="12066"/>
                </a:moveTo>
                <a:lnTo>
                  <a:pt x="11528" y="12066"/>
                </a:lnTo>
                <a:cubicBezTo>
                  <a:pt x="12194" y="12319"/>
                  <a:pt x="12827" y="12668"/>
                  <a:pt x="13429" y="13143"/>
                </a:cubicBezTo>
                <a:cubicBezTo>
                  <a:pt x="15107" y="14536"/>
                  <a:pt x="15835" y="16563"/>
                  <a:pt x="15550" y="18685"/>
                </a:cubicBezTo>
                <a:cubicBezTo>
                  <a:pt x="15265" y="20648"/>
                  <a:pt x="14284" y="22707"/>
                  <a:pt x="12605" y="23784"/>
                </a:cubicBezTo>
                <a:cubicBezTo>
                  <a:pt x="12067" y="24132"/>
                  <a:pt x="11497" y="24354"/>
                  <a:pt x="10895" y="24544"/>
                </a:cubicBezTo>
                <a:cubicBezTo>
                  <a:pt x="11180" y="24354"/>
                  <a:pt x="11433" y="24195"/>
                  <a:pt x="11718" y="24005"/>
                </a:cubicBezTo>
                <a:cubicBezTo>
                  <a:pt x="14315" y="21978"/>
                  <a:pt x="15170" y="18527"/>
                  <a:pt x="14030" y="15486"/>
                </a:cubicBezTo>
                <a:cubicBezTo>
                  <a:pt x="13587" y="14220"/>
                  <a:pt x="12890" y="13079"/>
                  <a:pt x="11813" y="12256"/>
                </a:cubicBezTo>
                <a:cubicBezTo>
                  <a:pt x="11718" y="12193"/>
                  <a:pt x="11623" y="12129"/>
                  <a:pt x="11528" y="12066"/>
                </a:cubicBezTo>
                <a:close/>
                <a:moveTo>
                  <a:pt x="7411" y="11654"/>
                </a:moveTo>
                <a:cubicBezTo>
                  <a:pt x="7443" y="11686"/>
                  <a:pt x="7506" y="11686"/>
                  <a:pt x="7570" y="11686"/>
                </a:cubicBezTo>
                <a:cubicBezTo>
                  <a:pt x="7603" y="11686"/>
                  <a:pt x="7637" y="11685"/>
                  <a:pt x="7670" y="11685"/>
                </a:cubicBezTo>
                <a:cubicBezTo>
                  <a:pt x="10027" y="11685"/>
                  <a:pt x="11797" y="12793"/>
                  <a:pt x="12859" y="14916"/>
                </a:cubicBezTo>
                <a:cubicBezTo>
                  <a:pt x="14062" y="17386"/>
                  <a:pt x="13999" y="20395"/>
                  <a:pt x="12162" y="22517"/>
                </a:cubicBezTo>
                <a:cubicBezTo>
                  <a:pt x="10947" y="23923"/>
                  <a:pt x="9131" y="24699"/>
                  <a:pt x="7310" y="24699"/>
                </a:cubicBezTo>
                <a:cubicBezTo>
                  <a:pt x="6424" y="24699"/>
                  <a:pt x="5538" y="24515"/>
                  <a:pt x="4720" y="24132"/>
                </a:cubicBezTo>
                <a:cubicBezTo>
                  <a:pt x="1996" y="22834"/>
                  <a:pt x="824" y="20047"/>
                  <a:pt x="1616" y="17133"/>
                </a:cubicBezTo>
                <a:cubicBezTo>
                  <a:pt x="2344" y="14441"/>
                  <a:pt x="4593" y="12066"/>
                  <a:pt x="7411" y="11654"/>
                </a:cubicBezTo>
                <a:close/>
                <a:moveTo>
                  <a:pt x="30862" y="689"/>
                </a:moveTo>
                <a:cubicBezTo>
                  <a:pt x="33166" y="689"/>
                  <a:pt x="35470" y="697"/>
                  <a:pt x="37782" y="697"/>
                </a:cubicBezTo>
                <a:cubicBezTo>
                  <a:pt x="43071" y="697"/>
                  <a:pt x="48328" y="729"/>
                  <a:pt x="53617" y="729"/>
                </a:cubicBezTo>
                <a:cubicBezTo>
                  <a:pt x="59095" y="760"/>
                  <a:pt x="64606" y="792"/>
                  <a:pt x="70085" y="824"/>
                </a:cubicBezTo>
                <a:cubicBezTo>
                  <a:pt x="75278" y="855"/>
                  <a:pt x="80504" y="887"/>
                  <a:pt x="85729" y="950"/>
                </a:cubicBezTo>
                <a:cubicBezTo>
                  <a:pt x="90163" y="982"/>
                  <a:pt x="94628" y="1014"/>
                  <a:pt x="99093" y="1077"/>
                </a:cubicBezTo>
                <a:cubicBezTo>
                  <a:pt x="102355" y="1109"/>
                  <a:pt x="105586" y="1140"/>
                  <a:pt x="108816" y="1172"/>
                </a:cubicBezTo>
                <a:cubicBezTo>
                  <a:pt x="109980" y="1172"/>
                  <a:pt x="111144" y="1225"/>
                  <a:pt x="112307" y="1225"/>
                </a:cubicBezTo>
                <a:cubicBezTo>
                  <a:pt x="112695" y="1225"/>
                  <a:pt x="113083" y="1219"/>
                  <a:pt x="113471" y="1204"/>
                </a:cubicBezTo>
                <a:cubicBezTo>
                  <a:pt x="113788" y="1552"/>
                  <a:pt x="114010" y="2059"/>
                  <a:pt x="114168" y="2534"/>
                </a:cubicBezTo>
                <a:cubicBezTo>
                  <a:pt x="114453" y="3452"/>
                  <a:pt x="114643" y="4402"/>
                  <a:pt x="114801" y="5352"/>
                </a:cubicBezTo>
                <a:cubicBezTo>
                  <a:pt x="115213" y="8012"/>
                  <a:pt x="115371" y="10736"/>
                  <a:pt x="115466" y="13428"/>
                </a:cubicBezTo>
                <a:cubicBezTo>
                  <a:pt x="115688" y="19382"/>
                  <a:pt x="115593" y="25367"/>
                  <a:pt x="114960" y="31289"/>
                </a:cubicBezTo>
                <a:cubicBezTo>
                  <a:pt x="114865" y="32303"/>
                  <a:pt x="114738" y="33316"/>
                  <a:pt x="114548" y="34298"/>
                </a:cubicBezTo>
                <a:cubicBezTo>
                  <a:pt x="114421" y="34899"/>
                  <a:pt x="114263" y="35659"/>
                  <a:pt x="114041" y="36134"/>
                </a:cubicBezTo>
                <a:cubicBezTo>
                  <a:pt x="113978" y="36198"/>
                  <a:pt x="113946" y="36261"/>
                  <a:pt x="113883" y="36356"/>
                </a:cubicBezTo>
                <a:cubicBezTo>
                  <a:pt x="113883" y="36347"/>
                  <a:pt x="113883" y="36343"/>
                  <a:pt x="113882" y="36343"/>
                </a:cubicBezTo>
                <a:cubicBezTo>
                  <a:pt x="113880" y="36343"/>
                  <a:pt x="113874" y="36365"/>
                  <a:pt x="113851" y="36388"/>
                </a:cubicBezTo>
                <a:lnTo>
                  <a:pt x="113756" y="36388"/>
                </a:lnTo>
                <a:cubicBezTo>
                  <a:pt x="113630" y="36388"/>
                  <a:pt x="113535" y="36388"/>
                  <a:pt x="113408" y="36419"/>
                </a:cubicBezTo>
                <a:cubicBezTo>
                  <a:pt x="112869" y="36451"/>
                  <a:pt x="112331" y="36483"/>
                  <a:pt x="111793" y="36483"/>
                </a:cubicBezTo>
                <a:cubicBezTo>
                  <a:pt x="108151" y="36641"/>
                  <a:pt x="104541" y="36736"/>
                  <a:pt x="100899" y="36799"/>
                </a:cubicBezTo>
                <a:cubicBezTo>
                  <a:pt x="95515" y="36926"/>
                  <a:pt x="90131" y="36990"/>
                  <a:pt x="84747" y="37053"/>
                </a:cubicBezTo>
                <a:cubicBezTo>
                  <a:pt x="78414" y="37148"/>
                  <a:pt x="72080" y="37180"/>
                  <a:pt x="65746" y="37243"/>
                </a:cubicBezTo>
                <a:cubicBezTo>
                  <a:pt x="59222" y="37275"/>
                  <a:pt x="52698" y="37306"/>
                  <a:pt x="46206" y="37306"/>
                </a:cubicBezTo>
                <a:cubicBezTo>
                  <a:pt x="43245" y="37322"/>
                  <a:pt x="40292" y="37330"/>
                  <a:pt x="37343" y="37330"/>
                </a:cubicBezTo>
                <a:cubicBezTo>
                  <a:pt x="34394" y="37330"/>
                  <a:pt x="31448" y="37322"/>
                  <a:pt x="28503" y="37306"/>
                </a:cubicBezTo>
                <a:cubicBezTo>
                  <a:pt x="23974" y="37275"/>
                  <a:pt x="19477" y="37243"/>
                  <a:pt x="14980" y="37148"/>
                </a:cubicBezTo>
                <a:cubicBezTo>
                  <a:pt x="12637" y="37116"/>
                  <a:pt x="10293" y="37116"/>
                  <a:pt x="7982" y="36894"/>
                </a:cubicBezTo>
                <a:lnTo>
                  <a:pt x="7950" y="36894"/>
                </a:lnTo>
                <a:cubicBezTo>
                  <a:pt x="7506" y="33854"/>
                  <a:pt x="7095" y="30782"/>
                  <a:pt x="6841" y="27711"/>
                </a:cubicBezTo>
                <a:cubicBezTo>
                  <a:pt x="6778" y="27014"/>
                  <a:pt x="6715" y="26285"/>
                  <a:pt x="6778" y="25589"/>
                </a:cubicBezTo>
                <a:cubicBezTo>
                  <a:pt x="8995" y="25525"/>
                  <a:pt x="11433" y="25494"/>
                  <a:pt x="13302" y="24132"/>
                </a:cubicBezTo>
                <a:cubicBezTo>
                  <a:pt x="15044" y="22834"/>
                  <a:pt x="15994" y="20712"/>
                  <a:pt x="16184" y="18622"/>
                </a:cubicBezTo>
                <a:cubicBezTo>
                  <a:pt x="16405" y="16341"/>
                  <a:pt x="15582" y="14220"/>
                  <a:pt x="13777" y="12794"/>
                </a:cubicBezTo>
                <a:cubicBezTo>
                  <a:pt x="12225" y="11528"/>
                  <a:pt x="10388" y="11084"/>
                  <a:pt x="8488" y="11084"/>
                </a:cubicBezTo>
                <a:cubicBezTo>
                  <a:pt x="8172" y="11053"/>
                  <a:pt x="7855" y="11053"/>
                  <a:pt x="7570" y="11053"/>
                </a:cubicBezTo>
                <a:cubicBezTo>
                  <a:pt x="7475" y="11053"/>
                  <a:pt x="7411" y="11084"/>
                  <a:pt x="7348" y="11116"/>
                </a:cubicBezTo>
                <a:cubicBezTo>
                  <a:pt x="7285" y="11148"/>
                  <a:pt x="7253" y="11148"/>
                  <a:pt x="7190" y="11148"/>
                </a:cubicBezTo>
                <a:cubicBezTo>
                  <a:pt x="7000" y="9881"/>
                  <a:pt x="7063" y="8551"/>
                  <a:pt x="7095" y="7252"/>
                </a:cubicBezTo>
                <a:cubicBezTo>
                  <a:pt x="7158" y="5701"/>
                  <a:pt x="7221" y="4149"/>
                  <a:pt x="7443" y="2629"/>
                </a:cubicBezTo>
                <a:cubicBezTo>
                  <a:pt x="7506" y="2154"/>
                  <a:pt x="7570" y="1647"/>
                  <a:pt x="7728" y="1204"/>
                </a:cubicBezTo>
                <a:cubicBezTo>
                  <a:pt x="7760" y="1172"/>
                  <a:pt x="7760" y="1140"/>
                  <a:pt x="7792" y="1109"/>
                </a:cubicBezTo>
                <a:cubicBezTo>
                  <a:pt x="7823" y="1109"/>
                  <a:pt x="7855" y="1109"/>
                  <a:pt x="7887" y="1077"/>
                </a:cubicBezTo>
                <a:lnTo>
                  <a:pt x="8077" y="1077"/>
                </a:lnTo>
                <a:cubicBezTo>
                  <a:pt x="9882" y="887"/>
                  <a:pt x="11750" y="887"/>
                  <a:pt x="13555" y="855"/>
                </a:cubicBezTo>
                <a:cubicBezTo>
                  <a:pt x="17039" y="792"/>
                  <a:pt x="20491" y="760"/>
                  <a:pt x="23943" y="729"/>
                </a:cubicBezTo>
                <a:cubicBezTo>
                  <a:pt x="26255" y="697"/>
                  <a:pt x="28558" y="689"/>
                  <a:pt x="30862" y="689"/>
                </a:cubicBezTo>
                <a:close/>
                <a:moveTo>
                  <a:pt x="114960" y="2534"/>
                </a:moveTo>
                <a:lnTo>
                  <a:pt x="114960" y="2534"/>
                </a:lnTo>
                <a:cubicBezTo>
                  <a:pt x="115435" y="3009"/>
                  <a:pt x="115910" y="3515"/>
                  <a:pt x="116353" y="3991"/>
                </a:cubicBezTo>
                <a:cubicBezTo>
                  <a:pt x="117176" y="4846"/>
                  <a:pt x="117588" y="5796"/>
                  <a:pt x="117842" y="6967"/>
                </a:cubicBezTo>
                <a:cubicBezTo>
                  <a:pt x="118063" y="8139"/>
                  <a:pt x="118190" y="9374"/>
                  <a:pt x="118317" y="10546"/>
                </a:cubicBezTo>
                <a:cubicBezTo>
                  <a:pt x="118507" y="11908"/>
                  <a:pt x="118633" y="13270"/>
                  <a:pt x="118728" y="14663"/>
                </a:cubicBezTo>
                <a:cubicBezTo>
                  <a:pt x="119077" y="19413"/>
                  <a:pt x="118792" y="24195"/>
                  <a:pt x="118697" y="28946"/>
                </a:cubicBezTo>
                <a:cubicBezTo>
                  <a:pt x="118633" y="31542"/>
                  <a:pt x="118602" y="34139"/>
                  <a:pt x="118190" y="36704"/>
                </a:cubicBezTo>
                <a:cubicBezTo>
                  <a:pt x="118127" y="37306"/>
                  <a:pt x="118000" y="37908"/>
                  <a:pt x="117842" y="38510"/>
                </a:cubicBezTo>
                <a:cubicBezTo>
                  <a:pt x="117747" y="38858"/>
                  <a:pt x="117620" y="39301"/>
                  <a:pt x="117335" y="39586"/>
                </a:cubicBezTo>
                <a:cubicBezTo>
                  <a:pt x="117208" y="39713"/>
                  <a:pt x="117208" y="39681"/>
                  <a:pt x="116986" y="39713"/>
                </a:cubicBezTo>
                <a:cubicBezTo>
                  <a:pt x="116258" y="39745"/>
                  <a:pt x="115530" y="39808"/>
                  <a:pt x="114801" y="39840"/>
                </a:cubicBezTo>
                <a:cubicBezTo>
                  <a:pt x="113408" y="39935"/>
                  <a:pt x="112014" y="39998"/>
                  <a:pt x="110653" y="40030"/>
                </a:cubicBezTo>
                <a:cubicBezTo>
                  <a:pt x="105079" y="40220"/>
                  <a:pt x="99537" y="40188"/>
                  <a:pt x="93995" y="40251"/>
                </a:cubicBezTo>
                <a:cubicBezTo>
                  <a:pt x="88326" y="40315"/>
                  <a:pt x="82657" y="40473"/>
                  <a:pt x="76988" y="40473"/>
                </a:cubicBezTo>
                <a:cubicBezTo>
                  <a:pt x="65746" y="40505"/>
                  <a:pt x="54472" y="40631"/>
                  <a:pt x="43198" y="40631"/>
                </a:cubicBezTo>
                <a:cubicBezTo>
                  <a:pt x="37592" y="40631"/>
                  <a:pt x="31987" y="40600"/>
                  <a:pt x="26381" y="40568"/>
                </a:cubicBezTo>
                <a:cubicBezTo>
                  <a:pt x="23626" y="40536"/>
                  <a:pt x="20871" y="40536"/>
                  <a:pt x="18084" y="40473"/>
                </a:cubicBezTo>
                <a:cubicBezTo>
                  <a:pt x="16722" y="40441"/>
                  <a:pt x="15329" y="40378"/>
                  <a:pt x="13935" y="40346"/>
                </a:cubicBezTo>
                <a:cubicBezTo>
                  <a:pt x="12700" y="40315"/>
                  <a:pt x="11592" y="40220"/>
                  <a:pt x="10515" y="39523"/>
                </a:cubicBezTo>
                <a:cubicBezTo>
                  <a:pt x="10040" y="39238"/>
                  <a:pt x="9660" y="38921"/>
                  <a:pt x="9248" y="38573"/>
                </a:cubicBezTo>
                <a:cubicBezTo>
                  <a:pt x="9185" y="38510"/>
                  <a:pt x="8742" y="38130"/>
                  <a:pt x="8425" y="37845"/>
                </a:cubicBezTo>
                <a:lnTo>
                  <a:pt x="8425" y="37845"/>
                </a:lnTo>
                <a:cubicBezTo>
                  <a:pt x="8837" y="37876"/>
                  <a:pt x="9280" y="37876"/>
                  <a:pt x="9723" y="37876"/>
                </a:cubicBezTo>
                <a:cubicBezTo>
                  <a:pt x="11053" y="37940"/>
                  <a:pt x="12384" y="37971"/>
                  <a:pt x="13714" y="37971"/>
                </a:cubicBezTo>
                <a:cubicBezTo>
                  <a:pt x="18021" y="38035"/>
                  <a:pt x="22328" y="38066"/>
                  <a:pt x="26635" y="38098"/>
                </a:cubicBezTo>
                <a:cubicBezTo>
                  <a:pt x="29516" y="38114"/>
                  <a:pt x="32406" y="38122"/>
                  <a:pt x="35296" y="38122"/>
                </a:cubicBezTo>
                <a:cubicBezTo>
                  <a:pt x="38186" y="38122"/>
                  <a:pt x="41076" y="38114"/>
                  <a:pt x="43958" y="38098"/>
                </a:cubicBezTo>
                <a:cubicBezTo>
                  <a:pt x="50450" y="38098"/>
                  <a:pt x="56942" y="38066"/>
                  <a:pt x="63434" y="38035"/>
                </a:cubicBezTo>
                <a:cubicBezTo>
                  <a:pt x="69831" y="37971"/>
                  <a:pt x="76228" y="37908"/>
                  <a:pt x="82626" y="37845"/>
                </a:cubicBezTo>
                <a:cubicBezTo>
                  <a:pt x="88168" y="37781"/>
                  <a:pt x="93678" y="37718"/>
                  <a:pt x="99220" y="37623"/>
                </a:cubicBezTo>
                <a:cubicBezTo>
                  <a:pt x="103084" y="37528"/>
                  <a:pt x="106979" y="37465"/>
                  <a:pt x="110843" y="37306"/>
                </a:cubicBezTo>
                <a:cubicBezTo>
                  <a:pt x="111476" y="37275"/>
                  <a:pt x="112078" y="37243"/>
                  <a:pt x="112711" y="37211"/>
                </a:cubicBezTo>
                <a:cubicBezTo>
                  <a:pt x="113123" y="37180"/>
                  <a:pt x="113661" y="37211"/>
                  <a:pt x="114073" y="37085"/>
                </a:cubicBezTo>
                <a:cubicBezTo>
                  <a:pt x="114516" y="36958"/>
                  <a:pt x="114738" y="36388"/>
                  <a:pt x="114865" y="35976"/>
                </a:cubicBezTo>
                <a:cubicBezTo>
                  <a:pt x="115118" y="35279"/>
                  <a:pt x="115245" y="34519"/>
                  <a:pt x="115371" y="33759"/>
                </a:cubicBezTo>
                <a:cubicBezTo>
                  <a:pt x="115751" y="31289"/>
                  <a:pt x="115941" y="28787"/>
                  <a:pt x="116068" y="26317"/>
                </a:cubicBezTo>
                <a:cubicBezTo>
                  <a:pt x="116195" y="23214"/>
                  <a:pt x="116290" y="20110"/>
                  <a:pt x="116258" y="17006"/>
                </a:cubicBezTo>
                <a:cubicBezTo>
                  <a:pt x="116258" y="14030"/>
                  <a:pt x="116131" y="11021"/>
                  <a:pt x="115846" y="8044"/>
                </a:cubicBezTo>
                <a:cubicBezTo>
                  <a:pt x="115688" y="6239"/>
                  <a:pt x="115530" y="4307"/>
                  <a:pt x="114960" y="2534"/>
                </a:cubicBezTo>
                <a:close/>
                <a:moveTo>
                  <a:pt x="34837" y="0"/>
                </a:moveTo>
                <a:cubicBezTo>
                  <a:pt x="29992" y="32"/>
                  <a:pt x="25114" y="32"/>
                  <a:pt x="20237" y="32"/>
                </a:cubicBezTo>
                <a:cubicBezTo>
                  <a:pt x="17007" y="64"/>
                  <a:pt x="13745" y="95"/>
                  <a:pt x="10515" y="190"/>
                </a:cubicBezTo>
                <a:cubicBezTo>
                  <a:pt x="9692" y="222"/>
                  <a:pt x="8900" y="254"/>
                  <a:pt x="8077" y="349"/>
                </a:cubicBezTo>
                <a:cubicBezTo>
                  <a:pt x="7887" y="380"/>
                  <a:pt x="7696" y="380"/>
                  <a:pt x="7506" y="444"/>
                </a:cubicBezTo>
                <a:cubicBezTo>
                  <a:pt x="6905" y="697"/>
                  <a:pt x="6905" y="1742"/>
                  <a:pt x="6810" y="2249"/>
                </a:cubicBezTo>
                <a:cubicBezTo>
                  <a:pt x="6588" y="3864"/>
                  <a:pt x="6493" y="5511"/>
                  <a:pt x="6430" y="7126"/>
                </a:cubicBezTo>
                <a:cubicBezTo>
                  <a:pt x="6398" y="8488"/>
                  <a:pt x="6366" y="9913"/>
                  <a:pt x="6556" y="11243"/>
                </a:cubicBezTo>
                <a:cubicBezTo>
                  <a:pt x="4086" y="11781"/>
                  <a:pt x="2154" y="13681"/>
                  <a:pt x="1236" y="16025"/>
                </a:cubicBezTo>
                <a:cubicBezTo>
                  <a:pt x="1" y="19002"/>
                  <a:pt x="603" y="22327"/>
                  <a:pt x="3263" y="24290"/>
                </a:cubicBezTo>
                <a:cubicBezTo>
                  <a:pt x="4118" y="24892"/>
                  <a:pt x="5100" y="25272"/>
                  <a:pt x="6081" y="25430"/>
                </a:cubicBezTo>
                <a:cubicBezTo>
                  <a:pt x="5955" y="26507"/>
                  <a:pt x="6050" y="27679"/>
                  <a:pt x="6145" y="28756"/>
                </a:cubicBezTo>
                <a:cubicBezTo>
                  <a:pt x="6271" y="30402"/>
                  <a:pt x="6430" y="32049"/>
                  <a:pt x="6651" y="33664"/>
                </a:cubicBezTo>
                <a:cubicBezTo>
                  <a:pt x="6778" y="34804"/>
                  <a:pt x="6936" y="35944"/>
                  <a:pt x="7095" y="37085"/>
                </a:cubicBezTo>
                <a:cubicBezTo>
                  <a:pt x="7126" y="37338"/>
                  <a:pt x="7190" y="37496"/>
                  <a:pt x="7380" y="37623"/>
                </a:cubicBezTo>
                <a:cubicBezTo>
                  <a:pt x="7411" y="37781"/>
                  <a:pt x="7570" y="37940"/>
                  <a:pt x="7728" y="38130"/>
                </a:cubicBezTo>
                <a:cubicBezTo>
                  <a:pt x="8108" y="38541"/>
                  <a:pt x="8520" y="38953"/>
                  <a:pt x="8932" y="39365"/>
                </a:cubicBezTo>
                <a:cubicBezTo>
                  <a:pt x="9723" y="40093"/>
                  <a:pt x="10642" y="40695"/>
                  <a:pt x="11655" y="40980"/>
                </a:cubicBezTo>
                <a:cubicBezTo>
                  <a:pt x="12484" y="41202"/>
                  <a:pt x="13364" y="41231"/>
                  <a:pt x="14238" y="41231"/>
                </a:cubicBezTo>
                <a:cubicBezTo>
                  <a:pt x="14545" y="41231"/>
                  <a:pt x="14850" y="41227"/>
                  <a:pt x="15152" y="41227"/>
                </a:cubicBezTo>
                <a:cubicBezTo>
                  <a:pt x="15339" y="41227"/>
                  <a:pt x="15525" y="41229"/>
                  <a:pt x="15709" y="41233"/>
                </a:cubicBezTo>
                <a:cubicBezTo>
                  <a:pt x="17166" y="41265"/>
                  <a:pt x="18591" y="41265"/>
                  <a:pt x="20047" y="41296"/>
                </a:cubicBezTo>
                <a:cubicBezTo>
                  <a:pt x="25843" y="41328"/>
                  <a:pt x="31638" y="41391"/>
                  <a:pt x="37465" y="41391"/>
                </a:cubicBezTo>
                <a:cubicBezTo>
                  <a:pt x="49151" y="41391"/>
                  <a:pt x="60869" y="41360"/>
                  <a:pt x="72555" y="41265"/>
                </a:cubicBezTo>
                <a:cubicBezTo>
                  <a:pt x="84241" y="41138"/>
                  <a:pt x="95927" y="41138"/>
                  <a:pt x="107581" y="40853"/>
                </a:cubicBezTo>
                <a:cubicBezTo>
                  <a:pt x="110494" y="40758"/>
                  <a:pt x="113408" y="40663"/>
                  <a:pt x="116321" y="40441"/>
                </a:cubicBezTo>
                <a:cubicBezTo>
                  <a:pt x="116923" y="40410"/>
                  <a:pt x="117493" y="40473"/>
                  <a:pt x="117905" y="39998"/>
                </a:cubicBezTo>
                <a:cubicBezTo>
                  <a:pt x="118190" y="39681"/>
                  <a:pt x="118348" y="39206"/>
                  <a:pt x="118475" y="38795"/>
                </a:cubicBezTo>
                <a:cubicBezTo>
                  <a:pt x="118887" y="37528"/>
                  <a:pt x="119013" y="36134"/>
                  <a:pt x="119140" y="34773"/>
                </a:cubicBezTo>
                <a:cubicBezTo>
                  <a:pt x="119267" y="33316"/>
                  <a:pt x="119330" y="31859"/>
                  <a:pt x="119362" y="30402"/>
                </a:cubicBezTo>
                <a:cubicBezTo>
                  <a:pt x="119457" y="26349"/>
                  <a:pt x="119647" y="22295"/>
                  <a:pt x="119552" y="18242"/>
                </a:cubicBezTo>
                <a:cubicBezTo>
                  <a:pt x="119488" y="15328"/>
                  <a:pt x="119330" y="12446"/>
                  <a:pt x="118950" y="9596"/>
                </a:cubicBezTo>
                <a:cubicBezTo>
                  <a:pt x="118697" y="7411"/>
                  <a:pt x="118507" y="5226"/>
                  <a:pt x="116923" y="3579"/>
                </a:cubicBezTo>
                <a:cubicBezTo>
                  <a:pt x="116036" y="2724"/>
                  <a:pt x="115181" y="1805"/>
                  <a:pt x="114326" y="919"/>
                </a:cubicBezTo>
                <a:cubicBezTo>
                  <a:pt x="114390" y="729"/>
                  <a:pt x="114295" y="475"/>
                  <a:pt x="114041" y="444"/>
                </a:cubicBezTo>
                <a:cubicBezTo>
                  <a:pt x="113915" y="444"/>
                  <a:pt x="113788" y="412"/>
                  <a:pt x="113693" y="412"/>
                </a:cubicBezTo>
                <a:lnTo>
                  <a:pt x="113376" y="412"/>
                </a:lnTo>
                <a:cubicBezTo>
                  <a:pt x="112711" y="412"/>
                  <a:pt x="112014" y="412"/>
                  <a:pt x="111349" y="380"/>
                </a:cubicBezTo>
                <a:cubicBezTo>
                  <a:pt x="108277" y="380"/>
                  <a:pt x="105237" y="349"/>
                  <a:pt x="102197" y="317"/>
                </a:cubicBezTo>
                <a:cubicBezTo>
                  <a:pt x="97447" y="285"/>
                  <a:pt x="92728" y="254"/>
                  <a:pt x="87978" y="222"/>
                </a:cubicBezTo>
                <a:cubicBezTo>
                  <a:pt x="82214" y="190"/>
                  <a:pt x="76450" y="159"/>
                  <a:pt x="70718" y="127"/>
                </a:cubicBezTo>
                <a:cubicBezTo>
                  <a:pt x="64574" y="95"/>
                  <a:pt x="58462" y="64"/>
                  <a:pt x="52318" y="32"/>
                </a:cubicBezTo>
                <a:cubicBezTo>
                  <a:pt x="46491" y="0"/>
                  <a:pt x="40664" y="0"/>
                  <a:pt x="348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904;p34"/>
          <p:cNvSpPr txBox="1"/>
          <p:nvPr/>
        </p:nvSpPr>
        <p:spPr>
          <a:xfrm>
            <a:off x="498858" y="1301717"/>
            <a:ext cx="2352902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DECISION CRITERIA </a:t>
            </a:r>
            <a:endParaRPr sz="20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25" name="Google Shape;904;p34"/>
          <p:cNvSpPr txBox="1"/>
          <p:nvPr/>
        </p:nvSpPr>
        <p:spPr>
          <a:xfrm>
            <a:off x="509361" y="3059920"/>
            <a:ext cx="2057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CONCLUSION</a:t>
            </a:r>
            <a:endParaRPr sz="18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28" name="Google Shape;904;p34"/>
          <p:cNvSpPr txBox="1"/>
          <p:nvPr/>
        </p:nvSpPr>
        <p:spPr>
          <a:xfrm>
            <a:off x="686629" y="1626873"/>
            <a:ext cx="3226675" cy="840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We reject Ho if p value is  less than 0.05, P=0.005746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Since p value is less than 0.05 we reject Ho </a:t>
            </a:r>
            <a:endParaRPr sz="16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29" name="Google Shape;904;p34"/>
          <p:cNvSpPr txBox="1"/>
          <p:nvPr/>
        </p:nvSpPr>
        <p:spPr>
          <a:xfrm>
            <a:off x="619718" y="3653760"/>
            <a:ext cx="3225261" cy="262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There is significant association between Residential area and marks obtained in SSC/HSC.</a:t>
            </a:r>
            <a:endParaRPr sz="16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30" name="Google Shape;901;p34"/>
          <p:cNvSpPr/>
          <p:nvPr/>
        </p:nvSpPr>
        <p:spPr>
          <a:xfrm>
            <a:off x="4605025" y="1652992"/>
            <a:ext cx="4428628" cy="936068"/>
          </a:xfrm>
          <a:custGeom>
            <a:avLst/>
            <a:gdLst/>
            <a:ahLst/>
            <a:cxnLst/>
            <a:rect l="l" t="t" r="r" b="b"/>
            <a:pathLst>
              <a:path w="103812" h="30466" extrusionOk="0">
                <a:moveTo>
                  <a:pt x="99315" y="0"/>
                </a:moveTo>
                <a:cubicBezTo>
                  <a:pt x="97478" y="0"/>
                  <a:pt x="96528" y="159"/>
                  <a:pt x="95641" y="285"/>
                </a:cubicBezTo>
                <a:cubicBezTo>
                  <a:pt x="94723" y="412"/>
                  <a:pt x="93836" y="539"/>
                  <a:pt x="92063" y="539"/>
                </a:cubicBezTo>
                <a:cubicBezTo>
                  <a:pt x="90258" y="539"/>
                  <a:pt x="89339" y="444"/>
                  <a:pt x="88452" y="349"/>
                </a:cubicBezTo>
                <a:cubicBezTo>
                  <a:pt x="87534" y="254"/>
                  <a:pt x="86616" y="159"/>
                  <a:pt x="84779" y="159"/>
                </a:cubicBezTo>
                <a:cubicBezTo>
                  <a:pt x="82942" y="159"/>
                  <a:pt x="81992" y="222"/>
                  <a:pt x="81105" y="285"/>
                </a:cubicBezTo>
                <a:cubicBezTo>
                  <a:pt x="80218" y="349"/>
                  <a:pt x="79300" y="412"/>
                  <a:pt x="77495" y="412"/>
                </a:cubicBezTo>
                <a:cubicBezTo>
                  <a:pt x="75658" y="412"/>
                  <a:pt x="74740" y="444"/>
                  <a:pt x="73853" y="475"/>
                </a:cubicBezTo>
                <a:cubicBezTo>
                  <a:pt x="72935" y="507"/>
                  <a:pt x="72016" y="570"/>
                  <a:pt x="70211" y="570"/>
                </a:cubicBezTo>
                <a:cubicBezTo>
                  <a:pt x="68438" y="570"/>
                  <a:pt x="67551" y="444"/>
                  <a:pt x="66632" y="349"/>
                </a:cubicBezTo>
                <a:cubicBezTo>
                  <a:pt x="65714" y="222"/>
                  <a:pt x="64796" y="95"/>
                  <a:pt x="62959" y="95"/>
                </a:cubicBezTo>
                <a:cubicBezTo>
                  <a:pt x="61122" y="95"/>
                  <a:pt x="60172" y="159"/>
                  <a:pt x="59285" y="190"/>
                </a:cubicBezTo>
                <a:cubicBezTo>
                  <a:pt x="58398" y="222"/>
                  <a:pt x="57480" y="285"/>
                  <a:pt x="55675" y="285"/>
                </a:cubicBezTo>
                <a:lnTo>
                  <a:pt x="52033" y="285"/>
                </a:lnTo>
                <a:cubicBezTo>
                  <a:pt x="51115" y="285"/>
                  <a:pt x="50228" y="317"/>
                  <a:pt x="48391" y="317"/>
                </a:cubicBezTo>
                <a:cubicBezTo>
                  <a:pt x="46586" y="317"/>
                  <a:pt x="45668" y="285"/>
                  <a:pt x="44781" y="254"/>
                </a:cubicBezTo>
                <a:cubicBezTo>
                  <a:pt x="43862" y="254"/>
                  <a:pt x="42944" y="222"/>
                  <a:pt x="41107" y="222"/>
                </a:cubicBezTo>
                <a:cubicBezTo>
                  <a:pt x="39270" y="222"/>
                  <a:pt x="38352" y="317"/>
                  <a:pt x="37434" y="380"/>
                </a:cubicBezTo>
                <a:cubicBezTo>
                  <a:pt x="36547" y="475"/>
                  <a:pt x="35660" y="570"/>
                  <a:pt x="33855" y="570"/>
                </a:cubicBezTo>
                <a:cubicBezTo>
                  <a:pt x="32050" y="570"/>
                  <a:pt x="31131" y="507"/>
                  <a:pt x="30245" y="475"/>
                </a:cubicBezTo>
                <a:cubicBezTo>
                  <a:pt x="29326" y="412"/>
                  <a:pt x="28408" y="349"/>
                  <a:pt x="26571" y="349"/>
                </a:cubicBezTo>
                <a:cubicBezTo>
                  <a:pt x="24766" y="349"/>
                  <a:pt x="23848" y="349"/>
                  <a:pt x="22961" y="317"/>
                </a:cubicBezTo>
                <a:lnTo>
                  <a:pt x="22232" y="317"/>
                </a:lnTo>
                <a:lnTo>
                  <a:pt x="22327" y="1109"/>
                </a:lnTo>
                <a:lnTo>
                  <a:pt x="22929" y="1109"/>
                </a:lnTo>
                <a:cubicBezTo>
                  <a:pt x="23816" y="1140"/>
                  <a:pt x="24766" y="1172"/>
                  <a:pt x="26571" y="1172"/>
                </a:cubicBezTo>
                <a:cubicBezTo>
                  <a:pt x="28376" y="1172"/>
                  <a:pt x="29295" y="1204"/>
                  <a:pt x="30181" y="1267"/>
                </a:cubicBezTo>
                <a:cubicBezTo>
                  <a:pt x="31100" y="1299"/>
                  <a:pt x="32018" y="1362"/>
                  <a:pt x="33855" y="1362"/>
                </a:cubicBezTo>
                <a:cubicBezTo>
                  <a:pt x="35692" y="1362"/>
                  <a:pt x="36610" y="1267"/>
                  <a:pt x="37529" y="1204"/>
                </a:cubicBezTo>
                <a:cubicBezTo>
                  <a:pt x="38415" y="1109"/>
                  <a:pt x="39334" y="1014"/>
                  <a:pt x="41107" y="1014"/>
                </a:cubicBezTo>
                <a:cubicBezTo>
                  <a:pt x="42944" y="1014"/>
                  <a:pt x="43862" y="1045"/>
                  <a:pt x="44749" y="1045"/>
                </a:cubicBezTo>
                <a:cubicBezTo>
                  <a:pt x="45636" y="1077"/>
                  <a:pt x="46586" y="1109"/>
                  <a:pt x="48391" y="1109"/>
                </a:cubicBezTo>
                <a:cubicBezTo>
                  <a:pt x="50228" y="1109"/>
                  <a:pt x="51115" y="1109"/>
                  <a:pt x="52033" y="1077"/>
                </a:cubicBezTo>
                <a:lnTo>
                  <a:pt x="55675" y="1077"/>
                </a:lnTo>
                <a:cubicBezTo>
                  <a:pt x="57512" y="1077"/>
                  <a:pt x="58430" y="1045"/>
                  <a:pt x="59317" y="982"/>
                </a:cubicBezTo>
                <a:cubicBezTo>
                  <a:pt x="60204" y="950"/>
                  <a:pt x="61122" y="887"/>
                  <a:pt x="62959" y="887"/>
                </a:cubicBezTo>
                <a:cubicBezTo>
                  <a:pt x="64732" y="887"/>
                  <a:pt x="65619" y="1014"/>
                  <a:pt x="66537" y="1140"/>
                </a:cubicBezTo>
                <a:cubicBezTo>
                  <a:pt x="67424" y="1235"/>
                  <a:pt x="68374" y="1362"/>
                  <a:pt x="70211" y="1362"/>
                </a:cubicBezTo>
                <a:cubicBezTo>
                  <a:pt x="72048" y="1362"/>
                  <a:pt x="72966" y="1330"/>
                  <a:pt x="73885" y="1267"/>
                </a:cubicBezTo>
                <a:cubicBezTo>
                  <a:pt x="74771" y="1235"/>
                  <a:pt x="75690" y="1204"/>
                  <a:pt x="77495" y="1204"/>
                </a:cubicBezTo>
                <a:cubicBezTo>
                  <a:pt x="79332" y="1204"/>
                  <a:pt x="80250" y="1140"/>
                  <a:pt x="81169" y="1077"/>
                </a:cubicBezTo>
                <a:cubicBezTo>
                  <a:pt x="82055" y="1014"/>
                  <a:pt x="82974" y="950"/>
                  <a:pt x="84779" y="950"/>
                </a:cubicBezTo>
                <a:cubicBezTo>
                  <a:pt x="86552" y="950"/>
                  <a:pt x="87471" y="1045"/>
                  <a:pt x="88357" y="1140"/>
                </a:cubicBezTo>
                <a:cubicBezTo>
                  <a:pt x="89276" y="1235"/>
                  <a:pt x="90194" y="1330"/>
                  <a:pt x="92063" y="1330"/>
                </a:cubicBezTo>
                <a:cubicBezTo>
                  <a:pt x="93899" y="1330"/>
                  <a:pt x="94818" y="1204"/>
                  <a:pt x="95736" y="1077"/>
                </a:cubicBezTo>
                <a:cubicBezTo>
                  <a:pt x="96655" y="919"/>
                  <a:pt x="97541" y="824"/>
                  <a:pt x="99315" y="824"/>
                </a:cubicBezTo>
                <a:cubicBezTo>
                  <a:pt x="101373" y="824"/>
                  <a:pt x="102799" y="2914"/>
                  <a:pt x="102799" y="4782"/>
                </a:cubicBezTo>
                <a:lnTo>
                  <a:pt x="102799" y="11781"/>
                </a:lnTo>
                <a:cubicBezTo>
                  <a:pt x="102799" y="13554"/>
                  <a:pt x="102862" y="14473"/>
                  <a:pt x="102894" y="15328"/>
                </a:cubicBezTo>
                <a:cubicBezTo>
                  <a:pt x="102957" y="16183"/>
                  <a:pt x="103020" y="17070"/>
                  <a:pt x="103020" y="18812"/>
                </a:cubicBezTo>
                <a:cubicBezTo>
                  <a:pt x="103020" y="20553"/>
                  <a:pt x="102989" y="21440"/>
                  <a:pt x="102957" y="22295"/>
                </a:cubicBezTo>
                <a:cubicBezTo>
                  <a:pt x="102894" y="23150"/>
                  <a:pt x="102862" y="24037"/>
                  <a:pt x="102862" y="25810"/>
                </a:cubicBezTo>
                <a:cubicBezTo>
                  <a:pt x="102862" y="27869"/>
                  <a:pt x="101278" y="29516"/>
                  <a:pt x="99315" y="29516"/>
                </a:cubicBezTo>
                <a:cubicBezTo>
                  <a:pt x="97510" y="29516"/>
                  <a:pt x="96591" y="29452"/>
                  <a:pt x="95705" y="29389"/>
                </a:cubicBezTo>
                <a:cubicBezTo>
                  <a:pt x="94818" y="29326"/>
                  <a:pt x="93868" y="29262"/>
                  <a:pt x="92063" y="29262"/>
                </a:cubicBezTo>
                <a:cubicBezTo>
                  <a:pt x="90226" y="29262"/>
                  <a:pt x="89276" y="29357"/>
                  <a:pt x="88389" y="29452"/>
                </a:cubicBezTo>
                <a:cubicBezTo>
                  <a:pt x="87502" y="29547"/>
                  <a:pt x="86584" y="29674"/>
                  <a:pt x="84779" y="29674"/>
                </a:cubicBezTo>
                <a:cubicBezTo>
                  <a:pt x="83005" y="29674"/>
                  <a:pt x="82119" y="29516"/>
                  <a:pt x="81200" y="29357"/>
                </a:cubicBezTo>
                <a:cubicBezTo>
                  <a:pt x="80313" y="29199"/>
                  <a:pt x="79363" y="29041"/>
                  <a:pt x="77495" y="29041"/>
                </a:cubicBezTo>
                <a:cubicBezTo>
                  <a:pt x="75690" y="29041"/>
                  <a:pt x="74771" y="29009"/>
                  <a:pt x="73885" y="29009"/>
                </a:cubicBezTo>
                <a:cubicBezTo>
                  <a:pt x="72966" y="29009"/>
                  <a:pt x="72048" y="28977"/>
                  <a:pt x="70243" y="28977"/>
                </a:cubicBezTo>
                <a:cubicBezTo>
                  <a:pt x="68406" y="28977"/>
                  <a:pt x="67456" y="29104"/>
                  <a:pt x="66537" y="29199"/>
                </a:cubicBezTo>
                <a:cubicBezTo>
                  <a:pt x="65619" y="29326"/>
                  <a:pt x="64764" y="29421"/>
                  <a:pt x="62959" y="29421"/>
                </a:cubicBezTo>
                <a:cubicBezTo>
                  <a:pt x="61154" y="29421"/>
                  <a:pt x="60299" y="29326"/>
                  <a:pt x="59380" y="29231"/>
                </a:cubicBezTo>
                <a:cubicBezTo>
                  <a:pt x="58462" y="29136"/>
                  <a:pt x="57512" y="29009"/>
                  <a:pt x="55675" y="29009"/>
                </a:cubicBezTo>
                <a:cubicBezTo>
                  <a:pt x="53838" y="29009"/>
                  <a:pt x="52920" y="29104"/>
                  <a:pt x="52001" y="29167"/>
                </a:cubicBezTo>
                <a:cubicBezTo>
                  <a:pt x="51115" y="29231"/>
                  <a:pt x="50228" y="29326"/>
                  <a:pt x="48423" y="29326"/>
                </a:cubicBezTo>
                <a:cubicBezTo>
                  <a:pt x="46586" y="29326"/>
                  <a:pt x="45636" y="29357"/>
                  <a:pt x="44749" y="29421"/>
                </a:cubicBezTo>
                <a:cubicBezTo>
                  <a:pt x="43862" y="29484"/>
                  <a:pt x="42944" y="29547"/>
                  <a:pt x="41139" y="29547"/>
                </a:cubicBezTo>
                <a:cubicBezTo>
                  <a:pt x="39334" y="29547"/>
                  <a:pt x="38479" y="29421"/>
                  <a:pt x="37529" y="29326"/>
                </a:cubicBezTo>
                <a:cubicBezTo>
                  <a:pt x="36642" y="29231"/>
                  <a:pt x="35692" y="29104"/>
                  <a:pt x="33855" y="29104"/>
                </a:cubicBezTo>
                <a:cubicBezTo>
                  <a:pt x="32018" y="29104"/>
                  <a:pt x="31100" y="29199"/>
                  <a:pt x="30181" y="29294"/>
                </a:cubicBezTo>
                <a:cubicBezTo>
                  <a:pt x="29295" y="29389"/>
                  <a:pt x="28376" y="29452"/>
                  <a:pt x="26571" y="29452"/>
                </a:cubicBezTo>
                <a:cubicBezTo>
                  <a:pt x="24766" y="29452"/>
                  <a:pt x="23848" y="29421"/>
                  <a:pt x="22961" y="29389"/>
                </a:cubicBezTo>
                <a:cubicBezTo>
                  <a:pt x="22074" y="29357"/>
                  <a:pt x="21124" y="29326"/>
                  <a:pt x="19319" y="29326"/>
                </a:cubicBezTo>
                <a:lnTo>
                  <a:pt x="12035" y="29326"/>
                </a:lnTo>
                <a:cubicBezTo>
                  <a:pt x="10198" y="29326"/>
                  <a:pt x="9248" y="29421"/>
                  <a:pt x="8361" y="29516"/>
                </a:cubicBezTo>
                <a:cubicBezTo>
                  <a:pt x="7475" y="29579"/>
                  <a:pt x="6556" y="29674"/>
                  <a:pt x="4751" y="29674"/>
                </a:cubicBezTo>
                <a:cubicBezTo>
                  <a:pt x="2819" y="29674"/>
                  <a:pt x="1046" y="27837"/>
                  <a:pt x="1046" y="25810"/>
                </a:cubicBezTo>
                <a:cubicBezTo>
                  <a:pt x="1046" y="24069"/>
                  <a:pt x="1077" y="23182"/>
                  <a:pt x="1109" y="22327"/>
                </a:cubicBezTo>
                <a:cubicBezTo>
                  <a:pt x="1172" y="21472"/>
                  <a:pt x="1204" y="20585"/>
                  <a:pt x="1204" y="18812"/>
                </a:cubicBezTo>
                <a:cubicBezTo>
                  <a:pt x="1204" y="17038"/>
                  <a:pt x="1109" y="16120"/>
                  <a:pt x="982" y="15265"/>
                </a:cubicBezTo>
                <a:cubicBezTo>
                  <a:pt x="887" y="14378"/>
                  <a:pt x="792" y="13523"/>
                  <a:pt x="792" y="11813"/>
                </a:cubicBezTo>
                <a:cubicBezTo>
                  <a:pt x="792" y="10071"/>
                  <a:pt x="824" y="9184"/>
                  <a:pt x="887" y="8329"/>
                </a:cubicBezTo>
                <a:cubicBezTo>
                  <a:pt x="919" y="7442"/>
                  <a:pt x="951" y="6556"/>
                  <a:pt x="951" y="4814"/>
                </a:cubicBezTo>
                <a:cubicBezTo>
                  <a:pt x="951" y="2850"/>
                  <a:pt x="2693" y="1172"/>
                  <a:pt x="4751" y="1172"/>
                </a:cubicBezTo>
                <a:cubicBezTo>
                  <a:pt x="5226" y="1172"/>
                  <a:pt x="5606" y="1204"/>
                  <a:pt x="5954" y="1204"/>
                </a:cubicBezTo>
                <a:lnTo>
                  <a:pt x="5986" y="412"/>
                </a:lnTo>
                <a:cubicBezTo>
                  <a:pt x="5606" y="412"/>
                  <a:pt x="5226" y="380"/>
                  <a:pt x="4751" y="380"/>
                </a:cubicBezTo>
                <a:cubicBezTo>
                  <a:pt x="2281" y="380"/>
                  <a:pt x="159" y="2407"/>
                  <a:pt x="159" y="4814"/>
                </a:cubicBezTo>
                <a:cubicBezTo>
                  <a:pt x="159" y="6556"/>
                  <a:pt x="127" y="7442"/>
                  <a:pt x="96" y="8297"/>
                </a:cubicBezTo>
                <a:cubicBezTo>
                  <a:pt x="32" y="9152"/>
                  <a:pt x="1" y="10039"/>
                  <a:pt x="1" y="11813"/>
                </a:cubicBezTo>
                <a:cubicBezTo>
                  <a:pt x="1" y="13586"/>
                  <a:pt x="96" y="14473"/>
                  <a:pt x="191" y="15360"/>
                </a:cubicBezTo>
                <a:cubicBezTo>
                  <a:pt x="317" y="16246"/>
                  <a:pt x="412" y="17101"/>
                  <a:pt x="412" y="18812"/>
                </a:cubicBezTo>
                <a:cubicBezTo>
                  <a:pt x="412" y="20553"/>
                  <a:pt x="381" y="21440"/>
                  <a:pt x="349" y="22295"/>
                </a:cubicBezTo>
                <a:cubicBezTo>
                  <a:pt x="286" y="23182"/>
                  <a:pt x="254" y="24069"/>
                  <a:pt x="254" y="25810"/>
                </a:cubicBezTo>
                <a:cubicBezTo>
                  <a:pt x="254" y="28312"/>
                  <a:pt x="2344" y="30466"/>
                  <a:pt x="4751" y="30466"/>
                </a:cubicBezTo>
                <a:cubicBezTo>
                  <a:pt x="6588" y="30466"/>
                  <a:pt x="7538" y="30371"/>
                  <a:pt x="8425" y="30307"/>
                </a:cubicBezTo>
                <a:cubicBezTo>
                  <a:pt x="9311" y="30212"/>
                  <a:pt x="10230" y="30117"/>
                  <a:pt x="12035" y="30117"/>
                </a:cubicBezTo>
                <a:lnTo>
                  <a:pt x="19319" y="30117"/>
                </a:lnTo>
                <a:cubicBezTo>
                  <a:pt x="21124" y="30117"/>
                  <a:pt x="22042" y="30149"/>
                  <a:pt x="22929" y="30181"/>
                </a:cubicBezTo>
                <a:cubicBezTo>
                  <a:pt x="23816" y="30212"/>
                  <a:pt x="24766" y="30244"/>
                  <a:pt x="26571" y="30244"/>
                </a:cubicBezTo>
                <a:cubicBezTo>
                  <a:pt x="28408" y="30244"/>
                  <a:pt x="29358" y="30181"/>
                  <a:pt x="30276" y="30086"/>
                </a:cubicBezTo>
                <a:cubicBezTo>
                  <a:pt x="31131" y="29991"/>
                  <a:pt x="32050" y="29896"/>
                  <a:pt x="33855" y="29896"/>
                </a:cubicBezTo>
                <a:cubicBezTo>
                  <a:pt x="35660" y="29896"/>
                  <a:pt x="36515" y="29991"/>
                  <a:pt x="37465" y="30117"/>
                </a:cubicBezTo>
                <a:cubicBezTo>
                  <a:pt x="38352" y="30212"/>
                  <a:pt x="39302" y="30339"/>
                  <a:pt x="41139" y="30339"/>
                </a:cubicBezTo>
                <a:cubicBezTo>
                  <a:pt x="42976" y="30339"/>
                  <a:pt x="43894" y="30276"/>
                  <a:pt x="44781" y="30212"/>
                </a:cubicBezTo>
                <a:cubicBezTo>
                  <a:pt x="45668" y="30149"/>
                  <a:pt x="46586" y="30117"/>
                  <a:pt x="48423" y="30117"/>
                </a:cubicBezTo>
                <a:cubicBezTo>
                  <a:pt x="50228" y="30117"/>
                  <a:pt x="51178" y="30022"/>
                  <a:pt x="52065" y="29959"/>
                </a:cubicBezTo>
                <a:cubicBezTo>
                  <a:pt x="52951" y="29896"/>
                  <a:pt x="53870" y="29801"/>
                  <a:pt x="55675" y="29801"/>
                </a:cubicBezTo>
                <a:cubicBezTo>
                  <a:pt x="57480" y="29801"/>
                  <a:pt x="58367" y="29927"/>
                  <a:pt x="59285" y="30022"/>
                </a:cubicBezTo>
                <a:cubicBezTo>
                  <a:pt x="60172" y="30117"/>
                  <a:pt x="61122" y="30212"/>
                  <a:pt x="62959" y="30212"/>
                </a:cubicBezTo>
                <a:cubicBezTo>
                  <a:pt x="64796" y="30212"/>
                  <a:pt x="65746" y="30086"/>
                  <a:pt x="66632" y="29991"/>
                </a:cubicBezTo>
                <a:cubicBezTo>
                  <a:pt x="67551" y="29896"/>
                  <a:pt x="68438" y="29769"/>
                  <a:pt x="70243" y="29769"/>
                </a:cubicBezTo>
                <a:cubicBezTo>
                  <a:pt x="72048" y="29769"/>
                  <a:pt x="72966" y="29801"/>
                  <a:pt x="73853" y="29801"/>
                </a:cubicBezTo>
                <a:cubicBezTo>
                  <a:pt x="74771" y="29801"/>
                  <a:pt x="75690" y="29832"/>
                  <a:pt x="77495" y="29832"/>
                </a:cubicBezTo>
                <a:cubicBezTo>
                  <a:pt x="79300" y="29832"/>
                  <a:pt x="80155" y="29959"/>
                  <a:pt x="81074" y="30149"/>
                </a:cubicBezTo>
                <a:cubicBezTo>
                  <a:pt x="81992" y="30276"/>
                  <a:pt x="82942" y="30466"/>
                  <a:pt x="84779" y="30466"/>
                </a:cubicBezTo>
                <a:cubicBezTo>
                  <a:pt x="86616" y="30466"/>
                  <a:pt x="87566" y="30339"/>
                  <a:pt x="88452" y="30244"/>
                </a:cubicBezTo>
                <a:cubicBezTo>
                  <a:pt x="89339" y="30149"/>
                  <a:pt x="90258" y="30054"/>
                  <a:pt x="92063" y="30054"/>
                </a:cubicBezTo>
                <a:cubicBezTo>
                  <a:pt x="93868" y="30054"/>
                  <a:pt x="94786" y="30117"/>
                  <a:pt x="95673" y="30181"/>
                </a:cubicBezTo>
                <a:cubicBezTo>
                  <a:pt x="96560" y="30244"/>
                  <a:pt x="97510" y="30307"/>
                  <a:pt x="99315" y="30307"/>
                </a:cubicBezTo>
                <a:cubicBezTo>
                  <a:pt x="101722" y="30307"/>
                  <a:pt x="103654" y="28281"/>
                  <a:pt x="103654" y="25810"/>
                </a:cubicBezTo>
                <a:cubicBezTo>
                  <a:pt x="103654" y="24069"/>
                  <a:pt x="103685" y="23182"/>
                  <a:pt x="103749" y="22327"/>
                </a:cubicBezTo>
                <a:cubicBezTo>
                  <a:pt x="103780" y="21472"/>
                  <a:pt x="103812" y="20553"/>
                  <a:pt x="103812" y="18812"/>
                </a:cubicBezTo>
                <a:cubicBezTo>
                  <a:pt x="103812" y="17038"/>
                  <a:pt x="103749" y="16151"/>
                  <a:pt x="103717" y="15265"/>
                </a:cubicBezTo>
                <a:cubicBezTo>
                  <a:pt x="103654" y="14410"/>
                  <a:pt x="103590" y="13523"/>
                  <a:pt x="103590" y="11781"/>
                </a:cubicBezTo>
                <a:lnTo>
                  <a:pt x="103590" y="4782"/>
                </a:lnTo>
                <a:cubicBezTo>
                  <a:pt x="103590" y="2470"/>
                  <a:pt x="101880" y="0"/>
                  <a:pt x="993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" name="Google Shape;902;p34"/>
          <p:cNvSpPr/>
          <p:nvPr/>
        </p:nvSpPr>
        <p:spPr>
          <a:xfrm>
            <a:off x="4893057" y="1519500"/>
            <a:ext cx="714224" cy="905896"/>
          </a:xfrm>
          <a:custGeom>
            <a:avLst/>
            <a:gdLst/>
            <a:ahLst/>
            <a:cxnLst/>
            <a:rect l="l" t="t" r="r" b="b"/>
            <a:pathLst>
              <a:path w="21093" h="29484" extrusionOk="0">
                <a:moveTo>
                  <a:pt x="15930" y="2249"/>
                </a:moveTo>
                <a:lnTo>
                  <a:pt x="19540" y="5004"/>
                </a:lnTo>
                <a:lnTo>
                  <a:pt x="16215" y="5099"/>
                </a:lnTo>
                <a:lnTo>
                  <a:pt x="16215" y="4972"/>
                </a:lnTo>
                <a:lnTo>
                  <a:pt x="16247" y="4972"/>
                </a:lnTo>
                <a:lnTo>
                  <a:pt x="15993" y="3072"/>
                </a:lnTo>
                <a:lnTo>
                  <a:pt x="15930" y="2249"/>
                </a:lnTo>
                <a:close/>
                <a:moveTo>
                  <a:pt x="8266" y="792"/>
                </a:moveTo>
                <a:lnTo>
                  <a:pt x="15043" y="1742"/>
                </a:lnTo>
                <a:lnTo>
                  <a:pt x="15233" y="3199"/>
                </a:lnTo>
                <a:lnTo>
                  <a:pt x="15487" y="5542"/>
                </a:lnTo>
                <a:cubicBezTo>
                  <a:pt x="15487" y="5637"/>
                  <a:pt x="15550" y="5701"/>
                  <a:pt x="15613" y="5764"/>
                </a:cubicBezTo>
                <a:lnTo>
                  <a:pt x="15582" y="5764"/>
                </a:lnTo>
                <a:lnTo>
                  <a:pt x="15898" y="8329"/>
                </a:lnTo>
                <a:lnTo>
                  <a:pt x="15328" y="15740"/>
                </a:lnTo>
                <a:lnTo>
                  <a:pt x="15360" y="22897"/>
                </a:lnTo>
                <a:lnTo>
                  <a:pt x="8266" y="28597"/>
                </a:lnTo>
                <a:lnTo>
                  <a:pt x="951" y="23023"/>
                </a:lnTo>
                <a:lnTo>
                  <a:pt x="1236" y="15740"/>
                </a:lnTo>
                <a:lnTo>
                  <a:pt x="1236" y="15708"/>
                </a:lnTo>
                <a:lnTo>
                  <a:pt x="792" y="8297"/>
                </a:lnTo>
                <a:lnTo>
                  <a:pt x="792" y="5922"/>
                </a:lnTo>
                <a:lnTo>
                  <a:pt x="824" y="5131"/>
                </a:lnTo>
                <a:lnTo>
                  <a:pt x="856" y="1077"/>
                </a:lnTo>
                <a:lnTo>
                  <a:pt x="8266" y="792"/>
                </a:lnTo>
                <a:close/>
                <a:moveTo>
                  <a:pt x="8266" y="0"/>
                </a:moveTo>
                <a:lnTo>
                  <a:pt x="444" y="285"/>
                </a:lnTo>
                <a:cubicBezTo>
                  <a:pt x="222" y="285"/>
                  <a:pt x="64" y="475"/>
                  <a:pt x="64" y="665"/>
                </a:cubicBezTo>
                <a:lnTo>
                  <a:pt x="32" y="5067"/>
                </a:lnTo>
                <a:lnTo>
                  <a:pt x="0" y="5859"/>
                </a:lnTo>
                <a:lnTo>
                  <a:pt x="0" y="8329"/>
                </a:lnTo>
                <a:lnTo>
                  <a:pt x="444" y="15708"/>
                </a:lnTo>
                <a:lnTo>
                  <a:pt x="127" y="23182"/>
                </a:lnTo>
                <a:cubicBezTo>
                  <a:pt x="127" y="23308"/>
                  <a:pt x="191" y="23435"/>
                  <a:pt x="286" y="23530"/>
                </a:cubicBezTo>
                <a:lnTo>
                  <a:pt x="8044" y="29389"/>
                </a:lnTo>
                <a:cubicBezTo>
                  <a:pt x="8108" y="29452"/>
                  <a:pt x="8171" y="29484"/>
                  <a:pt x="8266" y="29484"/>
                </a:cubicBezTo>
                <a:cubicBezTo>
                  <a:pt x="8361" y="29484"/>
                  <a:pt x="8456" y="29452"/>
                  <a:pt x="8519" y="29389"/>
                </a:cubicBezTo>
                <a:lnTo>
                  <a:pt x="16025" y="23372"/>
                </a:lnTo>
                <a:cubicBezTo>
                  <a:pt x="16120" y="23308"/>
                  <a:pt x="16183" y="23182"/>
                  <a:pt x="16183" y="23055"/>
                </a:cubicBezTo>
                <a:lnTo>
                  <a:pt x="16120" y="15740"/>
                </a:lnTo>
                <a:lnTo>
                  <a:pt x="16690" y="8329"/>
                </a:lnTo>
                <a:cubicBezTo>
                  <a:pt x="16690" y="8297"/>
                  <a:pt x="16690" y="8266"/>
                  <a:pt x="16690" y="8234"/>
                </a:cubicBezTo>
                <a:lnTo>
                  <a:pt x="16373" y="5891"/>
                </a:lnTo>
                <a:lnTo>
                  <a:pt x="20680" y="5764"/>
                </a:lnTo>
                <a:cubicBezTo>
                  <a:pt x="20870" y="5764"/>
                  <a:pt x="20997" y="5669"/>
                  <a:pt x="21060" y="5511"/>
                </a:cubicBezTo>
                <a:cubicBezTo>
                  <a:pt x="21092" y="5352"/>
                  <a:pt x="21060" y="5162"/>
                  <a:pt x="20934" y="5067"/>
                </a:cubicBezTo>
                <a:lnTo>
                  <a:pt x="15677" y="1045"/>
                </a:lnTo>
                <a:cubicBezTo>
                  <a:pt x="15607" y="999"/>
                  <a:pt x="15521" y="969"/>
                  <a:pt x="15430" y="969"/>
                </a:cubicBezTo>
                <a:cubicBezTo>
                  <a:pt x="15396" y="969"/>
                  <a:pt x="15362" y="973"/>
                  <a:pt x="15328" y="982"/>
                </a:cubicBezTo>
                <a:lnTo>
                  <a:pt x="832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Google Shape;910;p34"/>
          <p:cNvSpPr txBox="1"/>
          <p:nvPr/>
        </p:nvSpPr>
        <p:spPr>
          <a:xfrm>
            <a:off x="5442492" y="1903002"/>
            <a:ext cx="3380954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Barlow Semi Condensed" charset="0"/>
              </a:rPr>
              <a:t>There is no association between Residential area and Marks obtained in SSC/HSC.</a:t>
            </a:r>
            <a:endParaRPr sz="2000" dirty="0">
              <a:solidFill>
                <a:schemeClr val="tx1">
                  <a:lumMod val="85000"/>
                </a:schemeClr>
              </a:solidFill>
              <a:latin typeface="Barlow Semi Condensed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46" name="Google Shape;904;p34"/>
          <p:cNvSpPr txBox="1"/>
          <p:nvPr/>
        </p:nvSpPr>
        <p:spPr>
          <a:xfrm>
            <a:off x="5524610" y="3379730"/>
            <a:ext cx="3640418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Barlow Semi Condensed" charset="0"/>
              </a:rPr>
              <a:t>There is an association between Residential area and Marks obtained in SSC/HSC.</a:t>
            </a:r>
            <a:endParaRPr lang="en-US" sz="2000" dirty="0">
              <a:solidFill>
                <a:schemeClr val="tx1">
                  <a:lumMod val="85000"/>
                </a:schemeClr>
              </a:solidFill>
              <a:latin typeface="Barlow Semi Condensed" charset="0"/>
              <a:ea typeface="Barlow Semi Condensed Light"/>
              <a:cs typeface="Barlow Semi Condensed Light"/>
              <a:sym typeface="Barlow Semi Condensed Light"/>
            </a:endParaRPr>
          </a:p>
          <a:p>
            <a:pPr lvl="0"/>
            <a:endParaRPr sz="2000" dirty="0">
              <a:solidFill>
                <a:schemeClr val="tx1">
                  <a:lumMod val="85000"/>
                </a:schemeClr>
              </a:solidFill>
              <a:latin typeface="Barlow Semi Condensed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47" name="Google Shape;901;p34"/>
          <p:cNvSpPr/>
          <p:nvPr/>
        </p:nvSpPr>
        <p:spPr>
          <a:xfrm>
            <a:off x="4647058" y="2977330"/>
            <a:ext cx="4370822" cy="936068"/>
          </a:xfrm>
          <a:custGeom>
            <a:avLst/>
            <a:gdLst/>
            <a:ahLst/>
            <a:cxnLst/>
            <a:rect l="l" t="t" r="r" b="b"/>
            <a:pathLst>
              <a:path w="103812" h="30466" extrusionOk="0">
                <a:moveTo>
                  <a:pt x="99315" y="0"/>
                </a:moveTo>
                <a:cubicBezTo>
                  <a:pt x="97478" y="0"/>
                  <a:pt x="96528" y="159"/>
                  <a:pt x="95641" y="285"/>
                </a:cubicBezTo>
                <a:cubicBezTo>
                  <a:pt x="94723" y="412"/>
                  <a:pt x="93836" y="539"/>
                  <a:pt x="92063" y="539"/>
                </a:cubicBezTo>
                <a:cubicBezTo>
                  <a:pt x="90258" y="539"/>
                  <a:pt x="89339" y="444"/>
                  <a:pt x="88452" y="349"/>
                </a:cubicBezTo>
                <a:cubicBezTo>
                  <a:pt x="87534" y="254"/>
                  <a:pt x="86616" y="159"/>
                  <a:pt x="84779" y="159"/>
                </a:cubicBezTo>
                <a:cubicBezTo>
                  <a:pt x="82942" y="159"/>
                  <a:pt x="81992" y="222"/>
                  <a:pt x="81105" y="285"/>
                </a:cubicBezTo>
                <a:cubicBezTo>
                  <a:pt x="80218" y="349"/>
                  <a:pt x="79300" y="412"/>
                  <a:pt x="77495" y="412"/>
                </a:cubicBezTo>
                <a:cubicBezTo>
                  <a:pt x="75658" y="412"/>
                  <a:pt x="74740" y="444"/>
                  <a:pt x="73853" y="475"/>
                </a:cubicBezTo>
                <a:cubicBezTo>
                  <a:pt x="72935" y="507"/>
                  <a:pt x="72016" y="570"/>
                  <a:pt x="70211" y="570"/>
                </a:cubicBezTo>
                <a:cubicBezTo>
                  <a:pt x="68438" y="570"/>
                  <a:pt x="67551" y="444"/>
                  <a:pt x="66632" y="349"/>
                </a:cubicBezTo>
                <a:cubicBezTo>
                  <a:pt x="65714" y="222"/>
                  <a:pt x="64796" y="95"/>
                  <a:pt x="62959" y="95"/>
                </a:cubicBezTo>
                <a:cubicBezTo>
                  <a:pt x="61122" y="95"/>
                  <a:pt x="60172" y="159"/>
                  <a:pt x="59285" y="190"/>
                </a:cubicBezTo>
                <a:cubicBezTo>
                  <a:pt x="58398" y="222"/>
                  <a:pt x="57480" y="285"/>
                  <a:pt x="55675" y="285"/>
                </a:cubicBezTo>
                <a:lnTo>
                  <a:pt x="52033" y="285"/>
                </a:lnTo>
                <a:cubicBezTo>
                  <a:pt x="51115" y="285"/>
                  <a:pt x="50228" y="317"/>
                  <a:pt x="48391" y="317"/>
                </a:cubicBezTo>
                <a:cubicBezTo>
                  <a:pt x="46586" y="317"/>
                  <a:pt x="45668" y="285"/>
                  <a:pt x="44781" y="254"/>
                </a:cubicBezTo>
                <a:cubicBezTo>
                  <a:pt x="43862" y="254"/>
                  <a:pt x="42944" y="222"/>
                  <a:pt x="41107" y="222"/>
                </a:cubicBezTo>
                <a:cubicBezTo>
                  <a:pt x="39270" y="222"/>
                  <a:pt x="38352" y="317"/>
                  <a:pt x="37434" y="380"/>
                </a:cubicBezTo>
                <a:cubicBezTo>
                  <a:pt x="36547" y="475"/>
                  <a:pt x="35660" y="570"/>
                  <a:pt x="33855" y="570"/>
                </a:cubicBezTo>
                <a:cubicBezTo>
                  <a:pt x="32050" y="570"/>
                  <a:pt x="31131" y="507"/>
                  <a:pt x="30245" y="475"/>
                </a:cubicBezTo>
                <a:cubicBezTo>
                  <a:pt x="29326" y="412"/>
                  <a:pt x="28408" y="349"/>
                  <a:pt x="26571" y="349"/>
                </a:cubicBezTo>
                <a:cubicBezTo>
                  <a:pt x="24766" y="349"/>
                  <a:pt x="23848" y="349"/>
                  <a:pt x="22961" y="317"/>
                </a:cubicBezTo>
                <a:lnTo>
                  <a:pt x="22232" y="317"/>
                </a:lnTo>
                <a:lnTo>
                  <a:pt x="22327" y="1109"/>
                </a:lnTo>
                <a:lnTo>
                  <a:pt x="22929" y="1109"/>
                </a:lnTo>
                <a:cubicBezTo>
                  <a:pt x="23816" y="1140"/>
                  <a:pt x="24766" y="1172"/>
                  <a:pt x="26571" y="1172"/>
                </a:cubicBezTo>
                <a:cubicBezTo>
                  <a:pt x="28376" y="1172"/>
                  <a:pt x="29295" y="1204"/>
                  <a:pt x="30181" y="1267"/>
                </a:cubicBezTo>
                <a:cubicBezTo>
                  <a:pt x="31100" y="1299"/>
                  <a:pt x="32018" y="1362"/>
                  <a:pt x="33855" y="1362"/>
                </a:cubicBezTo>
                <a:cubicBezTo>
                  <a:pt x="35692" y="1362"/>
                  <a:pt x="36610" y="1267"/>
                  <a:pt x="37529" y="1204"/>
                </a:cubicBezTo>
                <a:cubicBezTo>
                  <a:pt x="38415" y="1109"/>
                  <a:pt x="39334" y="1014"/>
                  <a:pt x="41107" y="1014"/>
                </a:cubicBezTo>
                <a:cubicBezTo>
                  <a:pt x="42944" y="1014"/>
                  <a:pt x="43862" y="1045"/>
                  <a:pt x="44749" y="1045"/>
                </a:cubicBezTo>
                <a:cubicBezTo>
                  <a:pt x="45636" y="1077"/>
                  <a:pt x="46586" y="1109"/>
                  <a:pt x="48391" y="1109"/>
                </a:cubicBezTo>
                <a:cubicBezTo>
                  <a:pt x="50228" y="1109"/>
                  <a:pt x="51115" y="1109"/>
                  <a:pt x="52033" y="1077"/>
                </a:cubicBezTo>
                <a:lnTo>
                  <a:pt x="55675" y="1077"/>
                </a:lnTo>
                <a:cubicBezTo>
                  <a:pt x="57512" y="1077"/>
                  <a:pt x="58430" y="1045"/>
                  <a:pt x="59317" y="982"/>
                </a:cubicBezTo>
                <a:cubicBezTo>
                  <a:pt x="60204" y="950"/>
                  <a:pt x="61122" y="887"/>
                  <a:pt x="62959" y="887"/>
                </a:cubicBezTo>
                <a:cubicBezTo>
                  <a:pt x="64732" y="887"/>
                  <a:pt x="65619" y="1014"/>
                  <a:pt x="66537" y="1140"/>
                </a:cubicBezTo>
                <a:cubicBezTo>
                  <a:pt x="67424" y="1235"/>
                  <a:pt x="68374" y="1362"/>
                  <a:pt x="70211" y="1362"/>
                </a:cubicBezTo>
                <a:cubicBezTo>
                  <a:pt x="72048" y="1362"/>
                  <a:pt x="72966" y="1330"/>
                  <a:pt x="73885" y="1267"/>
                </a:cubicBezTo>
                <a:cubicBezTo>
                  <a:pt x="74771" y="1235"/>
                  <a:pt x="75690" y="1204"/>
                  <a:pt x="77495" y="1204"/>
                </a:cubicBezTo>
                <a:cubicBezTo>
                  <a:pt x="79332" y="1204"/>
                  <a:pt x="80250" y="1140"/>
                  <a:pt x="81169" y="1077"/>
                </a:cubicBezTo>
                <a:cubicBezTo>
                  <a:pt x="82055" y="1014"/>
                  <a:pt x="82974" y="950"/>
                  <a:pt x="84779" y="950"/>
                </a:cubicBezTo>
                <a:cubicBezTo>
                  <a:pt x="86552" y="950"/>
                  <a:pt x="87471" y="1045"/>
                  <a:pt x="88357" y="1140"/>
                </a:cubicBezTo>
                <a:cubicBezTo>
                  <a:pt x="89276" y="1235"/>
                  <a:pt x="90194" y="1330"/>
                  <a:pt x="92063" y="1330"/>
                </a:cubicBezTo>
                <a:cubicBezTo>
                  <a:pt x="93899" y="1330"/>
                  <a:pt x="94818" y="1204"/>
                  <a:pt x="95736" y="1077"/>
                </a:cubicBezTo>
                <a:cubicBezTo>
                  <a:pt x="96655" y="919"/>
                  <a:pt x="97541" y="824"/>
                  <a:pt x="99315" y="824"/>
                </a:cubicBezTo>
                <a:cubicBezTo>
                  <a:pt x="101373" y="824"/>
                  <a:pt x="102799" y="2914"/>
                  <a:pt x="102799" y="4782"/>
                </a:cubicBezTo>
                <a:lnTo>
                  <a:pt x="102799" y="11781"/>
                </a:lnTo>
                <a:cubicBezTo>
                  <a:pt x="102799" y="13554"/>
                  <a:pt x="102862" y="14473"/>
                  <a:pt x="102894" y="15328"/>
                </a:cubicBezTo>
                <a:cubicBezTo>
                  <a:pt x="102957" y="16183"/>
                  <a:pt x="103020" y="17070"/>
                  <a:pt x="103020" y="18812"/>
                </a:cubicBezTo>
                <a:cubicBezTo>
                  <a:pt x="103020" y="20553"/>
                  <a:pt x="102989" y="21440"/>
                  <a:pt x="102957" y="22295"/>
                </a:cubicBezTo>
                <a:cubicBezTo>
                  <a:pt x="102894" y="23150"/>
                  <a:pt x="102862" y="24037"/>
                  <a:pt x="102862" y="25810"/>
                </a:cubicBezTo>
                <a:cubicBezTo>
                  <a:pt x="102862" y="27869"/>
                  <a:pt x="101278" y="29516"/>
                  <a:pt x="99315" y="29516"/>
                </a:cubicBezTo>
                <a:cubicBezTo>
                  <a:pt x="97510" y="29516"/>
                  <a:pt x="96591" y="29452"/>
                  <a:pt x="95705" y="29389"/>
                </a:cubicBezTo>
                <a:cubicBezTo>
                  <a:pt x="94818" y="29326"/>
                  <a:pt x="93868" y="29262"/>
                  <a:pt x="92063" y="29262"/>
                </a:cubicBezTo>
                <a:cubicBezTo>
                  <a:pt x="90226" y="29262"/>
                  <a:pt x="89276" y="29357"/>
                  <a:pt x="88389" y="29452"/>
                </a:cubicBezTo>
                <a:cubicBezTo>
                  <a:pt x="87502" y="29547"/>
                  <a:pt x="86584" y="29674"/>
                  <a:pt x="84779" y="29674"/>
                </a:cubicBezTo>
                <a:cubicBezTo>
                  <a:pt x="83005" y="29674"/>
                  <a:pt x="82119" y="29516"/>
                  <a:pt x="81200" y="29357"/>
                </a:cubicBezTo>
                <a:cubicBezTo>
                  <a:pt x="80313" y="29199"/>
                  <a:pt x="79363" y="29041"/>
                  <a:pt x="77495" y="29041"/>
                </a:cubicBezTo>
                <a:cubicBezTo>
                  <a:pt x="75690" y="29041"/>
                  <a:pt x="74771" y="29009"/>
                  <a:pt x="73885" y="29009"/>
                </a:cubicBezTo>
                <a:cubicBezTo>
                  <a:pt x="72966" y="29009"/>
                  <a:pt x="72048" y="28977"/>
                  <a:pt x="70243" y="28977"/>
                </a:cubicBezTo>
                <a:cubicBezTo>
                  <a:pt x="68406" y="28977"/>
                  <a:pt x="67456" y="29104"/>
                  <a:pt x="66537" y="29199"/>
                </a:cubicBezTo>
                <a:cubicBezTo>
                  <a:pt x="65619" y="29326"/>
                  <a:pt x="64764" y="29421"/>
                  <a:pt x="62959" y="29421"/>
                </a:cubicBezTo>
                <a:cubicBezTo>
                  <a:pt x="61154" y="29421"/>
                  <a:pt x="60299" y="29326"/>
                  <a:pt x="59380" y="29231"/>
                </a:cubicBezTo>
                <a:cubicBezTo>
                  <a:pt x="58462" y="29136"/>
                  <a:pt x="57512" y="29009"/>
                  <a:pt x="55675" y="29009"/>
                </a:cubicBezTo>
                <a:cubicBezTo>
                  <a:pt x="53838" y="29009"/>
                  <a:pt x="52920" y="29104"/>
                  <a:pt x="52001" y="29167"/>
                </a:cubicBezTo>
                <a:cubicBezTo>
                  <a:pt x="51115" y="29231"/>
                  <a:pt x="50228" y="29326"/>
                  <a:pt x="48423" y="29326"/>
                </a:cubicBezTo>
                <a:cubicBezTo>
                  <a:pt x="46586" y="29326"/>
                  <a:pt x="45636" y="29357"/>
                  <a:pt x="44749" y="29421"/>
                </a:cubicBezTo>
                <a:cubicBezTo>
                  <a:pt x="43862" y="29484"/>
                  <a:pt x="42944" y="29547"/>
                  <a:pt x="41139" y="29547"/>
                </a:cubicBezTo>
                <a:cubicBezTo>
                  <a:pt x="39334" y="29547"/>
                  <a:pt x="38479" y="29421"/>
                  <a:pt x="37529" y="29326"/>
                </a:cubicBezTo>
                <a:cubicBezTo>
                  <a:pt x="36642" y="29231"/>
                  <a:pt x="35692" y="29104"/>
                  <a:pt x="33855" y="29104"/>
                </a:cubicBezTo>
                <a:cubicBezTo>
                  <a:pt x="32018" y="29104"/>
                  <a:pt x="31100" y="29199"/>
                  <a:pt x="30181" y="29294"/>
                </a:cubicBezTo>
                <a:cubicBezTo>
                  <a:pt x="29295" y="29389"/>
                  <a:pt x="28376" y="29452"/>
                  <a:pt x="26571" y="29452"/>
                </a:cubicBezTo>
                <a:cubicBezTo>
                  <a:pt x="24766" y="29452"/>
                  <a:pt x="23848" y="29421"/>
                  <a:pt x="22961" y="29389"/>
                </a:cubicBezTo>
                <a:cubicBezTo>
                  <a:pt x="22074" y="29357"/>
                  <a:pt x="21124" y="29326"/>
                  <a:pt x="19319" y="29326"/>
                </a:cubicBezTo>
                <a:lnTo>
                  <a:pt x="12035" y="29326"/>
                </a:lnTo>
                <a:cubicBezTo>
                  <a:pt x="10198" y="29326"/>
                  <a:pt x="9248" y="29421"/>
                  <a:pt x="8361" y="29516"/>
                </a:cubicBezTo>
                <a:cubicBezTo>
                  <a:pt x="7475" y="29579"/>
                  <a:pt x="6556" y="29674"/>
                  <a:pt x="4751" y="29674"/>
                </a:cubicBezTo>
                <a:cubicBezTo>
                  <a:pt x="2819" y="29674"/>
                  <a:pt x="1046" y="27837"/>
                  <a:pt x="1046" y="25810"/>
                </a:cubicBezTo>
                <a:cubicBezTo>
                  <a:pt x="1046" y="24069"/>
                  <a:pt x="1077" y="23182"/>
                  <a:pt x="1109" y="22327"/>
                </a:cubicBezTo>
                <a:cubicBezTo>
                  <a:pt x="1172" y="21472"/>
                  <a:pt x="1204" y="20585"/>
                  <a:pt x="1204" y="18812"/>
                </a:cubicBezTo>
                <a:cubicBezTo>
                  <a:pt x="1204" y="17038"/>
                  <a:pt x="1109" y="16120"/>
                  <a:pt x="982" y="15265"/>
                </a:cubicBezTo>
                <a:cubicBezTo>
                  <a:pt x="887" y="14378"/>
                  <a:pt x="792" y="13523"/>
                  <a:pt x="792" y="11813"/>
                </a:cubicBezTo>
                <a:cubicBezTo>
                  <a:pt x="792" y="10071"/>
                  <a:pt x="824" y="9184"/>
                  <a:pt x="887" y="8329"/>
                </a:cubicBezTo>
                <a:cubicBezTo>
                  <a:pt x="919" y="7442"/>
                  <a:pt x="951" y="6556"/>
                  <a:pt x="951" y="4814"/>
                </a:cubicBezTo>
                <a:cubicBezTo>
                  <a:pt x="951" y="2850"/>
                  <a:pt x="2693" y="1172"/>
                  <a:pt x="4751" y="1172"/>
                </a:cubicBezTo>
                <a:cubicBezTo>
                  <a:pt x="5226" y="1172"/>
                  <a:pt x="5606" y="1204"/>
                  <a:pt x="5954" y="1204"/>
                </a:cubicBezTo>
                <a:lnTo>
                  <a:pt x="5986" y="412"/>
                </a:lnTo>
                <a:cubicBezTo>
                  <a:pt x="5606" y="412"/>
                  <a:pt x="5226" y="380"/>
                  <a:pt x="4751" y="380"/>
                </a:cubicBezTo>
                <a:cubicBezTo>
                  <a:pt x="2281" y="380"/>
                  <a:pt x="159" y="2407"/>
                  <a:pt x="159" y="4814"/>
                </a:cubicBezTo>
                <a:cubicBezTo>
                  <a:pt x="159" y="6556"/>
                  <a:pt x="127" y="7442"/>
                  <a:pt x="96" y="8297"/>
                </a:cubicBezTo>
                <a:cubicBezTo>
                  <a:pt x="32" y="9152"/>
                  <a:pt x="1" y="10039"/>
                  <a:pt x="1" y="11813"/>
                </a:cubicBezTo>
                <a:cubicBezTo>
                  <a:pt x="1" y="13586"/>
                  <a:pt x="96" y="14473"/>
                  <a:pt x="191" y="15360"/>
                </a:cubicBezTo>
                <a:cubicBezTo>
                  <a:pt x="317" y="16246"/>
                  <a:pt x="412" y="17101"/>
                  <a:pt x="412" y="18812"/>
                </a:cubicBezTo>
                <a:cubicBezTo>
                  <a:pt x="412" y="20553"/>
                  <a:pt x="381" y="21440"/>
                  <a:pt x="349" y="22295"/>
                </a:cubicBezTo>
                <a:cubicBezTo>
                  <a:pt x="286" y="23182"/>
                  <a:pt x="254" y="24069"/>
                  <a:pt x="254" y="25810"/>
                </a:cubicBezTo>
                <a:cubicBezTo>
                  <a:pt x="254" y="28312"/>
                  <a:pt x="2344" y="30466"/>
                  <a:pt x="4751" y="30466"/>
                </a:cubicBezTo>
                <a:cubicBezTo>
                  <a:pt x="6588" y="30466"/>
                  <a:pt x="7538" y="30371"/>
                  <a:pt x="8425" y="30307"/>
                </a:cubicBezTo>
                <a:cubicBezTo>
                  <a:pt x="9311" y="30212"/>
                  <a:pt x="10230" y="30117"/>
                  <a:pt x="12035" y="30117"/>
                </a:cubicBezTo>
                <a:lnTo>
                  <a:pt x="19319" y="30117"/>
                </a:lnTo>
                <a:cubicBezTo>
                  <a:pt x="21124" y="30117"/>
                  <a:pt x="22042" y="30149"/>
                  <a:pt x="22929" y="30181"/>
                </a:cubicBezTo>
                <a:cubicBezTo>
                  <a:pt x="23816" y="30212"/>
                  <a:pt x="24766" y="30244"/>
                  <a:pt x="26571" y="30244"/>
                </a:cubicBezTo>
                <a:cubicBezTo>
                  <a:pt x="28408" y="30244"/>
                  <a:pt x="29358" y="30181"/>
                  <a:pt x="30276" y="30086"/>
                </a:cubicBezTo>
                <a:cubicBezTo>
                  <a:pt x="31131" y="29991"/>
                  <a:pt x="32050" y="29896"/>
                  <a:pt x="33855" y="29896"/>
                </a:cubicBezTo>
                <a:cubicBezTo>
                  <a:pt x="35660" y="29896"/>
                  <a:pt x="36515" y="29991"/>
                  <a:pt x="37465" y="30117"/>
                </a:cubicBezTo>
                <a:cubicBezTo>
                  <a:pt x="38352" y="30212"/>
                  <a:pt x="39302" y="30339"/>
                  <a:pt x="41139" y="30339"/>
                </a:cubicBezTo>
                <a:cubicBezTo>
                  <a:pt x="42976" y="30339"/>
                  <a:pt x="43894" y="30276"/>
                  <a:pt x="44781" y="30212"/>
                </a:cubicBezTo>
                <a:cubicBezTo>
                  <a:pt x="45668" y="30149"/>
                  <a:pt x="46586" y="30117"/>
                  <a:pt x="48423" y="30117"/>
                </a:cubicBezTo>
                <a:cubicBezTo>
                  <a:pt x="50228" y="30117"/>
                  <a:pt x="51178" y="30022"/>
                  <a:pt x="52065" y="29959"/>
                </a:cubicBezTo>
                <a:cubicBezTo>
                  <a:pt x="52951" y="29896"/>
                  <a:pt x="53870" y="29801"/>
                  <a:pt x="55675" y="29801"/>
                </a:cubicBezTo>
                <a:cubicBezTo>
                  <a:pt x="57480" y="29801"/>
                  <a:pt x="58367" y="29927"/>
                  <a:pt x="59285" y="30022"/>
                </a:cubicBezTo>
                <a:cubicBezTo>
                  <a:pt x="60172" y="30117"/>
                  <a:pt x="61122" y="30212"/>
                  <a:pt x="62959" y="30212"/>
                </a:cubicBezTo>
                <a:cubicBezTo>
                  <a:pt x="64796" y="30212"/>
                  <a:pt x="65746" y="30086"/>
                  <a:pt x="66632" y="29991"/>
                </a:cubicBezTo>
                <a:cubicBezTo>
                  <a:pt x="67551" y="29896"/>
                  <a:pt x="68438" y="29769"/>
                  <a:pt x="70243" y="29769"/>
                </a:cubicBezTo>
                <a:cubicBezTo>
                  <a:pt x="72048" y="29769"/>
                  <a:pt x="72966" y="29801"/>
                  <a:pt x="73853" y="29801"/>
                </a:cubicBezTo>
                <a:cubicBezTo>
                  <a:pt x="74771" y="29801"/>
                  <a:pt x="75690" y="29832"/>
                  <a:pt x="77495" y="29832"/>
                </a:cubicBezTo>
                <a:cubicBezTo>
                  <a:pt x="79300" y="29832"/>
                  <a:pt x="80155" y="29959"/>
                  <a:pt x="81074" y="30149"/>
                </a:cubicBezTo>
                <a:cubicBezTo>
                  <a:pt x="81992" y="30276"/>
                  <a:pt x="82942" y="30466"/>
                  <a:pt x="84779" y="30466"/>
                </a:cubicBezTo>
                <a:cubicBezTo>
                  <a:pt x="86616" y="30466"/>
                  <a:pt x="87566" y="30339"/>
                  <a:pt x="88452" y="30244"/>
                </a:cubicBezTo>
                <a:cubicBezTo>
                  <a:pt x="89339" y="30149"/>
                  <a:pt x="90258" y="30054"/>
                  <a:pt x="92063" y="30054"/>
                </a:cubicBezTo>
                <a:cubicBezTo>
                  <a:pt x="93868" y="30054"/>
                  <a:pt x="94786" y="30117"/>
                  <a:pt x="95673" y="30181"/>
                </a:cubicBezTo>
                <a:cubicBezTo>
                  <a:pt x="96560" y="30244"/>
                  <a:pt x="97510" y="30307"/>
                  <a:pt x="99315" y="30307"/>
                </a:cubicBezTo>
                <a:cubicBezTo>
                  <a:pt x="101722" y="30307"/>
                  <a:pt x="103654" y="28281"/>
                  <a:pt x="103654" y="25810"/>
                </a:cubicBezTo>
                <a:cubicBezTo>
                  <a:pt x="103654" y="24069"/>
                  <a:pt x="103685" y="23182"/>
                  <a:pt x="103749" y="22327"/>
                </a:cubicBezTo>
                <a:cubicBezTo>
                  <a:pt x="103780" y="21472"/>
                  <a:pt x="103812" y="20553"/>
                  <a:pt x="103812" y="18812"/>
                </a:cubicBezTo>
                <a:cubicBezTo>
                  <a:pt x="103812" y="17038"/>
                  <a:pt x="103749" y="16151"/>
                  <a:pt x="103717" y="15265"/>
                </a:cubicBezTo>
                <a:cubicBezTo>
                  <a:pt x="103654" y="14410"/>
                  <a:pt x="103590" y="13523"/>
                  <a:pt x="103590" y="11781"/>
                </a:cubicBezTo>
                <a:lnTo>
                  <a:pt x="103590" y="4782"/>
                </a:lnTo>
                <a:cubicBezTo>
                  <a:pt x="103590" y="2470"/>
                  <a:pt x="101880" y="0"/>
                  <a:pt x="993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" name="Google Shape;902;p34"/>
          <p:cNvSpPr/>
          <p:nvPr/>
        </p:nvSpPr>
        <p:spPr>
          <a:xfrm>
            <a:off x="4924579" y="2812305"/>
            <a:ext cx="719479" cy="908357"/>
          </a:xfrm>
          <a:custGeom>
            <a:avLst/>
            <a:gdLst/>
            <a:ahLst/>
            <a:cxnLst/>
            <a:rect l="l" t="t" r="r" b="b"/>
            <a:pathLst>
              <a:path w="21093" h="29484" extrusionOk="0">
                <a:moveTo>
                  <a:pt x="15930" y="2249"/>
                </a:moveTo>
                <a:lnTo>
                  <a:pt x="19540" y="5004"/>
                </a:lnTo>
                <a:lnTo>
                  <a:pt x="16215" y="5099"/>
                </a:lnTo>
                <a:lnTo>
                  <a:pt x="16215" y="4972"/>
                </a:lnTo>
                <a:lnTo>
                  <a:pt x="16247" y="4972"/>
                </a:lnTo>
                <a:lnTo>
                  <a:pt x="15993" y="3072"/>
                </a:lnTo>
                <a:lnTo>
                  <a:pt x="15930" y="2249"/>
                </a:lnTo>
                <a:close/>
                <a:moveTo>
                  <a:pt x="8266" y="792"/>
                </a:moveTo>
                <a:lnTo>
                  <a:pt x="15043" y="1742"/>
                </a:lnTo>
                <a:lnTo>
                  <a:pt x="15233" y="3199"/>
                </a:lnTo>
                <a:lnTo>
                  <a:pt x="15487" y="5542"/>
                </a:lnTo>
                <a:cubicBezTo>
                  <a:pt x="15487" y="5637"/>
                  <a:pt x="15550" y="5701"/>
                  <a:pt x="15613" y="5764"/>
                </a:cubicBezTo>
                <a:lnTo>
                  <a:pt x="15582" y="5764"/>
                </a:lnTo>
                <a:lnTo>
                  <a:pt x="15898" y="8329"/>
                </a:lnTo>
                <a:lnTo>
                  <a:pt x="15328" y="15740"/>
                </a:lnTo>
                <a:lnTo>
                  <a:pt x="15360" y="22897"/>
                </a:lnTo>
                <a:lnTo>
                  <a:pt x="8266" y="28597"/>
                </a:lnTo>
                <a:lnTo>
                  <a:pt x="951" y="23023"/>
                </a:lnTo>
                <a:lnTo>
                  <a:pt x="1236" y="15740"/>
                </a:lnTo>
                <a:lnTo>
                  <a:pt x="1236" y="15708"/>
                </a:lnTo>
                <a:lnTo>
                  <a:pt x="792" y="8297"/>
                </a:lnTo>
                <a:lnTo>
                  <a:pt x="792" y="5922"/>
                </a:lnTo>
                <a:lnTo>
                  <a:pt x="824" y="5131"/>
                </a:lnTo>
                <a:lnTo>
                  <a:pt x="856" y="1077"/>
                </a:lnTo>
                <a:lnTo>
                  <a:pt x="8266" y="792"/>
                </a:lnTo>
                <a:close/>
                <a:moveTo>
                  <a:pt x="8266" y="0"/>
                </a:moveTo>
                <a:lnTo>
                  <a:pt x="444" y="285"/>
                </a:lnTo>
                <a:cubicBezTo>
                  <a:pt x="222" y="285"/>
                  <a:pt x="64" y="475"/>
                  <a:pt x="64" y="665"/>
                </a:cubicBezTo>
                <a:lnTo>
                  <a:pt x="32" y="5067"/>
                </a:lnTo>
                <a:lnTo>
                  <a:pt x="0" y="5859"/>
                </a:lnTo>
                <a:lnTo>
                  <a:pt x="0" y="8329"/>
                </a:lnTo>
                <a:lnTo>
                  <a:pt x="444" y="15708"/>
                </a:lnTo>
                <a:lnTo>
                  <a:pt x="127" y="23182"/>
                </a:lnTo>
                <a:cubicBezTo>
                  <a:pt x="127" y="23308"/>
                  <a:pt x="191" y="23435"/>
                  <a:pt x="286" y="23530"/>
                </a:cubicBezTo>
                <a:lnTo>
                  <a:pt x="8044" y="29389"/>
                </a:lnTo>
                <a:cubicBezTo>
                  <a:pt x="8108" y="29452"/>
                  <a:pt x="8171" y="29484"/>
                  <a:pt x="8266" y="29484"/>
                </a:cubicBezTo>
                <a:cubicBezTo>
                  <a:pt x="8361" y="29484"/>
                  <a:pt x="8456" y="29452"/>
                  <a:pt x="8519" y="29389"/>
                </a:cubicBezTo>
                <a:lnTo>
                  <a:pt x="16025" y="23372"/>
                </a:lnTo>
                <a:cubicBezTo>
                  <a:pt x="16120" y="23308"/>
                  <a:pt x="16183" y="23182"/>
                  <a:pt x="16183" y="23055"/>
                </a:cubicBezTo>
                <a:lnTo>
                  <a:pt x="16120" y="15740"/>
                </a:lnTo>
                <a:lnTo>
                  <a:pt x="16690" y="8329"/>
                </a:lnTo>
                <a:cubicBezTo>
                  <a:pt x="16690" y="8297"/>
                  <a:pt x="16690" y="8266"/>
                  <a:pt x="16690" y="8234"/>
                </a:cubicBezTo>
                <a:lnTo>
                  <a:pt x="16373" y="5891"/>
                </a:lnTo>
                <a:lnTo>
                  <a:pt x="20680" y="5764"/>
                </a:lnTo>
                <a:cubicBezTo>
                  <a:pt x="20870" y="5764"/>
                  <a:pt x="20997" y="5669"/>
                  <a:pt x="21060" y="5511"/>
                </a:cubicBezTo>
                <a:cubicBezTo>
                  <a:pt x="21092" y="5352"/>
                  <a:pt x="21060" y="5162"/>
                  <a:pt x="20934" y="5067"/>
                </a:cubicBezTo>
                <a:lnTo>
                  <a:pt x="15677" y="1045"/>
                </a:lnTo>
                <a:cubicBezTo>
                  <a:pt x="15607" y="999"/>
                  <a:pt x="15521" y="969"/>
                  <a:pt x="15430" y="969"/>
                </a:cubicBezTo>
                <a:cubicBezTo>
                  <a:pt x="15396" y="969"/>
                  <a:pt x="15362" y="973"/>
                  <a:pt x="15328" y="982"/>
                </a:cubicBezTo>
                <a:lnTo>
                  <a:pt x="832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" name="Rectangle 48"/>
          <p:cNvSpPr/>
          <p:nvPr/>
        </p:nvSpPr>
        <p:spPr>
          <a:xfrm>
            <a:off x="4999230" y="2953408"/>
            <a:ext cx="47320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D5A6BD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H1</a:t>
            </a:r>
            <a:endParaRPr lang="en-US" sz="4000" dirty="0"/>
          </a:p>
        </p:txBody>
      </p:sp>
      <p:sp>
        <p:nvSpPr>
          <p:cNvPr id="27" name="Google Shape;918;p34"/>
          <p:cNvSpPr txBox="1"/>
          <p:nvPr/>
        </p:nvSpPr>
        <p:spPr>
          <a:xfrm>
            <a:off x="4912527" y="1654586"/>
            <a:ext cx="560207" cy="763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D5A6BD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Ho</a:t>
            </a:r>
            <a:endParaRPr sz="4000" dirty="0">
              <a:solidFill>
                <a:srgbClr val="D5A6BD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8" grpId="0"/>
      <p:bldP spid="22" grpId="0" animBg="1"/>
      <p:bldP spid="23" grpId="0" animBg="1"/>
      <p:bldP spid="24" grpId="0"/>
      <p:bldP spid="25" grpId="0"/>
      <p:bldP spid="28" grpId="0"/>
      <p:bldP spid="29" grpId="0"/>
      <p:bldP spid="30" grpId="0" animBg="1"/>
      <p:bldP spid="31" grpId="0" animBg="1"/>
      <p:bldP spid="32" grpId="0"/>
      <p:bldP spid="46" grpId="0"/>
      <p:bldP spid="47" grpId="0" animBg="1"/>
      <p:bldP spid="48" grpId="0" animBg="1"/>
      <p:bldP spid="49" grpId="0"/>
      <p:bldP spid="2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35"/>
          <p:cNvSpPr txBox="1"/>
          <p:nvPr/>
        </p:nvSpPr>
        <p:spPr>
          <a:xfrm>
            <a:off x="655821" y="562300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Association between different combinations of variables using Linear by Linear Association. </a:t>
            </a:r>
            <a:endParaRPr sz="4400" dirty="0">
              <a:solidFill>
                <a:srgbClr val="FFFFFF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947" name="Google Shape;947;p35"/>
          <p:cNvSpPr txBox="1"/>
          <p:nvPr/>
        </p:nvSpPr>
        <p:spPr>
          <a:xfrm>
            <a:off x="2165150" y="3203863"/>
            <a:ext cx="13863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solidFill>
                <a:srgbClr val="FFE599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948" name="Google Shape;948;p35"/>
          <p:cNvSpPr txBox="1"/>
          <p:nvPr/>
        </p:nvSpPr>
        <p:spPr>
          <a:xfrm>
            <a:off x="2165150" y="2292363"/>
            <a:ext cx="13863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solidFill>
                <a:srgbClr val="FFE599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32" name="Google Shape;948;p35"/>
          <p:cNvSpPr txBox="1"/>
          <p:nvPr/>
        </p:nvSpPr>
        <p:spPr>
          <a:xfrm>
            <a:off x="2270253" y="2481549"/>
            <a:ext cx="13863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solidFill>
                <a:srgbClr val="FFE599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36" name="Google Shape;894;p34"/>
          <p:cNvSpPr/>
          <p:nvPr/>
        </p:nvSpPr>
        <p:spPr>
          <a:xfrm>
            <a:off x="609600" y="1479598"/>
            <a:ext cx="7966841" cy="3449753"/>
          </a:xfrm>
          <a:custGeom>
            <a:avLst/>
            <a:gdLst/>
            <a:ahLst/>
            <a:cxnLst/>
            <a:rect l="l" t="t" r="r" b="b"/>
            <a:pathLst>
              <a:path w="103812" h="30466" extrusionOk="0">
                <a:moveTo>
                  <a:pt x="99346" y="0"/>
                </a:moveTo>
                <a:cubicBezTo>
                  <a:pt x="97478" y="0"/>
                  <a:pt x="96559" y="159"/>
                  <a:pt x="95641" y="285"/>
                </a:cubicBezTo>
                <a:cubicBezTo>
                  <a:pt x="94722" y="412"/>
                  <a:pt x="93836" y="539"/>
                  <a:pt x="92062" y="539"/>
                </a:cubicBezTo>
                <a:cubicBezTo>
                  <a:pt x="90257" y="539"/>
                  <a:pt x="89339" y="444"/>
                  <a:pt x="88452" y="349"/>
                </a:cubicBezTo>
                <a:cubicBezTo>
                  <a:pt x="87533" y="254"/>
                  <a:pt x="86615" y="159"/>
                  <a:pt x="84778" y="159"/>
                </a:cubicBezTo>
                <a:cubicBezTo>
                  <a:pt x="82941" y="159"/>
                  <a:pt x="82023" y="222"/>
                  <a:pt x="81105" y="285"/>
                </a:cubicBezTo>
                <a:cubicBezTo>
                  <a:pt x="80218" y="349"/>
                  <a:pt x="79299" y="412"/>
                  <a:pt x="77494" y="412"/>
                </a:cubicBezTo>
                <a:cubicBezTo>
                  <a:pt x="75658" y="412"/>
                  <a:pt x="74739" y="444"/>
                  <a:pt x="73852" y="475"/>
                </a:cubicBezTo>
                <a:cubicBezTo>
                  <a:pt x="72966" y="507"/>
                  <a:pt x="72047" y="570"/>
                  <a:pt x="70210" y="570"/>
                </a:cubicBezTo>
                <a:cubicBezTo>
                  <a:pt x="68437" y="570"/>
                  <a:pt x="67550" y="444"/>
                  <a:pt x="66632" y="349"/>
                </a:cubicBezTo>
                <a:cubicBezTo>
                  <a:pt x="65713" y="222"/>
                  <a:pt x="64795" y="95"/>
                  <a:pt x="62958" y="95"/>
                </a:cubicBezTo>
                <a:cubicBezTo>
                  <a:pt x="61121" y="95"/>
                  <a:pt x="60203" y="159"/>
                  <a:pt x="59285" y="190"/>
                </a:cubicBezTo>
                <a:cubicBezTo>
                  <a:pt x="58398" y="222"/>
                  <a:pt x="57479" y="285"/>
                  <a:pt x="55674" y="285"/>
                </a:cubicBezTo>
                <a:lnTo>
                  <a:pt x="52032" y="285"/>
                </a:lnTo>
                <a:cubicBezTo>
                  <a:pt x="51114" y="285"/>
                  <a:pt x="50227" y="317"/>
                  <a:pt x="48390" y="317"/>
                </a:cubicBezTo>
                <a:cubicBezTo>
                  <a:pt x="46585" y="317"/>
                  <a:pt x="45667" y="285"/>
                  <a:pt x="44780" y="254"/>
                </a:cubicBezTo>
                <a:cubicBezTo>
                  <a:pt x="43862" y="254"/>
                  <a:pt x="42943" y="222"/>
                  <a:pt x="41138" y="222"/>
                </a:cubicBezTo>
                <a:cubicBezTo>
                  <a:pt x="39301" y="222"/>
                  <a:pt x="38351" y="317"/>
                  <a:pt x="37465" y="380"/>
                </a:cubicBezTo>
                <a:cubicBezTo>
                  <a:pt x="36578" y="475"/>
                  <a:pt x="35659" y="570"/>
                  <a:pt x="33854" y="570"/>
                </a:cubicBezTo>
                <a:cubicBezTo>
                  <a:pt x="32049" y="570"/>
                  <a:pt x="31131" y="507"/>
                  <a:pt x="30244" y="475"/>
                </a:cubicBezTo>
                <a:cubicBezTo>
                  <a:pt x="29326" y="412"/>
                  <a:pt x="28407" y="349"/>
                  <a:pt x="26570" y="349"/>
                </a:cubicBezTo>
                <a:cubicBezTo>
                  <a:pt x="24765" y="349"/>
                  <a:pt x="23847" y="349"/>
                  <a:pt x="22960" y="317"/>
                </a:cubicBezTo>
                <a:lnTo>
                  <a:pt x="22232" y="317"/>
                </a:lnTo>
                <a:lnTo>
                  <a:pt x="22327" y="1109"/>
                </a:lnTo>
                <a:lnTo>
                  <a:pt x="22929" y="1109"/>
                </a:lnTo>
                <a:cubicBezTo>
                  <a:pt x="23815" y="1140"/>
                  <a:pt x="24765" y="1172"/>
                  <a:pt x="26570" y="1172"/>
                </a:cubicBezTo>
                <a:cubicBezTo>
                  <a:pt x="28376" y="1172"/>
                  <a:pt x="29294" y="1204"/>
                  <a:pt x="30181" y="1267"/>
                </a:cubicBezTo>
                <a:cubicBezTo>
                  <a:pt x="31099" y="1299"/>
                  <a:pt x="32018" y="1362"/>
                  <a:pt x="33854" y="1362"/>
                </a:cubicBezTo>
                <a:cubicBezTo>
                  <a:pt x="35691" y="1362"/>
                  <a:pt x="36610" y="1267"/>
                  <a:pt x="37528" y="1204"/>
                </a:cubicBezTo>
                <a:cubicBezTo>
                  <a:pt x="38415" y="1109"/>
                  <a:pt x="39333" y="1014"/>
                  <a:pt x="41138" y="1014"/>
                </a:cubicBezTo>
                <a:cubicBezTo>
                  <a:pt x="42943" y="1014"/>
                  <a:pt x="43862" y="1045"/>
                  <a:pt x="44749" y="1045"/>
                </a:cubicBezTo>
                <a:cubicBezTo>
                  <a:pt x="45635" y="1077"/>
                  <a:pt x="46585" y="1109"/>
                  <a:pt x="48390" y="1109"/>
                </a:cubicBezTo>
                <a:cubicBezTo>
                  <a:pt x="50227" y="1109"/>
                  <a:pt x="51146" y="1109"/>
                  <a:pt x="52032" y="1077"/>
                </a:cubicBezTo>
                <a:lnTo>
                  <a:pt x="55674" y="1077"/>
                </a:lnTo>
                <a:cubicBezTo>
                  <a:pt x="57511" y="1077"/>
                  <a:pt x="58430" y="1045"/>
                  <a:pt x="59316" y="982"/>
                </a:cubicBezTo>
                <a:cubicBezTo>
                  <a:pt x="60235" y="950"/>
                  <a:pt x="61153" y="887"/>
                  <a:pt x="62958" y="887"/>
                </a:cubicBezTo>
                <a:cubicBezTo>
                  <a:pt x="64732" y="887"/>
                  <a:pt x="65618" y="1014"/>
                  <a:pt x="66537" y="1140"/>
                </a:cubicBezTo>
                <a:cubicBezTo>
                  <a:pt x="67455" y="1235"/>
                  <a:pt x="68374" y="1362"/>
                  <a:pt x="70210" y="1362"/>
                </a:cubicBezTo>
                <a:cubicBezTo>
                  <a:pt x="72047" y="1362"/>
                  <a:pt x="72966" y="1330"/>
                  <a:pt x="73884" y="1267"/>
                </a:cubicBezTo>
                <a:cubicBezTo>
                  <a:pt x="74771" y="1235"/>
                  <a:pt x="75689" y="1204"/>
                  <a:pt x="77494" y="1204"/>
                </a:cubicBezTo>
                <a:cubicBezTo>
                  <a:pt x="79331" y="1204"/>
                  <a:pt x="80250" y="1140"/>
                  <a:pt x="81168" y="1077"/>
                </a:cubicBezTo>
                <a:cubicBezTo>
                  <a:pt x="82055" y="1014"/>
                  <a:pt x="82973" y="950"/>
                  <a:pt x="84778" y="950"/>
                </a:cubicBezTo>
                <a:cubicBezTo>
                  <a:pt x="86583" y="950"/>
                  <a:pt x="87470" y="1045"/>
                  <a:pt x="88357" y="1140"/>
                </a:cubicBezTo>
                <a:cubicBezTo>
                  <a:pt x="89275" y="1235"/>
                  <a:pt x="90225" y="1330"/>
                  <a:pt x="92062" y="1330"/>
                </a:cubicBezTo>
                <a:cubicBezTo>
                  <a:pt x="93899" y="1330"/>
                  <a:pt x="94849" y="1204"/>
                  <a:pt x="95736" y="1077"/>
                </a:cubicBezTo>
                <a:cubicBezTo>
                  <a:pt x="96686" y="919"/>
                  <a:pt x="97541" y="824"/>
                  <a:pt x="99346" y="824"/>
                </a:cubicBezTo>
                <a:cubicBezTo>
                  <a:pt x="101373" y="824"/>
                  <a:pt x="102798" y="2914"/>
                  <a:pt x="102798" y="4782"/>
                </a:cubicBezTo>
                <a:lnTo>
                  <a:pt x="102798" y="11781"/>
                </a:lnTo>
                <a:cubicBezTo>
                  <a:pt x="102798" y="13554"/>
                  <a:pt x="102861" y="14473"/>
                  <a:pt x="102925" y="15328"/>
                </a:cubicBezTo>
                <a:cubicBezTo>
                  <a:pt x="102988" y="16183"/>
                  <a:pt x="103020" y="17070"/>
                  <a:pt x="103020" y="18812"/>
                </a:cubicBezTo>
                <a:cubicBezTo>
                  <a:pt x="103020" y="20553"/>
                  <a:pt x="102988" y="21440"/>
                  <a:pt x="102956" y="22295"/>
                </a:cubicBezTo>
                <a:cubicBezTo>
                  <a:pt x="102925" y="23150"/>
                  <a:pt x="102861" y="24037"/>
                  <a:pt x="102861" y="25810"/>
                </a:cubicBezTo>
                <a:cubicBezTo>
                  <a:pt x="102861" y="27869"/>
                  <a:pt x="101278" y="29516"/>
                  <a:pt x="99346" y="29516"/>
                </a:cubicBezTo>
                <a:cubicBezTo>
                  <a:pt x="97541" y="29516"/>
                  <a:pt x="96622" y="29452"/>
                  <a:pt x="95736" y="29389"/>
                </a:cubicBezTo>
                <a:cubicBezTo>
                  <a:pt x="94817" y="29326"/>
                  <a:pt x="93899" y="29262"/>
                  <a:pt x="92062" y="29262"/>
                </a:cubicBezTo>
                <a:cubicBezTo>
                  <a:pt x="90225" y="29262"/>
                  <a:pt x="89275" y="29357"/>
                  <a:pt x="88388" y="29452"/>
                </a:cubicBezTo>
                <a:cubicBezTo>
                  <a:pt x="87502" y="29547"/>
                  <a:pt x="86583" y="29674"/>
                  <a:pt x="84778" y="29674"/>
                </a:cubicBezTo>
                <a:cubicBezTo>
                  <a:pt x="83005" y="29674"/>
                  <a:pt x="82150" y="29516"/>
                  <a:pt x="81231" y="29357"/>
                </a:cubicBezTo>
                <a:cubicBezTo>
                  <a:pt x="80313" y="29199"/>
                  <a:pt x="79363" y="29041"/>
                  <a:pt x="77526" y="29041"/>
                </a:cubicBezTo>
                <a:cubicBezTo>
                  <a:pt x="75689" y="29041"/>
                  <a:pt x="74802" y="29009"/>
                  <a:pt x="73884" y="29009"/>
                </a:cubicBezTo>
                <a:cubicBezTo>
                  <a:pt x="72966" y="29009"/>
                  <a:pt x="72047" y="28977"/>
                  <a:pt x="70242" y="28977"/>
                </a:cubicBezTo>
                <a:cubicBezTo>
                  <a:pt x="68405" y="28977"/>
                  <a:pt x="67455" y="29104"/>
                  <a:pt x="66568" y="29199"/>
                </a:cubicBezTo>
                <a:cubicBezTo>
                  <a:pt x="65650" y="29326"/>
                  <a:pt x="64763" y="29421"/>
                  <a:pt x="62958" y="29421"/>
                </a:cubicBezTo>
                <a:cubicBezTo>
                  <a:pt x="61185" y="29421"/>
                  <a:pt x="60298" y="29326"/>
                  <a:pt x="59380" y="29231"/>
                </a:cubicBezTo>
                <a:cubicBezTo>
                  <a:pt x="58461" y="29136"/>
                  <a:pt x="57543" y="29009"/>
                  <a:pt x="55706" y="29009"/>
                </a:cubicBezTo>
                <a:cubicBezTo>
                  <a:pt x="53869" y="29009"/>
                  <a:pt x="52919" y="29104"/>
                  <a:pt x="52032" y="29167"/>
                </a:cubicBezTo>
                <a:cubicBezTo>
                  <a:pt x="51146" y="29231"/>
                  <a:pt x="50227" y="29326"/>
                  <a:pt x="48422" y="29326"/>
                </a:cubicBezTo>
                <a:cubicBezTo>
                  <a:pt x="46585" y="29326"/>
                  <a:pt x="45667" y="29357"/>
                  <a:pt x="44749" y="29421"/>
                </a:cubicBezTo>
                <a:cubicBezTo>
                  <a:pt x="43862" y="29484"/>
                  <a:pt x="42943" y="29547"/>
                  <a:pt x="41138" y="29547"/>
                </a:cubicBezTo>
                <a:cubicBezTo>
                  <a:pt x="39333" y="29547"/>
                  <a:pt x="38478" y="29421"/>
                  <a:pt x="37560" y="29326"/>
                </a:cubicBezTo>
                <a:cubicBezTo>
                  <a:pt x="36641" y="29231"/>
                  <a:pt x="35723" y="29104"/>
                  <a:pt x="33854" y="29104"/>
                </a:cubicBezTo>
                <a:cubicBezTo>
                  <a:pt x="32018" y="29104"/>
                  <a:pt x="31099" y="29199"/>
                  <a:pt x="30181" y="29294"/>
                </a:cubicBezTo>
                <a:cubicBezTo>
                  <a:pt x="29294" y="29389"/>
                  <a:pt x="28376" y="29452"/>
                  <a:pt x="26602" y="29452"/>
                </a:cubicBezTo>
                <a:cubicBezTo>
                  <a:pt x="24765" y="29452"/>
                  <a:pt x="23847" y="29421"/>
                  <a:pt x="22960" y="29389"/>
                </a:cubicBezTo>
                <a:cubicBezTo>
                  <a:pt x="22073" y="29357"/>
                  <a:pt x="21155" y="29326"/>
                  <a:pt x="19318" y="29326"/>
                </a:cubicBezTo>
                <a:lnTo>
                  <a:pt x="12034" y="29326"/>
                </a:lnTo>
                <a:cubicBezTo>
                  <a:pt x="10198" y="29326"/>
                  <a:pt x="9279" y="29421"/>
                  <a:pt x="8361" y="29516"/>
                </a:cubicBezTo>
                <a:cubicBezTo>
                  <a:pt x="7474" y="29579"/>
                  <a:pt x="6556" y="29674"/>
                  <a:pt x="4750" y="29674"/>
                </a:cubicBezTo>
                <a:cubicBezTo>
                  <a:pt x="2819" y="29674"/>
                  <a:pt x="1045" y="27837"/>
                  <a:pt x="1045" y="25810"/>
                </a:cubicBezTo>
                <a:cubicBezTo>
                  <a:pt x="1045" y="24069"/>
                  <a:pt x="1077" y="23182"/>
                  <a:pt x="1140" y="22327"/>
                </a:cubicBezTo>
                <a:cubicBezTo>
                  <a:pt x="1172" y="21472"/>
                  <a:pt x="1204" y="20585"/>
                  <a:pt x="1204" y="18812"/>
                </a:cubicBezTo>
                <a:cubicBezTo>
                  <a:pt x="1204" y="17038"/>
                  <a:pt x="1109" y="16120"/>
                  <a:pt x="1014" y="15265"/>
                </a:cubicBezTo>
                <a:cubicBezTo>
                  <a:pt x="887" y="14378"/>
                  <a:pt x="792" y="13523"/>
                  <a:pt x="792" y="11813"/>
                </a:cubicBezTo>
                <a:cubicBezTo>
                  <a:pt x="792" y="10071"/>
                  <a:pt x="824" y="9184"/>
                  <a:pt x="887" y="8329"/>
                </a:cubicBezTo>
                <a:cubicBezTo>
                  <a:pt x="919" y="7442"/>
                  <a:pt x="982" y="6556"/>
                  <a:pt x="982" y="4814"/>
                </a:cubicBezTo>
                <a:cubicBezTo>
                  <a:pt x="982" y="2850"/>
                  <a:pt x="2724" y="1172"/>
                  <a:pt x="4782" y="1172"/>
                </a:cubicBezTo>
                <a:cubicBezTo>
                  <a:pt x="5226" y="1172"/>
                  <a:pt x="5606" y="1204"/>
                  <a:pt x="5986" y="1204"/>
                </a:cubicBezTo>
                <a:lnTo>
                  <a:pt x="5986" y="412"/>
                </a:lnTo>
                <a:cubicBezTo>
                  <a:pt x="5637" y="412"/>
                  <a:pt x="5226" y="380"/>
                  <a:pt x="4782" y="380"/>
                </a:cubicBezTo>
                <a:cubicBezTo>
                  <a:pt x="2280" y="380"/>
                  <a:pt x="190" y="2407"/>
                  <a:pt x="190" y="4814"/>
                </a:cubicBezTo>
                <a:cubicBezTo>
                  <a:pt x="190" y="6556"/>
                  <a:pt x="127" y="7442"/>
                  <a:pt x="95" y="8297"/>
                </a:cubicBezTo>
                <a:cubicBezTo>
                  <a:pt x="32" y="9152"/>
                  <a:pt x="0" y="10039"/>
                  <a:pt x="0" y="11813"/>
                </a:cubicBezTo>
                <a:cubicBezTo>
                  <a:pt x="0" y="13586"/>
                  <a:pt x="95" y="14473"/>
                  <a:pt x="222" y="15360"/>
                </a:cubicBezTo>
                <a:cubicBezTo>
                  <a:pt x="317" y="16246"/>
                  <a:pt x="412" y="17101"/>
                  <a:pt x="412" y="18812"/>
                </a:cubicBezTo>
                <a:cubicBezTo>
                  <a:pt x="412" y="20553"/>
                  <a:pt x="380" y="21440"/>
                  <a:pt x="348" y="22295"/>
                </a:cubicBezTo>
                <a:cubicBezTo>
                  <a:pt x="317" y="23182"/>
                  <a:pt x="253" y="24069"/>
                  <a:pt x="253" y="25810"/>
                </a:cubicBezTo>
                <a:cubicBezTo>
                  <a:pt x="253" y="28312"/>
                  <a:pt x="2375" y="30466"/>
                  <a:pt x="4750" y="30466"/>
                </a:cubicBezTo>
                <a:cubicBezTo>
                  <a:pt x="6587" y="30466"/>
                  <a:pt x="7537" y="30371"/>
                  <a:pt x="8456" y="30307"/>
                </a:cubicBezTo>
                <a:cubicBezTo>
                  <a:pt x="9342" y="30212"/>
                  <a:pt x="10229" y="30117"/>
                  <a:pt x="12034" y="30117"/>
                </a:cubicBezTo>
                <a:lnTo>
                  <a:pt x="19318" y="30117"/>
                </a:lnTo>
                <a:cubicBezTo>
                  <a:pt x="21123" y="30117"/>
                  <a:pt x="22042" y="30149"/>
                  <a:pt x="22929" y="30181"/>
                </a:cubicBezTo>
                <a:cubicBezTo>
                  <a:pt x="23847" y="30212"/>
                  <a:pt x="24765" y="30244"/>
                  <a:pt x="26602" y="30244"/>
                </a:cubicBezTo>
                <a:cubicBezTo>
                  <a:pt x="28439" y="30244"/>
                  <a:pt x="29357" y="30181"/>
                  <a:pt x="30276" y="30086"/>
                </a:cubicBezTo>
                <a:cubicBezTo>
                  <a:pt x="31162" y="29991"/>
                  <a:pt x="32081" y="29896"/>
                  <a:pt x="33854" y="29896"/>
                </a:cubicBezTo>
                <a:cubicBezTo>
                  <a:pt x="35659" y="29896"/>
                  <a:pt x="36546" y="29991"/>
                  <a:pt x="37465" y="30117"/>
                </a:cubicBezTo>
                <a:cubicBezTo>
                  <a:pt x="38351" y="30212"/>
                  <a:pt x="39301" y="30339"/>
                  <a:pt x="41138" y="30339"/>
                </a:cubicBezTo>
                <a:cubicBezTo>
                  <a:pt x="42975" y="30339"/>
                  <a:pt x="43893" y="30276"/>
                  <a:pt x="44812" y="30212"/>
                </a:cubicBezTo>
                <a:cubicBezTo>
                  <a:pt x="45699" y="30149"/>
                  <a:pt x="46617" y="30117"/>
                  <a:pt x="48422" y="30117"/>
                </a:cubicBezTo>
                <a:cubicBezTo>
                  <a:pt x="50259" y="30117"/>
                  <a:pt x="51177" y="30022"/>
                  <a:pt x="52096" y="29959"/>
                </a:cubicBezTo>
                <a:cubicBezTo>
                  <a:pt x="52982" y="29896"/>
                  <a:pt x="53901" y="29801"/>
                  <a:pt x="55706" y="29801"/>
                </a:cubicBezTo>
                <a:cubicBezTo>
                  <a:pt x="57479" y="29801"/>
                  <a:pt x="58366" y="29927"/>
                  <a:pt x="59285" y="30022"/>
                </a:cubicBezTo>
                <a:cubicBezTo>
                  <a:pt x="60203" y="30117"/>
                  <a:pt x="61121" y="30212"/>
                  <a:pt x="62958" y="30212"/>
                </a:cubicBezTo>
                <a:cubicBezTo>
                  <a:pt x="64795" y="30212"/>
                  <a:pt x="65745" y="30086"/>
                  <a:pt x="66664" y="29991"/>
                </a:cubicBezTo>
                <a:cubicBezTo>
                  <a:pt x="67582" y="29896"/>
                  <a:pt x="68437" y="29769"/>
                  <a:pt x="70242" y="29769"/>
                </a:cubicBezTo>
                <a:cubicBezTo>
                  <a:pt x="72047" y="29769"/>
                  <a:pt x="72966" y="29801"/>
                  <a:pt x="73884" y="29801"/>
                </a:cubicBezTo>
                <a:cubicBezTo>
                  <a:pt x="74771" y="29801"/>
                  <a:pt x="75689" y="29832"/>
                  <a:pt x="77526" y="29832"/>
                </a:cubicBezTo>
                <a:cubicBezTo>
                  <a:pt x="79299" y="29832"/>
                  <a:pt x="80155" y="29959"/>
                  <a:pt x="81073" y="30149"/>
                </a:cubicBezTo>
                <a:cubicBezTo>
                  <a:pt x="81991" y="30276"/>
                  <a:pt x="82941" y="30466"/>
                  <a:pt x="84778" y="30466"/>
                </a:cubicBezTo>
                <a:cubicBezTo>
                  <a:pt x="86615" y="30466"/>
                  <a:pt x="87565" y="30339"/>
                  <a:pt x="88452" y="30244"/>
                </a:cubicBezTo>
                <a:cubicBezTo>
                  <a:pt x="89339" y="30149"/>
                  <a:pt x="90257" y="30054"/>
                  <a:pt x="92062" y="30054"/>
                </a:cubicBezTo>
                <a:cubicBezTo>
                  <a:pt x="93867" y="30054"/>
                  <a:pt x="94786" y="30117"/>
                  <a:pt x="95672" y="30181"/>
                </a:cubicBezTo>
                <a:cubicBezTo>
                  <a:pt x="96559" y="30244"/>
                  <a:pt x="97509" y="30307"/>
                  <a:pt x="99346" y="30307"/>
                </a:cubicBezTo>
                <a:cubicBezTo>
                  <a:pt x="101721" y="30307"/>
                  <a:pt x="103653" y="28281"/>
                  <a:pt x="103653" y="25810"/>
                </a:cubicBezTo>
                <a:cubicBezTo>
                  <a:pt x="103653" y="24069"/>
                  <a:pt x="103716" y="23182"/>
                  <a:pt x="103748" y="22327"/>
                </a:cubicBezTo>
                <a:cubicBezTo>
                  <a:pt x="103780" y="21472"/>
                  <a:pt x="103811" y="20553"/>
                  <a:pt x="103811" y="18812"/>
                </a:cubicBezTo>
                <a:cubicBezTo>
                  <a:pt x="103811" y="17038"/>
                  <a:pt x="103780" y="16151"/>
                  <a:pt x="103716" y="15265"/>
                </a:cubicBezTo>
                <a:cubicBezTo>
                  <a:pt x="103653" y="14410"/>
                  <a:pt x="103590" y="13523"/>
                  <a:pt x="103590" y="11781"/>
                </a:cubicBezTo>
                <a:lnTo>
                  <a:pt x="103590" y="4782"/>
                </a:lnTo>
                <a:cubicBezTo>
                  <a:pt x="103590" y="2470"/>
                  <a:pt x="101880" y="0"/>
                  <a:pt x="9934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" name="Google Shape;895;p34"/>
          <p:cNvSpPr/>
          <p:nvPr/>
        </p:nvSpPr>
        <p:spPr>
          <a:xfrm>
            <a:off x="1028250" y="1231240"/>
            <a:ext cx="1725459" cy="609563"/>
          </a:xfrm>
          <a:custGeom>
            <a:avLst/>
            <a:gdLst/>
            <a:ahLst/>
            <a:cxnLst/>
            <a:rect l="l" t="t" r="r" b="b"/>
            <a:pathLst>
              <a:path w="21125" h="29484" extrusionOk="0">
                <a:moveTo>
                  <a:pt x="15930" y="2249"/>
                </a:moveTo>
                <a:lnTo>
                  <a:pt x="19541" y="5004"/>
                </a:lnTo>
                <a:lnTo>
                  <a:pt x="16215" y="5099"/>
                </a:lnTo>
                <a:lnTo>
                  <a:pt x="16215" y="4972"/>
                </a:lnTo>
                <a:lnTo>
                  <a:pt x="16247" y="4972"/>
                </a:lnTo>
                <a:lnTo>
                  <a:pt x="16025" y="3072"/>
                </a:lnTo>
                <a:lnTo>
                  <a:pt x="15930" y="2249"/>
                </a:lnTo>
                <a:close/>
                <a:moveTo>
                  <a:pt x="8267" y="792"/>
                </a:moveTo>
                <a:lnTo>
                  <a:pt x="15044" y="1742"/>
                </a:lnTo>
                <a:lnTo>
                  <a:pt x="15234" y="3199"/>
                </a:lnTo>
                <a:lnTo>
                  <a:pt x="15487" y="5542"/>
                </a:lnTo>
                <a:cubicBezTo>
                  <a:pt x="15487" y="5637"/>
                  <a:pt x="15550" y="5701"/>
                  <a:pt x="15614" y="5764"/>
                </a:cubicBezTo>
                <a:lnTo>
                  <a:pt x="15582" y="5764"/>
                </a:lnTo>
                <a:lnTo>
                  <a:pt x="15899" y="8329"/>
                </a:lnTo>
                <a:lnTo>
                  <a:pt x="15329" y="15740"/>
                </a:lnTo>
                <a:lnTo>
                  <a:pt x="15392" y="22897"/>
                </a:lnTo>
                <a:lnTo>
                  <a:pt x="8267" y="28597"/>
                </a:lnTo>
                <a:lnTo>
                  <a:pt x="951" y="23023"/>
                </a:lnTo>
                <a:lnTo>
                  <a:pt x="1236" y="15740"/>
                </a:lnTo>
                <a:lnTo>
                  <a:pt x="1236" y="15708"/>
                </a:lnTo>
                <a:lnTo>
                  <a:pt x="793" y="8297"/>
                </a:lnTo>
                <a:lnTo>
                  <a:pt x="793" y="5922"/>
                </a:lnTo>
                <a:lnTo>
                  <a:pt x="824" y="5131"/>
                </a:lnTo>
                <a:lnTo>
                  <a:pt x="856" y="1077"/>
                </a:lnTo>
                <a:lnTo>
                  <a:pt x="8267" y="792"/>
                </a:lnTo>
                <a:close/>
                <a:moveTo>
                  <a:pt x="8267" y="0"/>
                </a:moveTo>
                <a:lnTo>
                  <a:pt x="444" y="285"/>
                </a:lnTo>
                <a:cubicBezTo>
                  <a:pt x="223" y="285"/>
                  <a:pt x="64" y="475"/>
                  <a:pt x="64" y="665"/>
                </a:cubicBezTo>
                <a:lnTo>
                  <a:pt x="33" y="5067"/>
                </a:lnTo>
                <a:lnTo>
                  <a:pt x="1" y="5859"/>
                </a:lnTo>
                <a:lnTo>
                  <a:pt x="1" y="8329"/>
                </a:lnTo>
                <a:lnTo>
                  <a:pt x="444" y="15708"/>
                </a:lnTo>
                <a:lnTo>
                  <a:pt x="128" y="23182"/>
                </a:lnTo>
                <a:cubicBezTo>
                  <a:pt x="128" y="23308"/>
                  <a:pt x="191" y="23435"/>
                  <a:pt x="286" y="23530"/>
                </a:cubicBezTo>
                <a:lnTo>
                  <a:pt x="8045" y="29389"/>
                </a:lnTo>
                <a:cubicBezTo>
                  <a:pt x="8108" y="29452"/>
                  <a:pt x="8172" y="29484"/>
                  <a:pt x="8267" y="29484"/>
                </a:cubicBezTo>
                <a:cubicBezTo>
                  <a:pt x="8362" y="29484"/>
                  <a:pt x="8457" y="29452"/>
                  <a:pt x="8520" y="29389"/>
                </a:cubicBezTo>
                <a:lnTo>
                  <a:pt x="16025" y="23372"/>
                </a:lnTo>
                <a:cubicBezTo>
                  <a:pt x="16120" y="23308"/>
                  <a:pt x="16184" y="23182"/>
                  <a:pt x="16184" y="23055"/>
                </a:cubicBezTo>
                <a:lnTo>
                  <a:pt x="16120" y="15740"/>
                </a:lnTo>
                <a:lnTo>
                  <a:pt x="16690" y="8329"/>
                </a:lnTo>
                <a:cubicBezTo>
                  <a:pt x="16690" y="8297"/>
                  <a:pt x="16690" y="8266"/>
                  <a:pt x="16690" y="8234"/>
                </a:cubicBezTo>
                <a:lnTo>
                  <a:pt x="16374" y="5891"/>
                </a:lnTo>
                <a:lnTo>
                  <a:pt x="20681" y="5764"/>
                </a:lnTo>
                <a:cubicBezTo>
                  <a:pt x="20871" y="5764"/>
                  <a:pt x="20997" y="5669"/>
                  <a:pt x="21061" y="5511"/>
                </a:cubicBezTo>
                <a:cubicBezTo>
                  <a:pt x="21124" y="5352"/>
                  <a:pt x="21061" y="5162"/>
                  <a:pt x="20934" y="5067"/>
                </a:cubicBezTo>
                <a:lnTo>
                  <a:pt x="15677" y="1045"/>
                </a:lnTo>
                <a:cubicBezTo>
                  <a:pt x="15608" y="999"/>
                  <a:pt x="15521" y="969"/>
                  <a:pt x="15430" y="969"/>
                </a:cubicBezTo>
                <a:cubicBezTo>
                  <a:pt x="15397" y="969"/>
                  <a:pt x="15363" y="973"/>
                  <a:pt x="15329" y="982"/>
                </a:cubicBezTo>
                <a:lnTo>
                  <a:pt x="83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" name="Google Shape;915;p34"/>
          <p:cNvSpPr txBox="1"/>
          <p:nvPr/>
        </p:nvSpPr>
        <p:spPr>
          <a:xfrm>
            <a:off x="932198" y="1348741"/>
            <a:ext cx="1181679" cy="1866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solidFill>
                <a:srgbClr val="F9CB9C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graphicFrame>
        <p:nvGraphicFramePr>
          <p:cNvPr id="44" name="Table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4848979"/>
              </p:ext>
            </p:extLst>
          </p:nvPr>
        </p:nvGraphicFramePr>
        <p:xfrm>
          <a:off x="782643" y="1644152"/>
          <a:ext cx="7696204" cy="3211628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240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6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512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405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3489">
                <a:tc>
                  <a:txBody>
                    <a:bodyPr/>
                    <a:lstStyle/>
                    <a:p>
                      <a:pPr lvl="1" algn="ctr">
                        <a:lnSpc>
                          <a:spcPct val="200000"/>
                        </a:lnSpc>
                      </a:pPr>
                      <a:r>
                        <a:rPr lang="en-US" dirty="0"/>
                        <a:t>VARIABLE</a:t>
                      </a:r>
                      <a:r>
                        <a:rPr lang="en-US" baseline="0" dirty="0"/>
                        <a:t> 1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1" algn="ctr">
                        <a:lnSpc>
                          <a:spcPct val="200000"/>
                        </a:lnSpc>
                      </a:pPr>
                      <a:r>
                        <a:rPr lang="en-US" dirty="0"/>
                        <a:t>VARIABLE 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1" algn="ctr">
                        <a:lnSpc>
                          <a:spcPct val="200000"/>
                        </a:lnSpc>
                      </a:pPr>
                      <a:r>
                        <a:rPr lang="en-US" dirty="0"/>
                        <a:t>P VALUE</a:t>
                      </a:r>
                      <a:r>
                        <a:rPr lang="en-US" baseline="0" dirty="0"/>
                        <a:t> 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1" algn="ctr">
                        <a:lnSpc>
                          <a:spcPct val="200000"/>
                        </a:lnSpc>
                      </a:pPr>
                      <a:r>
                        <a:rPr lang="en-US" dirty="0"/>
                        <a:t>DECISION</a:t>
                      </a:r>
                      <a:r>
                        <a:rPr lang="en-US" baseline="0" dirty="0"/>
                        <a:t> 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3489">
                <a:tc>
                  <a:txBody>
                    <a:bodyPr/>
                    <a:lstStyle/>
                    <a:p>
                      <a:pPr marL="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Residential</a:t>
                      </a:r>
                      <a:r>
                        <a:rPr lang="en-US" baseline="0" dirty="0"/>
                        <a:t> Area</a:t>
                      </a:r>
                    </a:p>
                    <a:p>
                      <a:pPr lvl="1" algn="ctr"/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dirty="0"/>
                        <a:t>Loss of Interest 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dirty="0"/>
                        <a:t>0.9211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aseline="0" dirty="0"/>
                        <a:t>Accept Ho</a:t>
                      </a:r>
                      <a:endParaRPr lang="en-US" dirty="0"/>
                    </a:p>
                    <a:p>
                      <a:pPr lvl="0" algn="ctr">
                        <a:lnSpc>
                          <a:spcPct val="100000"/>
                        </a:lnSpc>
                      </a:pP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3489">
                <a:tc>
                  <a:txBody>
                    <a:bodyPr/>
                    <a:lstStyle/>
                    <a:p>
                      <a:pPr lvl="1" algn="ctr">
                        <a:lnSpc>
                          <a:spcPct val="100000"/>
                        </a:lnSpc>
                      </a:pPr>
                      <a:endParaRPr lang="en-US" baseline="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dirty="0"/>
                        <a:t>Decreasin</a:t>
                      </a:r>
                      <a:r>
                        <a:rPr lang="en-US" baseline="0" dirty="0"/>
                        <a:t>g Scope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dirty="0"/>
                        <a:t>0.3087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aseline="0" dirty="0"/>
                        <a:t>Accept Ho</a:t>
                      </a:r>
                      <a:endParaRPr lang="en-US" dirty="0"/>
                    </a:p>
                    <a:p>
                      <a:pPr lvl="0" algn="ctr">
                        <a:lnSpc>
                          <a:spcPct val="100000"/>
                        </a:lnSpc>
                      </a:pP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3489">
                <a:tc>
                  <a:txBody>
                    <a:bodyPr/>
                    <a:lstStyle/>
                    <a:p>
                      <a:pPr lvl="1" algn="ctr"/>
                      <a:r>
                        <a:rPr lang="en-US" dirty="0"/>
                        <a:t>Stream 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dirty="0"/>
                        <a:t>Family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dirty="0"/>
                        <a:t>0.8182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aseline="0" dirty="0"/>
                        <a:t>Accept Ho</a:t>
                      </a:r>
                      <a:endParaRPr lang="en-US" dirty="0"/>
                    </a:p>
                    <a:p>
                      <a:pPr lvl="0" algn="ctr">
                        <a:lnSpc>
                          <a:spcPct val="100000"/>
                        </a:lnSpc>
                      </a:pP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9512">
                <a:tc>
                  <a:txBody>
                    <a:bodyPr/>
                    <a:lstStyle/>
                    <a:p>
                      <a:pPr lvl="1" algn="ctr"/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dirty="0"/>
                        <a:t>Friend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0.08675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baseline="0" dirty="0"/>
                        <a:t>Accept Ho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8089">
                <a:tc>
                  <a:txBody>
                    <a:bodyPr/>
                    <a:lstStyle/>
                    <a:p>
                      <a:pPr lvl="1" algn="ctr"/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dirty="0"/>
                        <a:t>Media</a:t>
                      </a:r>
                      <a:r>
                        <a:rPr lang="en-US" baseline="0" dirty="0"/>
                        <a:t> Platforms 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0.04593</a:t>
                      </a:r>
                    </a:p>
                    <a:p>
                      <a:pPr lvl="0" algn="ctr">
                        <a:lnSpc>
                          <a:spcPct val="100000"/>
                        </a:lnSpc>
                      </a:pP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baseline="0" dirty="0"/>
                        <a:t>Reject Ho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5" grpId="0"/>
      <p:bldP spid="36" grpId="0" animBg="1"/>
      <p:bldP spid="3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34"/>
          <p:cNvSpPr txBox="1"/>
          <p:nvPr/>
        </p:nvSpPr>
        <p:spPr>
          <a:xfrm>
            <a:off x="710250" y="541283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KENDALL’S tau ASSOCIATION</a:t>
            </a:r>
            <a:endParaRPr sz="5400" dirty="0">
              <a:solidFill>
                <a:srgbClr val="FFFFFF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910" name="Google Shape;910;p34"/>
          <p:cNvSpPr txBox="1"/>
          <p:nvPr/>
        </p:nvSpPr>
        <p:spPr>
          <a:xfrm>
            <a:off x="5531818" y="1876759"/>
            <a:ext cx="2057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915" name="Google Shape;915;p34"/>
          <p:cNvSpPr txBox="1"/>
          <p:nvPr/>
        </p:nvSpPr>
        <p:spPr>
          <a:xfrm>
            <a:off x="767340" y="1306700"/>
            <a:ext cx="4731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solidFill>
                <a:srgbClr val="F9CB9C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40" name="Google Shape;910;p34"/>
          <p:cNvSpPr txBox="1"/>
          <p:nvPr/>
        </p:nvSpPr>
        <p:spPr>
          <a:xfrm>
            <a:off x="7788165" y="4567581"/>
            <a:ext cx="1481959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SAMPLE SIZE</a:t>
            </a:r>
            <a:endParaRPr sz="2000" dirty="0">
              <a:solidFill>
                <a:srgbClr val="FFFFFF"/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50" name="Google Shape;910;p34"/>
          <p:cNvSpPr txBox="1"/>
          <p:nvPr/>
        </p:nvSpPr>
        <p:spPr>
          <a:xfrm>
            <a:off x="7041931" y="4440794"/>
            <a:ext cx="945931" cy="618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tx1">
                    <a:lumMod val="85000"/>
                  </a:schemeClr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250</a:t>
            </a:r>
            <a:endParaRPr sz="3600" b="1" dirty="0">
              <a:solidFill>
                <a:schemeClr val="tx1">
                  <a:lumMod val="85000"/>
                </a:schemeClr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2" name="Google Shape;3435;p62"/>
          <p:cNvGrpSpPr/>
          <p:nvPr/>
        </p:nvGrpSpPr>
        <p:grpSpPr>
          <a:xfrm>
            <a:off x="7115503" y="4420915"/>
            <a:ext cx="2039007" cy="539969"/>
            <a:chOff x="4411970" y="2426309"/>
            <a:chExt cx="747317" cy="167425"/>
          </a:xfrm>
        </p:grpSpPr>
        <p:sp>
          <p:nvSpPr>
            <p:cNvPr id="52" name="Google Shape;3436;p62"/>
            <p:cNvSpPr/>
            <p:nvPr/>
          </p:nvSpPr>
          <p:spPr>
            <a:xfrm>
              <a:off x="4411970" y="2426309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  <p:sp>
          <p:nvSpPr>
            <p:cNvPr id="53" name="Google Shape;3437;p62"/>
            <p:cNvSpPr/>
            <p:nvPr/>
          </p:nvSpPr>
          <p:spPr>
            <a:xfrm>
              <a:off x="4564629" y="2426309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sp>
        <p:nvSpPr>
          <p:cNvPr id="57" name="Google Shape;1420;p43"/>
          <p:cNvSpPr/>
          <p:nvPr/>
        </p:nvSpPr>
        <p:spPr>
          <a:xfrm>
            <a:off x="6945445" y="4296918"/>
            <a:ext cx="785578" cy="783522"/>
          </a:xfrm>
          <a:custGeom>
            <a:avLst/>
            <a:gdLst/>
            <a:ahLst/>
            <a:cxnLst/>
            <a:rect l="l" t="t" r="r" b="b"/>
            <a:pathLst>
              <a:path w="24450" h="24386" fill="none" extrusionOk="0">
                <a:moveTo>
                  <a:pt x="24449" y="12098"/>
                </a:moveTo>
                <a:cubicBezTo>
                  <a:pt x="24449" y="14315"/>
                  <a:pt x="23563" y="16373"/>
                  <a:pt x="22518" y="18178"/>
                </a:cubicBezTo>
                <a:cubicBezTo>
                  <a:pt x="21441" y="20047"/>
                  <a:pt x="19731" y="21250"/>
                  <a:pt x="17862" y="22327"/>
                </a:cubicBezTo>
                <a:cubicBezTo>
                  <a:pt x="16057" y="23372"/>
                  <a:pt x="14189" y="24385"/>
                  <a:pt x="11940" y="24385"/>
                </a:cubicBezTo>
                <a:cubicBezTo>
                  <a:pt x="9723" y="24385"/>
                  <a:pt x="7601" y="23752"/>
                  <a:pt x="5828" y="22707"/>
                </a:cubicBezTo>
                <a:cubicBezTo>
                  <a:pt x="3959" y="21662"/>
                  <a:pt x="2534" y="20015"/>
                  <a:pt x="1458" y="18146"/>
                </a:cubicBezTo>
                <a:cubicBezTo>
                  <a:pt x="413" y="16373"/>
                  <a:pt x="1" y="14315"/>
                  <a:pt x="1" y="12098"/>
                </a:cubicBezTo>
                <a:cubicBezTo>
                  <a:pt x="1" y="9881"/>
                  <a:pt x="508" y="7886"/>
                  <a:pt x="1553" y="6081"/>
                </a:cubicBezTo>
                <a:cubicBezTo>
                  <a:pt x="2598" y="4212"/>
                  <a:pt x="4054" y="2692"/>
                  <a:pt x="5923" y="1615"/>
                </a:cubicBezTo>
                <a:cubicBezTo>
                  <a:pt x="7696" y="570"/>
                  <a:pt x="9723" y="0"/>
                  <a:pt x="11940" y="0"/>
                </a:cubicBezTo>
                <a:cubicBezTo>
                  <a:pt x="14189" y="0"/>
                  <a:pt x="16215" y="570"/>
                  <a:pt x="17989" y="1615"/>
                </a:cubicBezTo>
                <a:cubicBezTo>
                  <a:pt x="19857" y="2692"/>
                  <a:pt x="21346" y="4180"/>
                  <a:pt x="22423" y="6049"/>
                </a:cubicBezTo>
                <a:cubicBezTo>
                  <a:pt x="23468" y="7822"/>
                  <a:pt x="24449" y="9881"/>
                  <a:pt x="24449" y="12098"/>
                </a:cubicBezTo>
                <a:close/>
              </a:path>
            </a:pathLst>
          </a:custGeom>
          <a:noFill/>
          <a:ln w="198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" name="Google Shape;1619;p46"/>
          <p:cNvSpPr/>
          <p:nvPr/>
        </p:nvSpPr>
        <p:spPr>
          <a:xfrm>
            <a:off x="216263" y="1347794"/>
            <a:ext cx="3831396" cy="1325475"/>
          </a:xfrm>
          <a:custGeom>
            <a:avLst/>
            <a:gdLst/>
            <a:ahLst/>
            <a:cxnLst/>
            <a:rect l="l" t="t" r="r" b="b"/>
            <a:pathLst>
              <a:path w="119647" h="41392" extrusionOk="0">
                <a:moveTo>
                  <a:pt x="11528" y="12066"/>
                </a:moveTo>
                <a:lnTo>
                  <a:pt x="11528" y="12066"/>
                </a:lnTo>
                <a:cubicBezTo>
                  <a:pt x="12194" y="12319"/>
                  <a:pt x="12827" y="12668"/>
                  <a:pt x="13429" y="13143"/>
                </a:cubicBezTo>
                <a:cubicBezTo>
                  <a:pt x="15107" y="14536"/>
                  <a:pt x="15835" y="16563"/>
                  <a:pt x="15550" y="18685"/>
                </a:cubicBezTo>
                <a:cubicBezTo>
                  <a:pt x="15265" y="20648"/>
                  <a:pt x="14284" y="22707"/>
                  <a:pt x="12605" y="23784"/>
                </a:cubicBezTo>
                <a:cubicBezTo>
                  <a:pt x="12067" y="24132"/>
                  <a:pt x="11497" y="24354"/>
                  <a:pt x="10895" y="24544"/>
                </a:cubicBezTo>
                <a:cubicBezTo>
                  <a:pt x="11180" y="24354"/>
                  <a:pt x="11433" y="24195"/>
                  <a:pt x="11718" y="24005"/>
                </a:cubicBezTo>
                <a:cubicBezTo>
                  <a:pt x="14315" y="21978"/>
                  <a:pt x="15170" y="18527"/>
                  <a:pt x="14030" y="15486"/>
                </a:cubicBezTo>
                <a:cubicBezTo>
                  <a:pt x="13587" y="14220"/>
                  <a:pt x="12890" y="13079"/>
                  <a:pt x="11813" y="12256"/>
                </a:cubicBezTo>
                <a:cubicBezTo>
                  <a:pt x="11718" y="12193"/>
                  <a:pt x="11623" y="12129"/>
                  <a:pt x="11528" y="12066"/>
                </a:cubicBezTo>
                <a:close/>
                <a:moveTo>
                  <a:pt x="7411" y="11654"/>
                </a:moveTo>
                <a:cubicBezTo>
                  <a:pt x="7443" y="11686"/>
                  <a:pt x="7506" y="11686"/>
                  <a:pt x="7570" y="11686"/>
                </a:cubicBezTo>
                <a:cubicBezTo>
                  <a:pt x="7603" y="11686"/>
                  <a:pt x="7637" y="11685"/>
                  <a:pt x="7670" y="11685"/>
                </a:cubicBezTo>
                <a:cubicBezTo>
                  <a:pt x="10027" y="11685"/>
                  <a:pt x="11797" y="12793"/>
                  <a:pt x="12859" y="14916"/>
                </a:cubicBezTo>
                <a:cubicBezTo>
                  <a:pt x="14062" y="17386"/>
                  <a:pt x="13999" y="20395"/>
                  <a:pt x="12162" y="22517"/>
                </a:cubicBezTo>
                <a:cubicBezTo>
                  <a:pt x="10947" y="23923"/>
                  <a:pt x="9131" y="24699"/>
                  <a:pt x="7310" y="24699"/>
                </a:cubicBezTo>
                <a:cubicBezTo>
                  <a:pt x="6424" y="24699"/>
                  <a:pt x="5538" y="24515"/>
                  <a:pt x="4720" y="24132"/>
                </a:cubicBezTo>
                <a:cubicBezTo>
                  <a:pt x="1996" y="22834"/>
                  <a:pt x="824" y="20047"/>
                  <a:pt x="1616" y="17133"/>
                </a:cubicBezTo>
                <a:cubicBezTo>
                  <a:pt x="2344" y="14441"/>
                  <a:pt x="4593" y="12066"/>
                  <a:pt x="7411" y="11654"/>
                </a:cubicBezTo>
                <a:close/>
                <a:moveTo>
                  <a:pt x="30862" y="689"/>
                </a:moveTo>
                <a:cubicBezTo>
                  <a:pt x="33166" y="689"/>
                  <a:pt x="35470" y="697"/>
                  <a:pt x="37782" y="697"/>
                </a:cubicBezTo>
                <a:cubicBezTo>
                  <a:pt x="43071" y="697"/>
                  <a:pt x="48328" y="729"/>
                  <a:pt x="53617" y="729"/>
                </a:cubicBezTo>
                <a:cubicBezTo>
                  <a:pt x="59095" y="760"/>
                  <a:pt x="64606" y="792"/>
                  <a:pt x="70085" y="824"/>
                </a:cubicBezTo>
                <a:cubicBezTo>
                  <a:pt x="75278" y="855"/>
                  <a:pt x="80504" y="887"/>
                  <a:pt x="85729" y="950"/>
                </a:cubicBezTo>
                <a:cubicBezTo>
                  <a:pt x="90163" y="982"/>
                  <a:pt x="94628" y="1014"/>
                  <a:pt x="99093" y="1077"/>
                </a:cubicBezTo>
                <a:cubicBezTo>
                  <a:pt x="102355" y="1109"/>
                  <a:pt x="105586" y="1140"/>
                  <a:pt x="108816" y="1172"/>
                </a:cubicBezTo>
                <a:cubicBezTo>
                  <a:pt x="109980" y="1172"/>
                  <a:pt x="111144" y="1225"/>
                  <a:pt x="112307" y="1225"/>
                </a:cubicBezTo>
                <a:cubicBezTo>
                  <a:pt x="112695" y="1225"/>
                  <a:pt x="113083" y="1219"/>
                  <a:pt x="113471" y="1204"/>
                </a:cubicBezTo>
                <a:cubicBezTo>
                  <a:pt x="113788" y="1552"/>
                  <a:pt x="114010" y="2059"/>
                  <a:pt x="114168" y="2534"/>
                </a:cubicBezTo>
                <a:cubicBezTo>
                  <a:pt x="114453" y="3452"/>
                  <a:pt x="114643" y="4402"/>
                  <a:pt x="114801" y="5352"/>
                </a:cubicBezTo>
                <a:cubicBezTo>
                  <a:pt x="115213" y="8012"/>
                  <a:pt x="115371" y="10736"/>
                  <a:pt x="115466" y="13428"/>
                </a:cubicBezTo>
                <a:cubicBezTo>
                  <a:pt x="115688" y="19382"/>
                  <a:pt x="115593" y="25367"/>
                  <a:pt x="114960" y="31289"/>
                </a:cubicBezTo>
                <a:cubicBezTo>
                  <a:pt x="114865" y="32303"/>
                  <a:pt x="114738" y="33316"/>
                  <a:pt x="114548" y="34298"/>
                </a:cubicBezTo>
                <a:cubicBezTo>
                  <a:pt x="114421" y="34899"/>
                  <a:pt x="114263" y="35659"/>
                  <a:pt x="114041" y="36134"/>
                </a:cubicBezTo>
                <a:cubicBezTo>
                  <a:pt x="113978" y="36198"/>
                  <a:pt x="113946" y="36261"/>
                  <a:pt x="113883" y="36356"/>
                </a:cubicBezTo>
                <a:cubicBezTo>
                  <a:pt x="113883" y="36347"/>
                  <a:pt x="113883" y="36343"/>
                  <a:pt x="113882" y="36343"/>
                </a:cubicBezTo>
                <a:cubicBezTo>
                  <a:pt x="113880" y="36343"/>
                  <a:pt x="113874" y="36365"/>
                  <a:pt x="113851" y="36388"/>
                </a:cubicBezTo>
                <a:lnTo>
                  <a:pt x="113756" y="36388"/>
                </a:lnTo>
                <a:cubicBezTo>
                  <a:pt x="113630" y="36388"/>
                  <a:pt x="113535" y="36388"/>
                  <a:pt x="113408" y="36419"/>
                </a:cubicBezTo>
                <a:cubicBezTo>
                  <a:pt x="112869" y="36451"/>
                  <a:pt x="112331" y="36483"/>
                  <a:pt x="111793" y="36483"/>
                </a:cubicBezTo>
                <a:cubicBezTo>
                  <a:pt x="108151" y="36641"/>
                  <a:pt x="104541" y="36736"/>
                  <a:pt x="100899" y="36799"/>
                </a:cubicBezTo>
                <a:cubicBezTo>
                  <a:pt x="95515" y="36926"/>
                  <a:pt x="90131" y="36990"/>
                  <a:pt x="84747" y="37053"/>
                </a:cubicBezTo>
                <a:cubicBezTo>
                  <a:pt x="78414" y="37148"/>
                  <a:pt x="72080" y="37180"/>
                  <a:pt x="65746" y="37243"/>
                </a:cubicBezTo>
                <a:cubicBezTo>
                  <a:pt x="59222" y="37275"/>
                  <a:pt x="52698" y="37306"/>
                  <a:pt x="46206" y="37306"/>
                </a:cubicBezTo>
                <a:cubicBezTo>
                  <a:pt x="43245" y="37322"/>
                  <a:pt x="40292" y="37330"/>
                  <a:pt x="37343" y="37330"/>
                </a:cubicBezTo>
                <a:cubicBezTo>
                  <a:pt x="34394" y="37330"/>
                  <a:pt x="31448" y="37322"/>
                  <a:pt x="28503" y="37306"/>
                </a:cubicBezTo>
                <a:cubicBezTo>
                  <a:pt x="23974" y="37275"/>
                  <a:pt x="19477" y="37243"/>
                  <a:pt x="14980" y="37148"/>
                </a:cubicBezTo>
                <a:cubicBezTo>
                  <a:pt x="12637" y="37116"/>
                  <a:pt x="10293" y="37116"/>
                  <a:pt x="7982" y="36894"/>
                </a:cubicBezTo>
                <a:lnTo>
                  <a:pt x="7950" y="36894"/>
                </a:lnTo>
                <a:cubicBezTo>
                  <a:pt x="7506" y="33854"/>
                  <a:pt x="7095" y="30782"/>
                  <a:pt x="6841" y="27711"/>
                </a:cubicBezTo>
                <a:cubicBezTo>
                  <a:pt x="6778" y="27014"/>
                  <a:pt x="6715" y="26285"/>
                  <a:pt x="6778" y="25589"/>
                </a:cubicBezTo>
                <a:cubicBezTo>
                  <a:pt x="8995" y="25525"/>
                  <a:pt x="11433" y="25494"/>
                  <a:pt x="13302" y="24132"/>
                </a:cubicBezTo>
                <a:cubicBezTo>
                  <a:pt x="15044" y="22834"/>
                  <a:pt x="15994" y="20712"/>
                  <a:pt x="16184" y="18622"/>
                </a:cubicBezTo>
                <a:cubicBezTo>
                  <a:pt x="16405" y="16341"/>
                  <a:pt x="15582" y="14220"/>
                  <a:pt x="13777" y="12794"/>
                </a:cubicBezTo>
                <a:cubicBezTo>
                  <a:pt x="12225" y="11528"/>
                  <a:pt x="10388" y="11084"/>
                  <a:pt x="8488" y="11084"/>
                </a:cubicBezTo>
                <a:cubicBezTo>
                  <a:pt x="8172" y="11053"/>
                  <a:pt x="7855" y="11053"/>
                  <a:pt x="7570" y="11053"/>
                </a:cubicBezTo>
                <a:cubicBezTo>
                  <a:pt x="7475" y="11053"/>
                  <a:pt x="7411" y="11084"/>
                  <a:pt x="7348" y="11116"/>
                </a:cubicBezTo>
                <a:cubicBezTo>
                  <a:pt x="7285" y="11148"/>
                  <a:pt x="7253" y="11148"/>
                  <a:pt x="7190" y="11148"/>
                </a:cubicBezTo>
                <a:cubicBezTo>
                  <a:pt x="7000" y="9881"/>
                  <a:pt x="7063" y="8551"/>
                  <a:pt x="7095" y="7252"/>
                </a:cubicBezTo>
                <a:cubicBezTo>
                  <a:pt x="7158" y="5701"/>
                  <a:pt x="7221" y="4149"/>
                  <a:pt x="7443" y="2629"/>
                </a:cubicBezTo>
                <a:cubicBezTo>
                  <a:pt x="7506" y="2154"/>
                  <a:pt x="7570" y="1647"/>
                  <a:pt x="7728" y="1204"/>
                </a:cubicBezTo>
                <a:cubicBezTo>
                  <a:pt x="7760" y="1172"/>
                  <a:pt x="7760" y="1140"/>
                  <a:pt x="7792" y="1109"/>
                </a:cubicBezTo>
                <a:cubicBezTo>
                  <a:pt x="7823" y="1109"/>
                  <a:pt x="7855" y="1109"/>
                  <a:pt x="7887" y="1077"/>
                </a:cubicBezTo>
                <a:lnTo>
                  <a:pt x="8077" y="1077"/>
                </a:lnTo>
                <a:cubicBezTo>
                  <a:pt x="9882" y="887"/>
                  <a:pt x="11750" y="887"/>
                  <a:pt x="13555" y="855"/>
                </a:cubicBezTo>
                <a:cubicBezTo>
                  <a:pt x="17039" y="792"/>
                  <a:pt x="20491" y="760"/>
                  <a:pt x="23943" y="729"/>
                </a:cubicBezTo>
                <a:cubicBezTo>
                  <a:pt x="26255" y="697"/>
                  <a:pt x="28558" y="689"/>
                  <a:pt x="30862" y="689"/>
                </a:cubicBezTo>
                <a:close/>
                <a:moveTo>
                  <a:pt x="114960" y="2534"/>
                </a:moveTo>
                <a:lnTo>
                  <a:pt x="114960" y="2534"/>
                </a:lnTo>
                <a:cubicBezTo>
                  <a:pt x="115435" y="3009"/>
                  <a:pt x="115910" y="3515"/>
                  <a:pt x="116353" y="3991"/>
                </a:cubicBezTo>
                <a:cubicBezTo>
                  <a:pt x="117176" y="4846"/>
                  <a:pt x="117588" y="5796"/>
                  <a:pt x="117842" y="6967"/>
                </a:cubicBezTo>
                <a:cubicBezTo>
                  <a:pt x="118063" y="8139"/>
                  <a:pt x="118190" y="9374"/>
                  <a:pt x="118317" y="10546"/>
                </a:cubicBezTo>
                <a:cubicBezTo>
                  <a:pt x="118507" y="11908"/>
                  <a:pt x="118633" y="13270"/>
                  <a:pt x="118728" y="14663"/>
                </a:cubicBezTo>
                <a:cubicBezTo>
                  <a:pt x="119077" y="19413"/>
                  <a:pt x="118792" y="24195"/>
                  <a:pt x="118697" y="28946"/>
                </a:cubicBezTo>
                <a:cubicBezTo>
                  <a:pt x="118633" y="31542"/>
                  <a:pt x="118602" y="34139"/>
                  <a:pt x="118190" y="36704"/>
                </a:cubicBezTo>
                <a:cubicBezTo>
                  <a:pt x="118127" y="37306"/>
                  <a:pt x="118000" y="37908"/>
                  <a:pt x="117842" y="38510"/>
                </a:cubicBezTo>
                <a:cubicBezTo>
                  <a:pt x="117747" y="38858"/>
                  <a:pt x="117620" y="39301"/>
                  <a:pt x="117335" y="39586"/>
                </a:cubicBezTo>
                <a:cubicBezTo>
                  <a:pt x="117208" y="39713"/>
                  <a:pt x="117208" y="39681"/>
                  <a:pt x="116986" y="39713"/>
                </a:cubicBezTo>
                <a:cubicBezTo>
                  <a:pt x="116258" y="39745"/>
                  <a:pt x="115530" y="39808"/>
                  <a:pt x="114801" y="39840"/>
                </a:cubicBezTo>
                <a:cubicBezTo>
                  <a:pt x="113408" y="39935"/>
                  <a:pt x="112014" y="39998"/>
                  <a:pt x="110653" y="40030"/>
                </a:cubicBezTo>
                <a:cubicBezTo>
                  <a:pt x="105079" y="40220"/>
                  <a:pt x="99537" y="40188"/>
                  <a:pt x="93995" y="40251"/>
                </a:cubicBezTo>
                <a:cubicBezTo>
                  <a:pt x="88326" y="40315"/>
                  <a:pt x="82657" y="40473"/>
                  <a:pt x="76988" y="40473"/>
                </a:cubicBezTo>
                <a:cubicBezTo>
                  <a:pt x="65746" y="40505"/>
                  <a:pt x="54472" y="40631"/>
                  <a:pt x="43198" y="40631"/>
                </a:cubicBezTo>
                <a:cubicBezTo>
                  <a:pt x="37592" y="40631"/>
                  <a:pt x="31987" y="40600"/>
                  <a:pt x="26381" y="40568"/>
                </a:cubicBezTo>
                <a:cubicBezTo>
                  <a:pt x="23626" y="40536"/>
                  <a:pt x="20871" y="40536"/>
                  <a:pt x="18084" y="40473"/>
                </a:cubicBezTo>
                <a:cubicBezTo>
                  <a:pt x="16722" y="40441"/>
                  <a:pt x="15329" y="40378"/>
                  <a:pt x="13935" y="40346"/>
                </a:cubicBezTo>
                <a:cubicBezTo>
                  <a:pt x="12700" y="40315"/>
                  <a:pt x="11592" y="40220"/>
                  <a:pt x="10515" y="39523"/>
                </a:cubicBezTo>
                <a:cubicBezTo>
                  <a:pt x="10040" y="39238"/>
                  <a:pt x="9660" y="38921"/>
                  <a:pt x="9248" y="38573"/>
                </a:cubicBezTo>
                <a:cubicBezTo>
                  <a:pt x="9185" y="38510"/>
                  <a:pt x="8742" y="38130"/>
                  <a:pt x="8425" y="37845"/>
                </a:cubicBezTo>
                <a:lnTo>
                  <a:pt x="8425" y="37845"/>
                </a:lnTo>
                <a:cubicBezTo>
                  <a:pt x="8837" y="37876"/>
                  <a:pt x="9280" y="37876"/>
                  <a:pt x="9723" y="37876"/>
                </a:cubicBezTo>
                <a:cubicBezTo>
                  <a:pt x="11053" y="37940"/>
                  <a:pt x="12384" y="37971"/>
                  <a:pt x="13714" y="37971"/>
                </a:cubicBezTo>
                <a:cubicBezTo>
                  <a:pt x="18021" y="38035"/>
                  <a:pt x="22328" y="38066"/>
                  <a:pt x="26635" y="38098"/>
                </a:cubicBezTo>
                <a:cubicBezTo>
                  <a:pt x="29516" y="38114"/>
                  <a:pt x="32406" y="38122"/>
                  <a:pt x="35296" y="38122"/>
                </a:cubicBezTo>
                <a:cubicBezTo>
                  <a:pt x="38186" y="38122"/>
                  <a:pt x="41076" y="38114"/>
                  <a:pt x="43958" y="38098"/>
                </a:cubicBezTo>
                <a:cubicBezTo>
                  <a:pt x="50450" y="38098"/>
                  <a:pt x="56942" y="38066"/>
                  <a:pt x="63434" y="38035"/>
                </a:cubicBezTo>
                <a:cubicBezTo>
                  <a:pt x="69831" y="37971"/>
                  <a:pt x="76228" y="37908"/>
                  <a:pt x="82626" y="37845"/>
                </a:cubicBezTo>
                <a:cubicBezTo>
                  <a:pt x="88168" y="37781"/>
                  <a:pt x="93678" y="37718"/>
                  <a:pt x="99220" y="37623"/>
                </a:cubicBezTo>
                <a:cubicBezTo>
                  <a:pt x="103084" y="37528"/>
                  <a:pt x="106979" y="37465"/>
                  <a:pt x="110843" y="37306"/>
                </a:cubicBezTo>
                <a:cubicBezTo>
                  <a:pt x="111476" y="37275"/>
                  <a:pt x="112078" y="37243"/>
                  <a:pt x="112711" y="37211"/>
                </a:cubicBezTo>
                <a:cubicBezTo>
                  <a:pt x="113123" y="37180"/>
                  <a:pt x="113661" y="37211"/>
                  <a:pt x="114073" y="37085"/>
                </a:cubicBezTo>
                <a:cubicBezTo>
                  <a:pt x="114516" y="36958"/>
                  <a:pt x="114738" y="36388"/>
                  <a:pt x="114865" y="35976"/>
                </a:cubicBezTo>
                <a:cubicBezTo>
                  <a:pt x="115118" y="35279"/>
                  <a:pt x="115245" y="34519"/>
                  <a:pt x="115371" y="33759"/>
                </a:cubicBezTo>
                <a:cubicBezTo>
                  <a:pt x="115751" y="31289"/>
                  <a:pt x="115941" y="28787"/>
                  <a:pt x="116068" y="26317"/>
                </a:cubicBezTo>
                <a:cubicBezTo>
                  <a:pt x="116195" y="23214"/>
                  <a:pt x="116290" y="20110"/>
                  <a:pt x="116258" y="17006"/>
                </a:cubicBezTo>
                <a:cubicBezTo>
                  <a:pt x="116258" y="14030"/>
                  <a:pt x="116131" y="11021"/>
                  <a:pt x="115846" y="8044"/>
                </a:cubicBezTo>
                <a:cubicBezTo>
                  <a:pt x="115688" y="6239"/>
                  <a:pt x="115530" y="4307"/>
                  <a:pt x="114960" y="2534"/>
                </a:cubicBezTo>
                <a:close/>
                <a:moveTo>
                  <a:pt x="34837" y="0"/>
                </a:moveTo>
                <a:cubicBezTo>
                  <a:pt x="29992" y="32"/>
                  <a:pt x="25114" y="32"/>
                  <a:pt x="20237" y="32"/>
                </a:cubicBezTo>
                <a:cubicBezTo>
                  <a:pt x="17007" y="64"/>
                  <a:pt x="13745" y="95"/>
                  <a:pt x="10515" y="190"/>
                </a:cubicBezTo>
                <a:cubicBezTo>
                  <a:pt x="9692" y="222"/>
                  <a:pt x="8900" y="254"/>
                  <a:pt x="8077" y="349"/>
                </a:cubicBezTo>
                <a:cubicBezTo>
                  <a:pt x="7887" y="380"/>
                  <a:pt x="7696" y="380"/>
                  <a:pt x="7506" y="444"/>
                </a:cubicBezTo>
                <a:cubicBezTo>
                  <a:pt x="6905" y="697"/>
                  <a:pt x="6905" y="1742"/>
                  <a:pt x="6810" y="2249"/>
                </a:cubicBezTo>
                <a:cubicBezTo>
                  <a:pt x="6588" y="3864"/>
                  <a:pt x="6493" y="5511"/>
                  <a:pt x="6430" y="7126"/>
                </a:cubicBezTo>
                <a:cubicBezTo>
                  <a:pt x="6398" y="8488"/>
                  <a:pt x="6366" y="9913"/>
                  <a:pt x="6556" y="11243"/>
                </a:cubicBezTo>
                <a:cubicBezTo>
                  <a:pt x="4086" y="11781"/>
                  <a:pt x="2154" y="13681"/>
                  <a:pt x="1236" y="16025"/>
                </a:cubicBezTo>
                <a:cubicBezTo>
                  <a:pt x="1" y="19002"/>
                  <a:pt x="603" y="22327"/>
                  <a:pt x="3263" y="24290"/>
                </a:cubicBezTo>
                <a:cubicBezTo>
                  <a:pt x="4118" y="24892"/>
                  <a:pt x="5100" y="25272"/>
                  <a:pt x="6081" y="25430"/>
                </a:cubicBezTo>
                <a:cubicBezTo>
                  <a:pt x="5955" y="26507"/>
                  <a:pt x="6050" y="27679"/>
                  <a:pt x="6145" y="28756"/>
                </a:cubicBezTo>
                <a:cubicBezTo>
                  <a:pt x="6271" y="30402"/>
                  <a:pt x="6430" y="32049"/>
                  <a:pt x="6651" y="33664"/>
                </a:cubicBezTo>
                <a:cubicBezTo>
                  <a:pt x="6778" y="34804"/>
                  <a:pt x="6936" y="35944"/>
                  <a:pt x="7095" y="37085"/>
                </a:cubicBezTo>
                <a:cubicBezTo>
                  <a:pt x="7126" y="37338"/>
                  <a:pt x="7190" y="37496"/>
                  <a:pt x="7380" y="37623"/>
                </a:cubicBezTo>
                <a:cubicBezTo>
                  <a:pt x="7411" y="37781"/>
                  <a:pt x="7570" y="37940"/>
                  <a:pt x="7728" y="38130"/>
                </a:cubicBezTo>
                <a:cubicBezTo>
                  <a:pt x="8108" y="38541"/>
                  <a:pt x="8520" y="38953"/>
                  <a:pt x="8932" y="39365"/>
                </a:cubicBezTo>
                <a:cubicBezTo>
                  <a:pt x="9723" y="40093"/>
                  <a:pt x="10642" y="40695"/>
                  <a:pt x="11655" y="40980"/>
                </a:cubicBezTo>
                <a:cubicBezTo>
                  <a:pt x="12484" y="41202"/>
                  <a:pt x="13364" y="41231"/>
                  <a:pt x="14238" y="41231"/>
                </a:cubicBezTo>
                <a:cubicBezTo>
                  <a:pt x="14545" y="41231"/>
                  <a:pt x="14850" y="41227"/>
                  <a:pt x="15152" y="41227"/>
                </a:cubicBezTo>
                <a:cubicBezTo>
                  <a:pt x="15339" y="41227"/>
                  <a:pt x="15525" y="41229"/>
                  <a:pt x="15709" y="41233"/>
                </a:cubicBezTo>
                <a:cubicBezTo>
                  <a:pt x="17166" y="41265"/>
                  <a:pt x="18591" y="41265"/>
                  <a:pt x="20047" y="41296"/>
                </a:cubicBezTo>
                <a:cubicBezTo>
                  <a:pt x="25843" y="41328"/>
                  <a:pt x="31638" y="41391"/>
                  <a:pt x="37465" y="41391"/>
                </a:cubicBezTo>
                <a:cubicBezTo>
                  <a:pt x="49151" y="41391"/>
                  <a:pt x="60869" y="41360"/>
                  <a:pt x="72555" y="41265"/>
                </a:cubicBezTo>
                <a:cubicBezTo>
                  <a:pt x="84241" y="41138"/>
                  <a:pt x="95927" y="41138"/>
                  <a:pt x="107581" y="40853"/>
                </a:cubicBezTo>
                <a:cubicBezTo>
                  <a:pt x="110494" y="40758"/>
                  <a:pt x="113408" y="40663"/>
                  <a:pt x="116321" y="40441"/>
                </a:cubicBezTo>
                <a:cubicBezTo>
                  <a:pt x="116923" y="40410"/>
                  <a:pt x="117493" y="40473"/>
                  <a:pt x="117905" y="39998"/>
                </a:cubicBezTo>
                <a:cubicBezTo>
                  <a:pt x="118190" y="39681"/>
                  <a:pt x="118348" y="39206"/>
                  <a:pt x="118475" y="38795"/>
                </a:cubicBezTo>
                <a:cubicBezTo>
                  <a:pt x="118887" y="37528"/>
                  <a:pt x="119013" y="36134"/>
                  <a:pt x="119140" y="34773"/>
                </a:cubicBezTo>
                <a:cubicBezTo>
                  <a:pt x="119267" y="33316"/>
                  <a:pt x="119330" y="31859"/>
                  <a:pt x="119362" y="30402"/>
                </a:cubicBezTo>
                <a:cubicBezTo>
                  <a:pt x="119457" y="26349"/>
                  <a:pt x="119647" y="22295"/>
                  <a:pt x="119552" y="18242"/>
                </a:cubicBezTo>
                <a:cubicBezTo>
                  <a:pt x="119488" y="15328"/>
                  <a:pt x="119330" y="12446"/>
                  <a:pt x="118950" y="9596"/>
                </a:cubicBezTo>
                <a:cubicBezTo>
                  <a:pt x="118697" y="7411"/>
                  <a:pt x="118507" y="5226"/>
                  <a:pt x="116923" y="3579"/>
                </a:cubicBezTo>
                <a:cubicBezTo>
                  <a:pt x="116036" y="2724"/>
                  <a:pt x="115181" y="1805"/>
                  <a:pt x="114326" y="919"/>
                </a:cubicBezTo>
                <a:cubicBezTo>
                  <a:pt x="114390" y="729"/>
                  <a:pt x="114295" y="475"/>
                  <a:pt x="114041" y="444"/>
                </a:cubicBezTo>
                <a:cubicBezTo>
                  <a:pt x="113915" y="444"/>
                  <a:pt x="113788" y="412"/>
                  <a:pt x="113693" y="412"/>
                </a:cubicBezTo>
                <a:lnTo>
                  <a:pt x="113376" y="412"/>
                </a:lnTo>
                <a:cubicBezTo>
                  <a:pt x="112711" y="412"/>
                  <a:pt x="112014" y="412"/>
                  <a:pt x="111349" y="380"/>
                </a:cubicBezTo>
                <a:cubicBezTo>
                  <a:pt x="108277" y="380"/>
                  <a:pt x="105237" y="349"/>
                  <a:pt x="102197" y="317"/>
                </a:cubicBezTo>
                <a:cubicBezTo>
                  <a:pt x="97447" y="285"/>
                  <a:pt x="92728" y="254"/>
                  <a:pt x="87978" y="222"/>
                </a:cubicBezTo>
                <a:cubicBezTo>
                  <a:pt x="82214" y="190"/>
                  <a:pt x="76450" y="159"/>
                  <a:pt x="70718" y="127"/>
                </a:cubicBezTo>
                <a:cubicBezTo>
                  <a:pt x="64574" y="95"/>
                  <a:pt x="58462" y="64"/>
                  <a:pt x="52318" y="32"/>
                </a:cubicBezTo>
                <a:cubicBezTo>
                  <a:pt x="46491" y="0"/>
                  <a:pt x="40664" y="0"/>
                  <a:pt x="348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" name="Google Shape;1619;p46"/>
          <p:cNvSpPr/>
          <p:nvPr/>
        </p:nvSpPr>
        <p:spPr>
          <a:xfrm>
            <a:off x="183595" y="3027440"/>
            <a:ext cx="3831396" cy="1325475"/>
          </a:xfrm>
          <a:custGeom>
            <a:avLst/>
            <a:gdLst/>
            <a:ahLst/>
            <a:cxnLst/>
            <a:rect l="l" t="t" r="r" b="b"/>
            <a:pathLst>
              <a:path w="119647" h="41392" extrusionOk="0">
                <a:moveTo>
                  <a:pt x="11528" y="12066"/>
                </a:moveTo>
                <a:lnTo>
                  <a:pt x="11528" y="12066"/>
                </a:lnTo>
                <a:cubicBezTo>
                  <a:pt x="12194" y="12319"/>
                  <a:pt x="12827" y="12668"/>
                  <a:pt x="13429" y="13143"/>
                </a:cubicBezTo>
                <a:cubicBezTo>
                  <a:pt x="15107" y="14536"/>
                  <a:pt x="15835" y="16563"/>
                  <a:pt x="15550" y="18685"/>
                </a:cubicBezTo>
                <a:cubicBezTo>
                  <a:pt x="15265" y="20648"/>
                  <a:pt x="14284" y="22707"/>
                  <a:pt x="12605" y="23784"/>
                </a:cubicBezTo>
                <a:cubicBezTo>
                  <a:pt x="12067" y="24132"/>
                  <a:pt x="11497" y="24354"/>
                  <a:pt x="10895" y="24544"/>
                </a:cubicBezTo>
                <a:cubicBezTo>
                  <a:pt x="11180" y="24354"/>
                  <a:pt x="11433" y="24195"/>
                  <a:pt x="11718" y="24005"/>
                </a:cubicBezTo>
                <a:cubicBezTo>
                  <a:pt x="14315" y="21978"/>
                  <a:pt x="15170" y="18527"/>
                  <a:pt x="14030" y="15486"/>
                </a:cubicBezTo>
                <a:cubicBezTo>
                  <a:pt x="13587" y="14220"/>
                  <a:pt x="12890" y="13079"/>
                  <a:pt x="11813" y="12256"/>
                </a:cubicBezTo>
                <a:cubicBezTo>
                  <a:pt x="11718" y="12193"/>
                  <a:pt x="11623" y="12129"/>
                  <a:pt x="11528" y="12066"/>
                </a:cubicBezTo>
                <a:close/>
                <a:moveTo>
                  <a:pt x="7411" y="11654"/>
                </a:moveTo>
                <a:cubicBezTo>
                  <a:pt x="7443" y="11686"/>
                  <a:pt x="7506" y="11686"/>
                  <a:pt x="7570" y="11686"/>
                </a:cubicBezTo>
                <a:cubicBezTo>
                  <a:pt x="7603" y="11686"/>
                  <a:pt x="7637" y="11685"/>
                  <a:pt x="7670" y="11685"/>
                </a:cubicBezTo>
                <a:cubicBezTo>
                  <a:pt x="10027" y="11685"/>
                  <a:pt x="11797" y="12793"/>
                  <a:pt x="12859" y="14916"/>
                </a:cubicBezTo>
                <a:cubicBezTo>
                  <a:pt x="14062" y="17386"/>
                  <a:pt x="13999" y="20395"/>
                  <a:pt x="12162" y="22517"/>
                </a:cubicBezTo>
                <a:cubicBezTo>
                  <a:pt x="10947" y="23923"/>
                  <a:pt x="9131" y="24699"/>
                  <a:pt x="7310" y="24699"/>
                </a:cubicBezTo>
                <a:cubicBezTo>
                  <a:pt x="6424" y="24699"/>
                  <a:pt x="5538" y="24515"/>
                  <a:pt x="4720" y="24132"/>
                </a:cubicBezTo>
                <a:cubicBezTo>
                  <a:pt x="1996" y="22834"/>
                  <a:pt x="824" y="20047"/>
                  <a:pt x="1616" y="17133"/>
                </a:cubicBezTo>
                <a:cubicBezTo>
                  <a:pt x="2344" y="14441"/>
                  <a:pt x="4593" y="12066"/>
                  <a:pt x="7411" y="11654"/>
                </a:cubicBezTo>
                <a:close/>
                <a:moveTo>
                  <a:pt x="30862" y="689"/>
                </a:moveTo>
                <a:cubicBezTo>
                  <a:pt x="33166" y="689"/>
                  <a:pt x="35470" y="697"/>
                  <a:pt x="37782" y="697"/>
                </a:cubicBezTo>
                <a:cubicBezTo>
                  <a:pt x="43071" y="697"/>
                  <a:pt x="48328" y="729"/>
                  <a:pt x="53617" y="729"/>
                </a:cubicBezTo>
                <a:cubicBezTo>
                  <a:pt x="59095" y="760"/>
                  <a:pt x="64606" y="792"/>
                  <a:pt x="70085" y="824"/>
                </a:cubicBezTo>
                <a:cubicBezTo>
                  <a:pt x="75278" y="855"/>
                  <a:pt x="80504" y="887"/>
                  <a:pt x="85729" y="950"/>
                </a:cubicBezTo>
                <a:cubicBezTo>
                  <a:pt x="90163" y="982"/>
                  <a:pt x="94628" y="1014"/>
                  <a:pt x="99093" y="1077"/>
                </a:cubicBezTo>
                <a:cubicBezTo>
                  <a:pt x="102355" y="1109"/>
                  <a:pt x="105586" y="1140"/>
                  <a:pt x="108816" y="1172"/>
                </a:cubicBezTo>
                <a:cubicBezTo>
                  <a:pt x="109980" y="1172"/>
                  <a:pt x="111144" y="1225"/>
                  <a:pt x="112307" y="1225"/>
                </a:cubicBezTo>
                <a:cubicBezTo>
                  <a:pt x="112695" y="1225"/>
                  <a:pt x="113083" y="1219"/>
                  <a:pt x="113471" y="1204"/>
                </a:cubicBezTo>
                <a:cubicBezTo>
                  <a:pt x="113788" y="1552"/>
                  <a:pt x="114010" y="2059"/>
                  <a:pt x="114168" y="2534"/>
                </a:cubicBezTo>
                <a:cubicBezTo>
                  <a:pt x="114453" y="3452"/>
                  <a:pt x="114643" y="4402"/>
                  <a:pt x="114801" y="5352"/>
                </a:cubicBezTo>
                <a:cubicBezTo>
                  <a:pt x="115213" y="8012"/>
                  <a:pt x="115371" y="10736"/>
                  <a:pt x="115466" y="13428"/>
                </a:cubicBezTo>
                <a:cubicBezTo>
                  <a:pt x="115688" y="19382"/>
                  <a:pt x="115593" y="25367"/>
                  <a:pt x="114960" y="31289"/>
                </a:cubicBezTo>
                <a:cubicBezTo>
                  <a:pt x="114865" y="32303"/>
                  <a:pt x="114738" y="33316"/>
                  <a:pt x="114548" y="34298"/>
                </a:cubicBezTo>
                <a:cubicBezTo>
                  <a:pt x="114421" y="34899"/>
                  <a:pt x="114263" y="35659"/>
                  <a:pt x="114041" y="36134"/>
                </a:cubicBezTo>
                <a:cubicBezTo>
                  <a:pt x="113978" y="36198"/>
                  <a:pt x="113946" y="36261"/>
                  <a:pt x="113883" y="36356"/>
                </a:cubicBezTo>
                <a:cubicBezTo>
                  <a:pt x="113883" y="36347"/>
                  <a:pt x="113883" y="36343"/>
                  <a:pt x="113882" y="36343"/>
                </a:cubicBezTo>
                <a:cubicBezTo>
                  <a:pt x="113880" y="36343"/>
                  <a:pt x="113874" y="36365"/>
                  <a:pt x="113851" y="36388"/>
                </a:cubicBezTo>
                <a:lnTo>
                  <a:pt x="113756" y="36388"/>
                </a:lnTo>
                <a:cubicBezTo>
                  <a:pt x="113630" y="36388"/>
                  <a:pt x="113535" y="36388"/>
                  <a:pt x="113408" y="36419"/>
                </a:cubicBezTo>
                <a:cubicBezTo>
                  <a:pt x="112869" y="36451"/>
                  <a:pt x="112331" y="36483"/>
                  <a:pt x="111793" y="36483"/>
                </a:cubicBezTo>
                <a:cubicBezTo>
                  <a:pt x="108151" y="36641"/>
                  <a:pt x="104541" y="36736"/>
                  <a:pt x="100899" y="36799"/>
                </a:cubicBezTo>
                <a:cubicBezTo>
                  <a:pt x="95515" y="36926"/>
                  <a:pt x="90131" y="36990"/>
                  <a:pt x="84747" y="37053"/>
                </a:cubicBezTo>
                <a:cubicBezTo>
                  <a:pt x="78414" y="37148"/>
                  <a:pt x="72080" y="37180"/>
                  <a:pt x="65746" y="37243"/>
                </a:cubicBezTo>
                <a:cubicBezTo>
                  <a:pt x="59222" y="37275"/>
                  <a:pt x="52698" y="37306"/>
                  <a:pt x="46206" y="37306"/>
                </a:cubicBezTo>
                <a:cubicBezTo>
                  <a:pt x="43245" y="37322"/>
                  <a:pt x="40292" y="37330"/>
                  <a:pt x="37343" y="37330"/>
                </a:cubicBezTo>
                <a:cubicBezTo>
                  <a:pt x="34394" y="37330"/>
                  <a:pt x="31448" y="37322"/>
                  <a:pt x="28503" y="37306"/>
                </a:cubicBezTo>
                <a:cubicBezTo>
                  <a:pt x="23974" y="37275"/>
                  <a:pt x="19477" y="37243"/>
                  <a:pt x="14980" y="37148"/>
                </a:cubicBezTo>
                <a:cubicBezTo>
                  <a:pt x="12637" y="37116"/>
                  <a:pt x="10293" y="37116"/>
                  <a:pt x="7982" y="36894"/>
                </a:cubicBezTo>
                <a:lnTo>
                  <a:pt x="7950" y="36894"/>
                </a:lnTo>
                <a:cubicBezTo>
                  <a:pt x="7506" y="33854"/>
                  <a:pt x="7095" y="30782"/>
                  <a:pt x="6841" y="27711"/>
                </a:cubicBezTo>
                <a:cubicBezTo>
                  <a:pt x="6778" y="27014"/>
                  <a:pt x="6715" y="26285"/>
                  <a:pt x="6778" y="25589"/>
                </a:cubicBezTo>
                <a:cubicBezTo>
                  <a:pt x="8995" y="25525"/>
                  <a:pt x="11433" y="25494"/>
                  <a:pt x="13302" y="24132"/>
                </a:cubicBezTo>
                <a:cubicBezTo>
                  <a:pt x="15044" y="22834"/>
                  <a:pt x="15994" y="20712"/>
                  <a:pt x="16184" y="18622"/>
                </a:cubicBezTo>
                <a:cubicBezTo>
                  <a:pt x="16405" y="16341"/>
                  <a:pt x="15582" y="14220"/>
                  <a:pt x="13777" y="12794"/>
                </a:cubicBezTo>
                <a:cubicBezTo>
                  <a:pt x="12225" y="11528"/>
                  <a:pt x="10388" y="11084"/>
                  <a:pt x="8488" y="11084"/>
                </a:cubicBezTo>
                <a:cubicBezTo>
                  <a:pt x="8172" y="11053"/>
                  <a:pt x="7855" y="11053"/>
                  <a:pt x="7570" y="11053"/>
                </a:cubicBezTo>
                <a:cubicBezTo>
                  <a:pt x="7475" y="11053"/>
                  <a:pt x="7411" y="11084"/>
                  <a:pt x="7348" y="11116"/>
                </a:cubicBezTo>
                <a:cubicBezTo>
                  <a:pt x="7285" y="11148"/>
                  <a:pt x="7253" y="11148"/>
                  <a:pt x="7190" y="11148"/>
                </a:cubicBezTo>
                <a:cubicBezTo>
                  <a:pt x="7000" y="9881"/>
                  <a:pt x="7063" y="8551"/>
                  <a:pt x="7095" y="7252"/>
                </a:cubicBezTo>
                <a:cubicBezTo>
                  <a:pt x="7158" y="5701"/>
                  <a:pt x="7221" y="4149"/>
                  <a:pt x="7443" y="2629"/>
                </a:cubicBezTo>
                <a:cubicBezTo>
                  <a:pt x="7506" y="2154"/>
                  <a:pt x="7570" y="1647"/>
                  <a:pt x="7728" y="1204"/>
                </a:cubicBezTo>
                <a:cubicBezTo>
                  <a:pt x="7760" y="1172"/>
                  <a:pt x="7760" y="1140"/>
                  <a:pt x="7792" y="1109"/>
                </a:cubicBezTo>
                <a:cubicBezTo>
                  <a:pt x="7823" y="1109"/>
                  <a:pt x="7855" y="1109"/>
                  <a:pt x="7887" y="1077"/>
                </a:cubicBezTo>
                <a:lnTo>
                  <a:pt x="8077" y="1077"/>
                </a:lnTo>
                <a:cubicBezTo>
                  <a:pt x="9882" y="887"/>
                  <a:pt x="11750" y="887"/>
                  <a:pt x="13555" y="855"/>
                </a:cubicBezTo>
                <a:cubicBezTo>
                  <a:pt x="17039" y="792"/>
                  <a:pt x="20491" y="760"/>
                  <a:pt x="23943" y="729"/>
                </a:cubicBezTo>
                <a:cubicBezTo>
                  <a:pt x="26255" y="697"/>
                  <a:pt x="28558" y="689"/>
                  <a:pt x="30862" y="689"/>
                </a:cubicBezTo>
                <a:close/>
                <a:moveTo>
                  <a:pt x="114960" y="2534"/>
                </a:moveTo>
                <a:lnTo>
                  <a:pt x="114960" y="2534"/>
                </a:lnTo>
                <a:cubicBezTo>
                  <a:pt x="115435" y="3009"/>
                  <a:pt x="115910" y="3515"/>
                  <a:pt x="116353" y="3991"/>
                </a:cubicBezTo>
                <a:cubicBezTo>
                  <a:pt x="117176" y="4846"/>
                  <a:pt x="117588" y="5796"/>
                  <a:pt x="117842" y="6967"/>
                </a:cubicBezTo>
                <a:cubicBezTo>
                  <a:pt x="118063" y="8139"/>
                  <a:pt x="118190" y="9374"/>
                  <a:pt x="118317" y="10546"/>
                </a:cubicBezTo>
                <a:cubicBezTo>
                  <a:pt x="118507" y="11908"/>
                  <a:pt x="118633" y="13270"/>
                  <a:pt x="118728" y="14663"/>
                </a:cubicBezTo>
                <a:cubicBezTo>
                  <a:pt x="119077" y="19413"/>
                  <a:pt x="118792" y="24195"/>
                  <a:pt x="118697" y="28946"/>
                </a:cubicBezTo>
                <a:cubicBezTo>
                  <a:pt x="118633" y="31542"/>
                  <a:pt x="118602" y="34139"/>
                  <a:pt x="118190" y="36704"/>
                </a:cubicBezTo>
                <a:cubicBezTo>
                  <a:pt x="118127" y="37306"/>
                  <a:pt x="118000" y="37908"/>
                  <a:pt x="117842" y="38510"/>
                </a:cubicBezTo>
                <a:cubicBezTo>
                  <a:pt x="117747" y="38858"/>
                  <a:pt x="117620" y="39301"/>
                  <a:pt x="117335" y="39586"/>
                </a:cubicBezTo>
                <a:cubicBezTo>
                  <a:pt x="117208" y="39713"/>
                  <a:pt x="117208" y="39681"/>
                  <a:pt x="116986" y="39713"/>
                </a:cubicBezTo>
                <a:cubicBezTo>
                  <a:pt x="116258" y="39745"/>
                  <a:pt x="115530" y="39808"/>
                  <a:pt x="114801" y="39840"/>
                </a:cubicBezTo>
                <a:cubicBezTo>
                  <a:pt x="113408" y="39935"/>
                  <a:pt x="112014" y="39998"/>
                  <a:pt x="110653" y="40030"/>
                </a:cubicBezTo>
                <a:cubicBezTo>
                  <a:pt x="105079" y="40220"/>
                  <a:pt x="99537" y="40188"/>
                  <a:pt x="93995" y="40251"/>
                </a:cubicBezTo>
                <a:cubicBezTo>
                  <a:pt x="88326" y="40315"/>
                  <a:pt x="82657" y="40473"/>
                  <a:pt x="76988" y="40473"/>
                </a:cubicBezTo>
                <a:cubicBezTo>
                  <a:pt x="65746" y="40505"/>
                  <a:pt x="54472" y="40631"/>
                  <a:pt x="43198" y="40631"/>
                </a:cubicBezTo>
                <a:cubicBezTo>
                  <a:pt x="37592" y="40631"/>
                  <a:pt x="31987" y="40600"/>
                  <a:pt x="26381" y="40568"/>
                </a:cubicBezTo>
                <a:cubicBezTo>
                  <a:pt x="23626" y="40536"/>
                  <a:pt x="20871" y="40536"/>
                  <a:pt x="18084" y="40473"/>
                </a:cubicBezTo>
                <a:cubicBezTo>
                  <a:pt x="16722" y="40441"/>
                  <a:pt x="15329" y="40378"/>
                  <a:pt x="13935" y="40346"/>
                </a:cubicBezTo>
                <a:cubicBezTo>
                  <a:pt x="12700" y="40315"/>
                  <a:pt x="11592" y="40220"/>
                  <a:pt x="10515" y="39523"/>
                </a:cubicBezTo>
                <a:cubicBezTo>
                  <a:pt x="10040" y="39238"/>
                  <a:pt x="9660" y="38921"/>
                  <a:pt x="9248" y="38573"/>
                </a:cubicBezTo>
                <a:cubicBezTo>
                  <a:pt x="9185" y="38510"/>
                  <a:pt x="8742" y="38130"/>
                  <a:pt x="8425" y="37845"/>
                </a:cubicBezTo>
                <a:lnTo>
                  <a:pt x="8425" y="37845"/>
                </a:lnTo>
                <a:cubicBezTo>
                  <a:pt x="8837" y="37876"/>
                  <a:pt x="9280" y="37876"/>
                  <a:pt x="9723" y="37876"/>
                </a:cubicBezTo>
                <a:cubicBezTo>
                  <a:pt x="11053" y="37940"/>
                  <a:pt x="12384" y="37971"/>
                  <a:pt x="13714" y="37971"/>
                </a:cubicBezTo>
                <a:cubicBezTo>
                  <a:pt x="18021" y="38035"/>
                  <a:pt x="22328" y="38066"/>
                  <a:pt x="26635" y="38098"/>
                </a:cubicBezTo>
                <a:cubicBezTo>
                  <a:pt x="29516" y="38114"/>
                  <a:pt x="32406" y="38122"/>
                  <a:pt x="35296" y="38122"/>
                </a:cubicBezTo>
                <a:cubicBezTo>
                  <a:pt x="38186" y="38122"/>
                  <a:pt x="41076" y="38114"/>
                  <a:pt x="43958" y="38098"/>
                </a:cubicBezTo>
                <a:cubicBezTo>
                  <a:pt x="50450" y="38098"/>
                  <a:pt x="56942" y="38066"/>
                  <a:pt x="63434" y="38035"/>
                </a:cubicBezTo>
                <a:cubicBezTo>
                  <a:pt x="69831" y="37971"/>
                  <a:pt x="76228" y="37908"/>
                  <a:pt x="82626" y="37845"/>
                </a:cubicBezTo>
                <a:cubicBezTo>
                  <a:pt x="88168" y="37781"/>
                  <a:pt x="93678" y="37718"/>
                  <a:pt x="99220" y="37623"/>
                </a:cubicBezTo>
                <a:cubicBezTo>
                  <a:pt x="103084" y="37528"/>
                  <a:pt x="106979" y="37465"/>
                  <a:pt x="110843" y="37306"/>
                </a:cubicBezTo>
                <a:cubicBezTo>
                  <a:pt x="111476" y="37275"/>
                  <a:pt x="112078" y="37243"/>
                  <a:pt x="112711" y="37211"/>
                </a:cubicBezTo>
                <a:cubicBezTo>
                  <a:pt x="113123" y="37180"/>
                  <a:pt x="113661" y="37211"/>
                  <a:pt x="114073" y="37085"/>
                </a:cubicBezTo>
                <a:cubicBezTo>
                  <a:pt x="114516" y="36958"/>
                  <a:pt x="114738" y="36388"/>
                  <a:pt x="114865" y="35976"/>
                </a:cubicBezTo>
                <a:cubicBezTo>
                  <a:pt x="115118" y="35279"/>
                  <a:pt x="115245" y="34519"/>
                  <a:pt x="115371" y="33759"/>
                </a:cubicBezTo>
                <a:cubicBezTo>
                  <a:pt x="115751" y="31289"/>
                  <a:pt x="115941" y="28787"/>
                  <a:pt x="116068" y="26317"/>
                </a:cubicBezTo>
                <a:cubicBezTo>
                  <a:pt x="116195" y="23214"/>
                  <a:pt x="116290" y="20110"/>
                  <a:pt x="116258" y="17006"/>
                </a:cubicBezTo>
                <a:cubicBezTo>
                  <a:pt x="116258" y="14030"/>
                  <a:pt x="116131" y="11021"/>
                  <a:pt x="115846" y="8044"/>
                </a:cubicBezTo>
                <a:cubicBezTo>
                  <a:pt x="115688" y="6239"/>
                  <a:pt x="115530" y="4307"/>
                  <a:pt x="114960" y="2534"/>
                </a:cubicBezTo>
                <a:close/>
                <a:moveTo>
                  <a:pt x="34837" y="0"/>
                </a:moveTo>
                <a:cubicBezTo>
                  <a:pt x="29992" y="32"/>
                  <a:pt x="25114" y="32"/>
                  <a:pt x="20237" y="32"/>
                </a:cubicBezTo>
                <a:cubicBezTo>
                  <a:pt x="17007" y="64"/>
                  <a:pt x="13745" y="95"/>
                  <a:pt x="10515" y="190"/>
                </a:cubicBezTo>
                <a:cubicBezTo>
                  <a:pt x="9692" y="222"/>
                  <a:pt x="8900" y="254"/>
                  <a:pt x="8077" y="349"/>
                </a:cubicBezTo>
                <a:cubicBezTo>
                  <a:pt x="7887" y="380"/>
                  <a:pt x="7696" y="380"/>
                  <a:pt x="7506" y="444"/>
                </a:cubicBezTo>
                <a:cubicBezTo>
                  <a:pt x="6905" y="697"/>
                  <a:pt x="6905" y="1742"/>
                  <a:pt x="6810" y="2249"/>
                </a:cubicBezTo>
                <a:cubicBezTo>
                  <a:pt x="6588" y="3864"/>
                  <a:pt x="6493" y="5511"/>
                  <a:pt x="6430" y="7126"/>
                </a:cubicBezTo>
                <a:cubicBezTo>
                  <a:pt x="6398" y="8488"/>
                  <a:pt x="6366" y="9913"/>
                  <a:pt x="6556" y="11243"/>
                </a:cubicBezTo>
                <a:cubicBezTo>
                  <a:pt x="4086" y="11781"/>
                  <a:pt x="2154" y="13681"/>
                  <a:pt x="1236" y="16025"/>
                </a:cubicBezTo>
                <a:cubicBezTo>
                  <a:pt x="1" y="19002"/>
                  <a:pt x="603" y="22327"/>
                  <a:pt x="3263" y="24290"/>
                </a:cubicBezTo>
                <a:cubicBezTo>
                  <a:pt x="4118" y="24892"/>
                  <a:pt x="5100" y="25272"/>
                  <a:pt x="6081" y="25430"/>
                </a:cubicBezTo>
                <a:cubicBezTo>
                  <a:pt x="5955" y="26507"/>
                  <a:pt x="6050" y="27679"/>
                  <a:pt x="6145" y="28756"/>
                </a:cubicBezTo>
                <a:cubicBezTo>
                  <a:pt x="6271" y="30402"/>
                  <a:pt x="6430" y="32049"/>
                  <a:pt x="6651" y="33664"/>
                </a:cubicBezTo>
                <a:cubicBezTo>
                  <a:pt x="6778" y="34804"/>
                  <a:pt x="6936" y="35944"/>
                  <a:pt x="7095" y="37085"/>
                </a:cubicBezTo>
                <a:cubicBezTo>
                  <a:pt x="7126" y="37338"/>
                  <a:pt x="7190" y="37496"/>
                  <a:pt x="7380" y="37623"/>
                </a:cubicBezTo>
                <a:cubicBezTo>
                  <a:pt x="7411" y="37781"/>
                  <a:pt x="7570" y="37940"/>
                  <a:pt x="7728" y="38130"/>
                </a:cubicBezTo>
                <a:cubicBezTo>
                  <a:pt x="8108" y="38541"/>
                  <a:pt x="8520" y="38953"/>
                  <a:pt x="8932" y="39365"/>
                </a:cubicBezTo>
                <a:cubicBezTo>
                  <a:pt x="9723" y="40093"/>
                  <a:pt x="10642" y="40695"/>
                  <a:pt x="11655" y="40980"/>
                </a:cubicBezTo>
                <a:cubicBezTo>
                  <a:pt x="12484" y="41202"/>
                  <a:pt x="13364" y="41231"/>
                  <a:pt x="14238" y="41231"/>
                </a:cubicBezTo>
                <a:cubicBezTo>
                  <a:pt x="14545" y="41231"/>
                  <a:pt x="14850" y="41227"/>
                  <a:pt x="15152" y="41227"/>
                </a:cubicBezTo>
                <a:cubicBezTo>
                  <a:pt x="15339" y="41227"/>
                  <a:pt x="15525" y="41229"/>
                  <a:pt x="15709" y="41233"/>
                </a:cubicBezTo>
                <a:cubicBezTo>
                  <a:pt x="17166" y="41265"/>
                  <a:pt x="18591" y="41265"/>
                  <a:pt x="20047" y="41296"/>
                </a:cubicBezTo>
                <a:cubicBezTo>
                  <a:pt x="25843" y="41328"/>
                  <a:pt x="31638" y="41391"/>
                  <a:pt x="37465" y="41391"/>
                </a:cubicBezTo>
                <a:cubicBezTo>
                  <a:pt x="49151" y="41391"/>
                  <a:pt x="60869" y="41360"/>
                  <a:pt x="72555" y="41265"/>
                </a:cubicBezTo>
                <a:cubicBezTo>
                  <a:pt x="84241" y="41138"/>
                  <a:pt x="95927" y="41138"/>
                  <a:pt x="107581" y="40853"/>
                </a:cubicBezTo>
                <a:cubicBezTo>
                  <a:pt x="110494" y="40758"/>
                  <a:pt x="113408" y="40663"/>
                  <a:pt x="116321" y="40441"/>
                </a:cubicBezTo>
                <a:cubicBezTo>
                  <a:pt x="116923" y="40410"/>
                  <a:pt x="117493" y="40473"/>
                  <a:pt x="117905" y="39998"/>
                </a:cubicBezTo>
                <a:cubicBezTo>
                  <a:pt x="118190" y="39681"/>
                  <a:pt x="118348" y="39206"/>
                  <a:pt x="118475" y="38795"/>
                </a:cubicBezTo>
                <a:cubicBezTo>
                  <a:pt x="118887" y="37528"/>
                  <a:pt x="119013" y="36134"/>
                  <a:pt x="119140" y="34773"/>
                </a:cubicBezTo>
                <a:cubicBezTo>
                  <a:pt x="119267" y="33316"/>
                  <a:pt x="119330" y="31859"/>
                  <a:pt x="119362" y="30402"/>
                </a:cubicBezTo>
                <a:cubicBezTo>
                  <a:pt x="119457" y="26349"/>
                  <a:pt x="119647" y="22295"/>
                  <a:pt x="119552" y="18242"/>
                </a:cubicBezTo>
                <a:cubicBezTo>
                  <a:pt x="119488" y="15328"/>
                  <a:pt x="119330" y="12446"/>
                  <a:pt x="118950" y="9596"/>
                </a:cubicBezTo>
                <a:cubicBezTo>
                  <a:pt x="118697" y="7411"/>
                  <a:pt x="118507" y="5226"/>
                  <a:pt x="116923" y="3579"/>
                </a:cubicBezTo>
                <a:cubicBezTo>
                  <a:pt x="116036" y="2724"/>
                  <a:pt x="115181" y="1805"/>
                  <a:pt x="114326" y="919"/>
                </a:cubicBezTo>
                <a:cubicBezTo>
                  <a:pt x="114390" y="729"/>
                  <a:pt x="114295" y="475"/>
                  <a:pt x="114041" y="444"/>
                </a:cubicBezTo>
                <a:cubicBezTo>
                  <a:pt x="113915" y="444"/>
                  <a:pt x="113788" y="412"/>
                  <a:pt x="113693" y="412"/>
                </a:cubicBezTo>
                <a:lnTo>
                  <a:pt x="113376" y="412"/>
                </a:lnTo>
                <a:cubicBezTo>
                  <a:pt x="112711" y="412"/>
                  <a:pt x="112014" y="412"/>
                  <a:pt x="111349" y="380"/>
                </a:cubicBezTo>
                <a:cubicBezTo>
                  <a:pt x="108277" y="380"/>
                  <a:pt x="105237" y="349"/>
                  <a:pt x="102197" y="317"/>
                </a:cubicBezTo>
                <a:cubicBezTo>
                  <a:pt x="97447" y="285"/>
                  <a:pt x="92728" y="254"/>
                  <a:pt x="87978" y="222"/>
                </a:cubicBezTo>
                <a:cubicBezTo>
                  <a:pt x="82214" y="190"/>
                  <a:pt x="76450" y="159"/>
                  <a:pt x="70718" y="127"/>
                </a:cubicBezTo>
                <a:cubicBezTo>
                  <a:pt x="64574" y="95"/>
                  <a:pt x="58462" y="64"/>
                  <a:pt x="52318" y="32"/>
                </a:cubicBezTo>
                <a:cubicBezTo>
                  <a:pt x="46491" y="0"/>
                  <a:pt x="40664" y="0"/>
                  <a:pt x="348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904;p34"/>
          <p:cNvSpPr txBox="1"/>
          <p:nvPr/>
        </p:nvSpPr>
        <p:spPr>
          <a:xfrm>
            <a:off x="522479" y="1327836"/>
            <a:ext cx="2352902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DECISION CRITERIA </a:t>
            </a:r>
            <a:endParaRPr sz="20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25" name="Google Shape;904;p34"/>
          <p:cNvSpPr txBox="1"/>
          <p:nvPr/>
        </p:nvSpPr>
        <p:spPr>
          <a:xfrm>
            <a:off x="500314" y="3062118"/>
            <a:ext cx="2057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CONCLUSION</a:t>
            </a:r>
            <a:endParaRPr sz="18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28" name="Google Shape;904;p34"/>
          <p:cNvSpPr txBox="1"/>
          <p:nvPr/>
        </p:nvSpPr>
        <p:spPr>
          <a:xfrm>
            <a:off x="710250" y="1652992"/>
            <a:ext cx="3226675" cy="840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We reject Ho if p value is  less than 0.05, P=0.008055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FFFF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Since p value is more than 0.05 we reject Ho </a:t>
            </a:r>
            <a:endParaRPr sz="1600" dirty="0">
              <a:solidFill>
                <a:srgbClr val="FFFFFF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30" name="Google Shape;901;p34"/>
          <p:cNvSpPr/>
          <p:nvPr/>
        </p:nvSpPr>
        <p:spPr>
          <a:xfrm>
            <a:off x="4605025" y="1652992"/>
            <a:ext cx="4428628" cy="936068"/>
          </a:xfrm>
          <a:custGeom>
            <a:avLst/>
            <a:gdLst/>
            <a:ahLst/>
            <a:cxnLst/>
            <a:rect l="l" t="t" r="r" b="b"/>
            <a:pathLst>
              <a:path w="103812" h="30466" extrusionOk="0">
                <a:moveTo>
                  <a:pt x="99315" y="0"/>
                </a:moveTo>
                <a:cubicBezTo>
                  <a:pt x="97478" y="0"/>
                  <a:pt x="96528" y="159"/>
                  <a:pt x="95641" y="285"/>
                </a:cubicBezTo>
                <a:cubicBezTo>
                  <a:pt x="94723" y="412"/>
                  <a:pt x="93836" y="539"/>
                  <a:pt x="92063" y="539"/>
                </a:cubicBezTo>
                <a:cubicBezTo>
                  <a:pt x="90258" y="539"/>
                  <a:pt x="89339" y="444"/>
                  <a:pt x="88452" y="349"/>
                </a:cubicBezTo>
                <a:cubicBezTo>
                  <a:pt x="87534" y="254"/>
                  <a:pt x="86616" y="159"/>
                  <a:pt x="84779" y="159"/>
                </a:cubicBezTo>
                <a:cubicBezTo>
                  <a:pt x="82942" y="159"/>
                  <a:pt x="81992" y="222"/>
                  <a:pt x="81105" y="285"/>
                </a:cubicBezTo>
                <a:cubicBezTo>
                  <a:pt x="80218" y="349"/>
                  <a:pt x="79300" y="412"/>
                  <a:pt x="77495" y="412"/>
                </a:cubicBezTo>
                <a:cubicBezTo>
                  <a:pt x="75658" y="412"/>
                  <a:pt x="74740" y="444"/>
                  <a:pt x="73853" y="475"/>
                </a:cubicBezTo>
                <a:cubicBezTo>
                  <a:pt x="72935" y="507"/>
                  <a:pt x="72016" y="570"/>
                  <a:pt x="70211" y="570"/>
                </a:cubicBezTo>
                <a:cubicBezTo>
                  <a:pt x="68438" y="570"/>
                  <a:pt x="67551" y="444"/>
                  <a:pt x="66632" y="349"/>
                </a:cubicBezTo>
                <a:cubicBezTo>
                  <a:pt x="65714" y="222"/>
                  <a:pt x="64796" y="95"/>
                  <a:pt x="62959" y="95"/>
                </a:cubicBezTo>
                <a:cubicBezTo>
                  <a:pt x="61122" y="95"/>
                  <a:pt x="60172" y="159"/>
                  <a:pt x="59285" y="190"/>
                </a:cubicBezTo>
                <a:cubicBezTo>
                  <a:pt x="58398" y="222"/>
                  <a:pt x="57480" y="285"/>
                  <a:pt x="55675" y="285"/>
                </a:cubicBezTo>
                <a:lnTo>
                  <a:pt x="52033" y="285"/>
                </a:lnTo>
                <a:cubicBezTo>
                  <a:pt x="51115" y="285"/>
                  <a:pt x="50228" y="317"/>
                  <a:pt x="48391" y="317"/>
                </a:cubicBezTo>
                <a:cubicBezTo>
                  <a:pt x="46586" y="317"/>
                  <a:pt x="45668" y="285"/>
                  <a:pt x="44781" y="254"/>
                </a:cubicBezTo>
                <a:cubicBezTo>
                  <a:pt x="43862" y="254"/>
                  <a:pt x="42944" y="222"/>
                  <a:pt x="41107" y="222"/>
                </a:cubicBezTo>
                <a:cubicBezTo>
                  <a:pt x="39270" y="222"/>
                  <a:pt x="38352" y="317"/>
                  <a:pt x="37434" y="380"/>
                </a:cubicBezTo>
                <a:cubicBezTo>
                  <a:pt x="36547" y="475"/>
                  <a:pt x="35660" y="570"/>
                  <a:pt x="33855" y="570"/>
                </a:cubicBezTo>
                <a:cubicBezTo>
                  <a:pt x="32050" y="570"/>
                  <a:pt x="31131" y="507"/>
                  <a:pt x="30245" y="475"/>
                </a:cubicBezTo>
                <a:cubicBezTo>
                  <a:pt x="29326" y="412"/>
                  <a:pt x="28408" y="349"/>
                  <a:pt x="26571" y="349"/>
                </a:cubicBezTo>
                <a:cubicBezTo>
                  <a:pt x="24766" y="349"/>
                  <a:pt x="23848" y="349"/>
                  <a:pt x="22961" y="317"/>
                </a:cubicBezTo>
                <a:lnTo>
                  <a:pt x="22232" y="317"/>
                </a:lnTo>
                <a:lnTo>
                  <a:pt x="22327" y="1109"/>
                </a:lnTo>
                <a:lnTo>
                  <a:pt x="22929" y="1109"/>
                </a:lnTo>
                <a:cubicBezTo>
                  <a:pt x="23816" y="1140"/>
                  <a:pt x="24766" y="1172"/>
                  <a:pt x="26571" y="1172"/>
                </a:cubicBezTo>
                <a:cubicBezTo>
                  <a:pt x="28376" y="1172"/>
                  <a:pt x="29295" y="1204"/>
                  <a:pt x="30181" y="1267"/>
                </a:cubicBezTo>
                <a:cubicBezTo>
                  <a:pt x="31100" y="1299"/>
                  <a:pt x="32018" y="1362"/>
                  <a:pt x="33855" y="1362"/>
                </a:cubicBezTo>
                <a:cubicBezTo>
                  <a:pt x="35692" y="1362"/>
                  <a:pt x="36610" y="1267"/>
                  <a:pt x="37529" y="1204"/>
                </a:cubicBezTo>
                <a:cubicBezTo>
                  <a:pt x="38415" y="1109"/>
                  <a:pt x="39334" y="1014"/>
                  <a:pt x="41107" y="1014"/>
                </a:cubicBezTo>
                <a:cubicBezTo>
                  <a:pt x="42944" y="1014"/>
                  <a:pt x="43862" y="1045"/>
                  <a:pt x="44749" y="1045"/>
                </a:cubicBezTo>
                <a:cubicBezTo>
                  <a:pt x="45636" y="1077"/>
                  <a:pt x="46586" y="1109"/>
                  <a:pt x="48391" y="1109"/>
                </a:cubicBezTo>
                <a:cubicBezTo>
                  <a:pt x="50228" y="1109"/>
                  <a:pt x="51115" y="1109"/>
                  <a:pt x="52033" y="1077"/>
                </a:cubicBezTo>
                <a:lnTo>
                  <a:pt x="55675" y="1077"/>
                </a:lnTo>
                <a:cubicBezTo>
                  <a:pt x="57512" y="1077"/>
                  <a:pt x="58430" y="1045"/>
                  <a:pt x="59317" y="982"/>
                </a:cubicBezTo>
                <a:cubicBezTo>
                  <a:pt x="60204" y="950"/>
                  <a:pt x="61122" y="887"/>
                  <a:pt x="62959" y="887"/>
                </a:cubicBezTo>
                <a:cubicBezTo>
                  <a:pt x="64732" y="887"/>
                  <a:pt x="65619" y="1014"/>
                  <a:pt x="66537" y="1140"/>
                </a:cubicBezTo>
                <a:cubicBezTo>
                  <a:pt x="67424" y="1235"/>
                  <a:pt x="68374" y="1362"/>
                  <a:pt x="70211" y="1362"/>
                </a:cubicBezTo>
                <a:cubicBezTo>
                  <a:pt x="72048" y="1362"/>
                  <a:pt x="72966" y="1330"/>
                  <a:pt x="73885" y="1267"/>
                </a:cubicBezTo>
                <a:cubicBezTo>
                  <a:pt x="74771" y="1235"/>
                  <a:pt x="75690" y="1204"/>
                  <a:pt x="77495" y="1204"/>
                </a:cubicBezTo>
                <a:cubicBezTo>
                  <a:pt x="79332" y="1204"/>
                  <a:pt x="80250" y="1140"/>
                  <a:pt x="81169" y="1077"/>
                </a:cubicBezTo>
                <a:cubicBezTo>
                  <a:pt x="82055" y="1014"/>
                  <a:pt x="82974" y="950"/>
                  <a:pt x="84779" y="950"/>
                </a:cubicBezTo>
                <a:cubicBezTo>
                  <a:pt x="86552" y="950"/>
                  <a:pt x="87471" y="1045"/>
                  <a:pt x="88357" y="1140"/>
                </a:cubicBezTo>
                <a:cubicBezTo>
                  <a:pt x="89276" y="1235"/>
                  <a:pt x="90194" y="1330"/>
                  <a:pt x="92063" y="1330"/>
                </a:cubicBezTo>
                <a:cubicBezTo>
                  <a:pt x="93899" y="1330"/>
                  <a:pt x="94818" y="1204"/>
                  <a:pt x="95736" y="1077"/>
                </a:cubicBezTo>
                <a:cubicBezTo>
                  <a:pt x="96655" y="919"/>
                  <a:pt x="97541" y="824"/>
                  <a:pt x="99315" y="824"/>
                </a:cubicBezTo>
                <a:cubicBezTo>
                  <a:pt x="101373" y="824"/>
                  <a:pt x="102799" y="2914"/>
                  <a:pt x="102799" y="4782"/>
                </a:cubicBezTo>
                <a:lnTo>
                  <a:pt x="102799" y="11781"/>
                </a:lnTo>
                <a:cubicBezTo>
                  <a:pt x="102799" y="13554"/>
                  <a:pt x="102862" y="14473"/>
                  <a:pt x="102894" y="15328"/>
                </a:cubicBezTo>
                <a:cubicBezTo>
                  <a:pt x="102957" y="16183"/>
                  <a:pt x="103020" y="17070"/>
                  <a:pt x="103020" y="18812"/>
                </a:cubicBezTo>
                <a:cubicBezTo>
                  <a:pt x="103020" y="20553"/>
                  <a:pt x="102989" y="21440"/>
                  <a:pt x="102957" y="22295"/>
                </a:cubicBezTo>
                <a:cubicBezTo>
                  <a:pt x="102894" y="23150"/>
                  <a:pt x="102862" y="24037"/>
                  <a:pt x="102862" y="25810"/>
                </a:cubicBezTo>
                <a:cubicBezTo>
                  <a:pt x="102862" y="27869"/>
                  <a:pt x="101278" y="29516"/>
                  <a:pt x="99315" y="29516"/>
                </a:cubicBezTo>
                <a:cubicBezTo>
                  <a:pt x="97510" y="29516"/>
                  <a:pt x="96591" y="29452"/>
                  <a:pt x="95705" y="29389"/>
                </a:cubicBezTo>
                <a:cubicBezTo>
                  <a:pt x="94818" y="29326"/>
                  <a:pt x="93868" y="29262"/>
                  <a:pt x="92063" y="29262"/>
                </a:cubicBezTo>
                <a:cubicBezTo>
                  <a:pt x="90226" y="29262"/>
                  <a:pt x="89276" y="29357"/>
                  <a:pt x="88389" y="29452"/>
                </a:cubicBezTo>
                <a:cubicBezTo>
                  <a:pt x="87502" y="29547"/>
                  <a:pt x="86584" y="29674"/>
                  <a:pt x="84779" y="29674"/>
                </a:cubicBezTo>
                <a:cubicBezTo>
                  <a:pt x="83005" y="29674"/>
                  <a:pt x="82119" y="29516"/>
                  <a:pt x="81200" y="29357"/>
                </a:cubicBezTo>
                <a:cubicBezTo>
                  <a:pt x="80313" y="29199"/>
                  <a:pt x="79363" y="29041"/>
                  <a:pt x="77495" y="29041"/>
                </a:cubicBezTo>
                <a:cubicBezTo>
                  <a:pt x="75690" y="29041"/>
                  <a:pt x="74771" y="29009"/>
                  <a:pt x="73885" y="29009"/>
                </a:cubicBezTo>
                <a:cubicBezTo>
                  <a:pt x="72966" y="29009"/>
                  <a:pt x="72048" y="28977"/>
                  <a:pt x="70243" y="28977"/>
                </a:cubicBezTo>
                <a:cubicBezTo>
                  <a:pt x="68406" y="28977"/>
                  <a:pt x="67456" y="29104"/>
                  <a:pt x="66537" y="29199"/>
                </a:cubicBezTo>
                <a:cubicBezTo>
                  <a:pt x="65619" y="29326"/>
                  <a:pt x="64764" y="29421"/>
                  <a:pt x="62959" y="29421"/>
                </a:cubicBezTo>
                <a:cubicBezTo>
                  <a:pt x="61154" y="29421"/>
                  <a:pt x="60299" y="29326"/>
                  <a:pt x="59380" y="29231"/>
                </a:cubicBezTo>
                <a:cubicBezTo>
                  <a:pt x="58462" y="29136"/>
                  <a:pt x="57512" y="29009"/>
                  <a:pt x="55675" y="29009"/>
                </a:cubicBezTo>
                <a:cubicBezTo>
                  <a:pt x="53838" y="29009"/>
                  <a:pt x="52920" y="29104"/>
                  <a:pt x="52001" y="29167"/>
                </a:cubicBezTo>
                <a:cubicBezTo>
                  <a:pt x="51115" y="29231"/>
                  <a:pt x="50228" y="29326"/>
                  <a:pt x="48423" y="29326"/>
                </a:cubicBezTo>
                <a:cubicBezTo>
                  <a:pt x="46586" y="29326"/>
                  <a:pt x="45636" y="29357"/>
                  <a:pt x="44749" y="29421"/>
                </a:cubicBezTo>
                <a:cubicBezTo>
                  <a:pt x="43862" y="29484"/>
                  <a:pt x="42944" y="29547"/>
                  <a:pt x="41139" y="29547"/>
                </a:cubicBezTo>
                <a:cubicBezTo>
                  <a:pt x="39334" y="29547"/>
                  <a:pt x="38479" y="29421"/>
                  <a:pt x="37529" y="29326"/>
                </a:cubicBezTo>
                <a:cubicBezTo>
                  <a:pt x="36642" y="29231"/>
                  <a:pt x="35692" y="29104"/>
                  <a:pt x="33855" y="29104"/>
                </a:cubicBezTo>
                <a:cubicBezTo>
                  <a:pt x="32018" y="29104"/>
                  <a:pt x="31100" y="29199"/>
                  <a:pt x="30181" y="29294"/>
                </a:cubicBezTo>
                <a:cubicBezTo>
                  <a:pt x="29295" y="29389"/>
                  <a:pt x="28376" y="29452"/>
                  <a:pt x="26571" y="29452"/>
                </a:cubicBezTo>
                <a:cubicBezTo>
                  <a:pt x="24766" y="29452"/>
                  <a:pt x="23848" y="29421"/>
                  <a:pt x="22961" y="29389"/>
                </a:cubicBezTo>
                <a:cubicBezTo>
                  <a:pt x="22074" y="29357"/>
                  <a:pt x="21124" y="29326"/>
                  <a:pt x="19319" y="29326"/>
                </a:cubicBezTo>
                <a:lnTo>
                  <a:pt x="12035" y="29326"/>
                </a:lnTo>
                <a:cubicBezTo>
                  <a:pt x="10198" y="29326"/>
                  <a:pt x="9248" y="29421"/>
                  <a:pt x="8361" y="29516"/>
                </a:cubicBezTo>
                <a:cubicBezTo>
                  <a:pt x="7475" y="29579"/>
                  <a:pt x="6556" y="29674"/>
                  <a:pt x="4751" y="29674"/>
                </a:cubicBezTo>
                <a:cubicBezTo>
                  <a:pt x="2819" y="29674"/>
                  <a:pt x="1046" y="27837"/>
                  <a:pt x="1046" y="25810"/>
                </a:cubicBezTo>
                <a:cubicBezTo>
                  <a:pt x="1046" y="24069"/>
                  <a:pt x="1077" y="23182"/>
                  <a:pt x="1109" y="22327"/>
                </a:cubicBezTo>
                <a:cubicBezTo>
                  <a:pt x="1172" y="21472"/>
                  <a:pt x="1204" y="20585"/>
                  <a:pt x="1204" y="18812"/>
                </a:cubicBezTo>
                <a:cubicBezTo>
                  <a:pt x="1204" y="17038"/>
                  <a:pt x="1109" y="16120"/>
                  <a:pt x="982" y="15265"/>
                </a:cubicBezTo>
                <a:cubicBezTo>
                  <a:pt x="887" y="14378"/>
                  <a:pt x="792" y="13523"/>
                  <a:pt x="792" y="11813"/>
                </a:cubicBezTo>
                <a:cubicBezTo>
                  <a:pt x="792" y="10071"/>
                  <a:pt x="824" y="9184"/>
                  <a:pt x="887" y="8329"/>
                </a:cubicBezTo>
                <a:cubicBezTo>
                  <a:pt x="919" y="7442"/>
                  <a:pt x="951" y="6556"/>
                  <a:pt x="951" y="4814"/>
                </a:cubicBezTo>
                <a:cubicBezTo>
                  <a:pt x="951" y="2850"/>
                  <a:pt x="2693" y="1172"/>
                  <a:pt x="4751" y="1172"/>
                </a:cubicBezTo>
                <a:cubicBezTo>
                  <a:pt x="5226" y="1172"/>
                  <a:pt x="5606" y="1204"/>
                  <a:pt x="5954" y="1204"/>
                </a:cubicBezTo>
                <a:lnTo>
                  <a:pt x="5986" y="412"/>
                </a:lnTo>
                <a:cubicBezTo>
                  <a:pt x="5606" y="412"/>
                  <a:pt x="5226" y="380"/>
                  <a:pt x="4751" y="380"/>
                </a:cubicBezTo>
                <a:cubicBezTo>
                  <a:pt x="2281" y="380"/>
                  <a:pt x="159" y="2407"/>
                  <a:pt x="159" y="4814"/>
                </a:cubicBezTo>
                <a:cubicBezTo>
                  <a:pt x="159" y="6556"/>
                  <a:pt x="127" y="7442"/>
                  <a:pt x="96" y="8297"/>
                </a:cubicBezTo>
                <a:cubicBezTo>
                  <a:pt x="32" y="9152"/>
                  <a:pt x="1" y="10039"/>
                  <a:pt x="1" y="11813"/>
                </a:cubicBezTo>
                <a:cubicBezTo>
                  <a:pt x="1" y="13586"/>
                  <a:pt x="96" y="14473"/>
                  <a:pt x="191" y="15360"/>
                </a:cubicBezTo>
                <a:cubicBezTo>
                  <a:pt x="317" y="16246"/>
                  <a:pt x="412" y="17101"/>
                  <a:pt x="412" y="18812"/>
                </a:cubicBezTo>
                <a:cubicBezTo>
                  <a:pt x="412" y="20553"/>
                  <a:pt x="381" y="21440"/>
                  <a:pt x="349" y="22295"/>
                </a:cubicBezTo>
                <a:cubicBezTo>
                  <a:pt x="286" y="23182"/>
                  <a:pt x="254" y="24069"/>
                  <a:pt x="254" y="25810"/>
                </a:cubicBezTo>
                <a:cubicBezTo>
                  <a:pt x="254" y="28312"/>
                  <a:pt x="2344" y="30466"/>
                  <a:pt x="4751" y="30466"/>
                </a:cubicBezTo>
                <a:cubicBezTo>
                  <a:pt x="6588" y="30466"/>
                  <a:pt x="7538" y="30371"/>
                  <a:pt x="8425" y="30307"/>
                </a:cubicBezTo>
                <a:cubicBezTo>
                  <a:pt x="9311" y="30212"/>
                  <a:pt x="10230" y="30117"/>
                  <a:pt x="12035" y="30117"/>
                </a:cubicBezTo>
                <a:lnTo>
                  <a:pt x="19319" y="30117"/>
                </a:lnTo>
                <a:cubicBezTo>
                  <a:pt x="21124" y="30117"/>
                  <a:pt x="22042" y="30149"/>
                  <a:pt x="22929" y="30181"/>
                </a:cubicBezTo>
                <a:cubicBezTo>
                  <a:pt x="23816" y="30212"/>
                  <a:pt x="24766" y="30244"/>
                  <a:pt x="26571" y="30244"/>
                </a:cubicBezTo>
                <a:cubicBezTo>
                  <a:pt x="28408" y="30244"/>
                  <a:pt x="29358" y="30181"/>
                  <a:pt x="30276" y="30086"/>
                </a:cubicBezTo>
                <a:cubicBezTo>
                  <a:pt x="31131" y="29991"/>
                  <a:pt x="32050" y="29896"/>
                  <a:pt x="33855" y="29896"/>
                </a:cubicBezTo>
                <a:cubicBezTo>
                  <a:pt x="35660" y="29896"/>
                  <a:pt x="36515" y="29991"/>
                  <a:pt x="37465" y="30117"/>
                </a:cubicBezTo>
                <a:cubicBezTo>
                  <a:pt x="38352" y="30212"/>
                  <a:pt x="39302" y="30339"/>
                  <a:pt x="41139" y="30339"/>
                </a:cubicBezTo>
                <a:cubicBezTo>
                  <a:pt x="42976" y="30339"/>
                  <a:pt x="43894" y="30276"/>
                  <a:pt x="44781" y="30212"/>
                </a:cubicBezTo>
                <a:cubicBezTo>
                  <a:pt x="45668" y="30149"/>
                  <a:pt x="46586" y="30117"/>
                  <a:pt x="48423" y="30117"/>
                </a:cubicBezTo>
                <a:cubicBezTo>
                  <a:pt x="50228" y="30117"/>
                  <a:pt x="51178" y="30022"/>
                  <a:pt x="52065" y="29959"/>
                </a:cubicBezTo>
                <a:cubicBezTo>
                  <a:pt x="52951" y="29896"/>
                  <a:pt x="53870" y="29801"/>
                  <a:pt x="55675" y="29801"/>
                </a:cubicBezTo>
                <a:cubicBezTo>
                  <a:pt x="57480" y="29801"/>
                  <a:pt x="58367" y="29927"/>
                  <a:pt x="59285" y="30022"/>
                </a:cubicBezTo>
                <a:cubicBezTo>
                  <a:pt x="60172" y="30117"/>
                  <a:pt x="61122" y="30212"/>
                  <a:pt x="62959" y="30212"/>
                </a:cubicBezTo>
                <a:cubicBezTo>
                  <a:pt x="64796" y="30212"/>
                  <a:pt x="65746" y="30086"/>
                  <a:pt x="66632" y="29991"/>
                </a:cubicBezTo>
                <a:cubicBezTo>
                  <a:pt x="67551" y="29896"/>
                  <a:pt x="68438" y="29769"/>
                  <a:pt x="70243" y="29769"/>
                </a:cubicBezTo>
                <a:cubicBezTo>
                  <a:pt x="72048" y="29769"/>
                  <a:pt x="72966" y="29801"/>
                  <a:pt x="73853" y="29801"/>
                </a:cubicBezTo>
                <a:cubicBezTo>
                  <a:pt x="74771" y="29801"/>
                  <a:pt x="75690" y="29832"/>
                  <a:pt x="77495" y="29832"/>
                </a:cubicBezTo>
                <a:cubicBezTo>
                  <a:pt x="79300" y="29832"/>
                  <a:pt x="80155" y="29959"/>
                  <a:pt x="81074" y="30149"/>
                </a:cubicBezTo>
                <a:cubicBezTo>
                  <a:pt x="81992" y="30276"/>
                  <a:pt x="82942" y="30466"/>
                  <a:pt x="84779" y="30466"/>
                </a:cubicBezTo>
                <a:cubicBezTo>
                  <a:pt x="86616" y="30466"/>
                  <a:pt x="87566" y="30339"/>
                  <a:pt x="88452" y="30244"/>
                </a:cubicBezTo>
                <a:cubicBezTo>
                  <a:pt x="89339" y="30149"/>
                  <a:pt x="90258" y="30054"/>
                  <a:pt x="92063" y="30054"/>
                </a:cubicBezTo>
                <a:cubicBezTo>
                  <a:pt x="93868" y="30054"/>
                  <a:pt x="94786" y="30117"/>
                  <a:pt x="95673" y="30181"/>
                </a:cubicBezTo>
                <a:cubicBezTo>
                  <a:pt x="96560" y="30244"/>
                  <a:pt x="97510" y="30307"/>
                  <a:pt x="99315" y="30307"/>
                </a:cubicBezTo>
                <a:cubicBezTo>
                  <a:pt x="101722" y="30307"/>
                  <a:pt x="103654" y="28281"/>
                  <a:pt x="103654" y="25810"/>
                </a:cubicBezTo>
                <a:cubicBezTo>
                  <a:pt x="103654" y="24069"/>
                  <a:pt x="103685" y="23182"/>
                  <a:pt x="103749" y="22327"/>
                </a:cubicBezTo>
                <a:cubicBezTo>
                  <a:pt x="103780" y="21472"/>
                  <a:pt x="103812" y="20553"/>
                  <a:pt x="103812" y="18812"/>
                </a:cubicBezTo>
                <a:cubicBezTo>
                  <a:pt x="103812" y="17038"/>
                  <a:pt x="103749" y="16151"/>
                  <a:pt x="103717" y="15265"/>
                </a:cubicBezTo>
                <a:cubicBezTo>
                  <a:pt x="103654" y="14410"/>
                  <a:pt x="103590" y="13523"/>
                  <a:pt x="103590" y="11781"/>
                </a:cubicBezTo>
                <a:lnTo>
                  <a:pt x="103590" y="4782"/>
                </a:lnTo>
                <a:cubicBezTo>
                  <a:pt x="103590" y="2470"/>
                  <a:pt x="101880" y="0"/>
                  <a:pt x="993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" name="Google Shape;902;p34"/>
          <p:cNvSpPr/>
          <p:nvPr/>
        </p:nvSpPr>
        <p:spPr>
          <a:xfrm>
            <a:off x="4893057" y="1519500"/>
            <a:ext cx="714224" cy="905896"/>
          </a:xfrm>
          <a:custGeom>
            <a:avLst/>
            <a:gdLst/>
            <a:ahLst/>
            <a:cxnLst/>
            <a:rect l="l" t="t" r="r" b="b"/>
            <a:pathLst>
              <a:path w="21093" h="29484" extrusionOk="0">
                <a:moveTo>
                  <a:pt x="15930" y="2249"/>
                </a:moveTo>
                <a:lnTo>
                  <a:pt x="19540" y="5004"/>
                </a:lnTo>
                <a:lnTo>
                  <a:pt x="16215" y="5099"/>
                </a:lnTo>
                <a:lnTo>
                  <a:pt x="16215" y="4972"/>
                </a:lnTo>
                <a:lnTo>
                  <a:pt x="16247" y="4972"/>
                </a:lnTo>
                <a:lnTo>
                  <a:pt x="15993" y="3072"/>
                </a:lnTo>
                <a:lnTo>
                  <a:pt x="15930" y="2249"/>
                </a:lnTo>
                <a:close/>
                <a:moveTo>
                  <a:pt x="8266" y="792"/>
                </a:moveTo>
                <a:lnTo>
                  <a:pt x="15043" y="1742"/>
                </a:lnTo>
                <a:lnTo>
                  <a:pt x="15233" y="3199"/>
                </a:lnTo>
                <a:lnTo>
                  <a:pt x="15487" y="5542"/>
                </a:lnTo>
                <a:cubicBezTo>
                  <a:pt x="15487" y="5637"/>
                  <a:pt x="15550" y="5701"/>
                  <a:pt x="15613" y="5764"/>
                </a:cubicBezTo>
                <a:lnTo>
                  <a:pt x="15582" y="5764"/>
                </a:lnTo>
                <a:lnTo>
                  <a:pt x="15898" y="8329"/>
                </a:lnTo>
                <a:lnTo>
                  <a:pt x="15328" y="15740"/>
                </a:lnTo>
                <a:lnTo>
                  <a:pt x="15360" y="22897"/>
                </a:lnTo>
                <a:lnTo>
                  <a:pt x="8266" y="28597"/>
                </a:lnTo>
                <a:lnTo>
                  <a:pt x="951" y="23023"/>
                </a:lnTo>
                <a:lnTo>
                  <a:pt x="1236" y="15740"/>
                </a:lnTo>
                <a:lnTo>
                  <a:pt x="1236" y="15708"/>
                </a:lnTo>
                <a:lnTo>
                  <a:pt x="792" y="8297"/>
                </a:lnTo>
                <a:lnTo>
                  <a:pt x="792" y="5922"/>
                </a:lnTo>
                <a:lnTo>
                  <a:pt x="824" y="5131"/>
                </a:lnTo>
                <a:lnTo>
                  <a:pt x="856" y="1077"/>
                </a:lnTo>
                <a:lnTo>
                  <a:pt x="8266" y="792"/>
                </a:lnTo>
                <a:close/>
                <a:moveTo>
                  <a:pt x="8266" y="0"/>
                </a:moveTo>
                <a:lnTo>
                  <a:pt x="444" y="285"/>
                </a:lnTo>
                <a:cubicBezTo>
                  <a:pt x="222" y="285"/>
                  <a:pt x="64" y="475"/>
                  <a:pt x="64" y="665"/>
                </a:cubicBezTo>
                <a:lnTo>
                  <a:pt x="32" y="5067"/>
                </a:lnTo>
                <a:lnTo>
                  <a:pt x="0" y="5859"/>
                </a:lnTo>
                <a:lnTo>
                  <a:pt x="0" y="8329"/>
                </a:lnTo>
                <a:lnTo>
                  <a:pt x="444" y="15708"/>
                </a:lnTo>
                <a:lnTo>
                  <a:pt x="127" y="23182"/>
                </a:lnTo>
                <a:cubicBezTo>
                  <a:pt x="127" y="23308"/>
                  <a:pt x="191" y="23435"/>
                  <a:pt x="286" y="23530"/>
                </a:cubicBezTo>
                <a:lnTo>
                  <a:pt x="8044" y="29389"/>
                </a:lnTo>
                <a:cubicBezTo>
                  <a:pt x="8108" y="29452"/>
                  <a:pt x="8171" y="29484"/>
                  <a:pt x="8266" y="29484"/>
                </a:cubicBezTo>
                <a:cubicBezTo>
                  <a:pt x="8361" y="29484"/>
                  <a:pt x="8456" y="29452"/>
                  <a:pt x="8519" y="29389"/>
                </a:cubicBezTo>
                <a:lnTo>
                  <a:pt x="16025" y="23372"/>
                </a:lnTo>
                <a:cubicBezTo>
                  <a:pt x="16120" y="23308"/>
                  <a:pt x="16183" y="23182"/>
                  <a:pt x="16183" y="23055"/>
                </a:cubicBezTo>
                <a:lnTo>
                  <a:pt x="16120" y="15740"/>
                </a:lnTo>
                <a:lnTo>
                  <a:pt x="16690" y="8329"/>
                </a:lnTo>
                <a:cubicBezTo>
                  <a:pt x="16690" y="8297"/>
                  <a:pt x="16690" y="8266"/>
                  <a:pt x="16690" y="8234"/>
                </a:cubicBezTo>
                <a:lnTo>
                  <a:pt x="16373" y="5891"/>
                </a:lnTo>
                <a:lnTo>
                  <a:pt x="20680" y="5764"/>
                </a:lnTo>
                <a:cubicBezTo>
                  <a:pt x="20870" y="5764"/>
                  <a:pt x="20997" y="5669"/>
                  <a:pt x="21060" y="5511"/>
                </a:cubicBezTo>
                <a:cubicBezTo>
                  <a:pt x="21092" y="5352"/>
                  <a:pt x="21060" y="5162"/>
                  <a:pt x="20934" y="5067"/>
                </a:cubicBezTo>
                <a:lnTo>
                  <a:pt x="15677" y="1045"/>
                </a:lnTo>
                <a:cubicBezTo>
                  <a:pt x="15607" y="999"/>
                  <a:pt x="15521" y="969"/>
                  <a:pt x="15430" y="969"/>
                </a:cubicBezTo>
                <a:cubicBezTo>
                  <a:pt x="15396" y="969"/>
                  <a:pt x="15362" y="973"/>
                  <a:pt x="15328" y="982"/>
                </a:cubicBezTo>
                <a:lnTo>
                  <a:pt x="832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Google Shape;910;p34"/>
          <p:cNvSpPr txBox="1"/>
          <p:nvPr/>
        </p:nvSpPr>
        <p:spPr>
          <a:xfrm>
            <a:off x="5442492" y="1903002"/>
            <a:ext cx="3380954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1600" dirty="0">
                <a:solidFill>
                  <a:schemeClr val="tx1">
                    <a:lumMod val="85000"/>
                  </a:schemeClr>
                </a:solidFill>
                <a:latin typeface="Barlow Semi Condensed" charset="0"/>
                <a:ea typeface="Barlow Semi Condensed Light"/>
                <a:cs typeface="Barlow Semi Condensed Light"/>
                <a:sym typeface="Barlow Semi Condensed Light"/>
              </a:rPr>
              <a:t>There is no association between marks in SSC/HSC and media platforms of students who switch their ambition </a:t>
            </a:r>
            <a:endParaRPr sz="1600" dirty="0">
              <a:solidFill>
                <a:schemeClr val="tx1">
                  <a:lumMod val="85000"/>
                </a:schemeClr>
              </a:solidFill>
              <a:latin typeface="Barlow Semi Condensed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33" name="Google Shape;918;p34"/>
          <p:cNvSpPr txBox="1"/>
          <p:nvPr/>
        </p:nvSpPr>
        <p:spPr>
          <a:xfrm>
            <a:off x="4861046" y="1543149"/>
            <a:ext cx="560207" cy="763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D5A6BD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Ho</a:t>
            </a:r>
            <a:endParaRPr sz="4000" dirty="0">
              <a:solidFill>
                <a:srgbClr val="D5A6BD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47" name="Google Shape;901;p34"/>
          <p:cNvSpPr/>
          <p:nvPr/>
        </p:nvSpPr>
        <p:spPr>
          <a:xfrm>
            <a:off x="4662831" y="3001313"/>
            <a:ext cx="4370822" cy="936068"/>
          </a:xfrm>
          <a:custGeom>
            <a:avLst/>
            <a:gdLst/>
            <a:ahLst/>
            <a:cxnLst/>
            <a:rect l="l" t="t" r="r" b="b"/>
            <a:pathLst>
              <a:path w="103812" h="30466" extrusionOk="0">
                <a:moveTo>
                  <a:pt x="99315" y="0"/>
                </a:moveTo>
                <a:cubicBezTo>
                  <a:pt x="97478" y="0"/>
                  <a:pt x="96528" y="159"/>
                  <a:pt x="95641" y="285"/>
                </a:cubicBezTo>
                <a:cubicBezTo>
                  <a:pt x="94723" y="412"/>
                  <a:pt x="93836" y="539"/>
                  <a:pt x="92063" y="539"/>
                </a:cubicBezTo>
                <a:cubicBezTo>
                  <a:pt x="90258" y="539"/>
                  <a:pt x="89339" y="444"/>
                  <a:pt x="88452" y="349"/>
                </a:cubicBezTo>
                <a:cubicBezTo>
                  <a:pt x="87534" y="254"/>
                  <a:pt x="86616" y="159"/>
                  <a:pt x="84779" y="159"/>
                </a:cubicBezTo>
                <a:cubicBezTo>
                  <a:pt x="82942" y="159"/>
                  <a:pt x="81992" y="222"/>
                  <a:pt x="81105" y="285"/>
                </a:cubicBezTo>
                <a:cubicBezTo>
                  <a:pt x="80218" y="349"/>
                  <a:pt x="79300" y="412"/>
                  <a:pt x="77495" y="412"/>
                </a:cubicBezTo>
                <a:cubicBezTo>
                  <a:pt x="75658" y="412"/>
                  <a:pt x="74740" y="444"/>
                  <a:pt x="73853" y="475"/>
                </a:cubicBezTo>
                <a:cubicBezTo>
                  <a:pt x="72935" y="507"/>
                  <a:pt x="72016" y="570"/>
                  <a:pt x="70211" y="570"/>
                </a:cubicBezTo>
                <a:cubicBezTo>
                  <a:pt x="68438" y="570"/>
                  <a:pt x="67551" y="444"/>
                  <a:pt x="66632" y="349"/>
                </a:cubicBezTo>
                <a:cubicBezTo>
                  <a:pt x="65714" y="222"/>
                  <a:pt x="64796" y="95"/>
                  <a:pt x="62959" y="95"/>
                </a:cubicBezTo>
                <a:cubicBezTo>
                  <a:pt x="61122" y="95"/>
                  <a:pt x="60172" y="159"/>
                  <a:pt x="59285" y="190"/>
                </a:cubicBezTo>
                <a:cubicBezTo>
                  <a:pt x="58398" y="222"/>
                  <a:pt x="57480" y="285"/>
                  <a:pt x="55675" y="285"/>
                </a:cubicBezTo>
                <a:lnTo>
                  <a:pt x="52033" y="285"/>
                </a:lnTo>
                <a:cubicBezTo>
                  <a:pt x="51115" y="285"/>
                  <a:pt x="50228" y="317"/>
                  <a:pt x="48391" y="317"/>
                </a:cubicBezTo>
                <a:cubicBezTo>
                  <a:pt x="46586" y="317"/>
                  <a:pt x="45668" y="285"/>
                  <a:pt x="44781" y="254"/>
                </a:cubicBezTo>
                <a:cubicBezTo>
                  <a:pt x="43862" y="254"/>
                  <a:pt x="42944" y="222"/>
                  <a:pt x="41107" y="222"/>
                </a:cubicBezTo>
                <a:cubicBezTo>
                  <a:pt x="39270" y="222"/>
                  <a:pt x="38352" y="317"/>
                  <a:pt x="37434" y="380"/>
                </a:cubicBezTo>
                <a:cubicBezTo>
                  <a:pt x="36547" y="475"/>
                  <a:pt x="35660" y="570"/>
                  <a:pt x="33855" y="570"/>
                </a:cubicBezTo>
                <a:cubicBezTo>
                  <a:pt x="32050" y="570"/>
                  <a:pt x="31131" y="507"/>
                  <a:pt x="30245" y="475"/>
                </a:cubicBezTo>
                <a:cubicBezTo>
                  <a:pt x="29326" y="412"/>
                  <a:pt x="28408" y="349"/>
                  <a:pt x="26571" y="349"/>
                </a:cubicBezTo>
                <a:cubicBezTo>
                  <a:pt x="24766" y="349"/>
                  <a:pt x="23848" y="349"/>
                  <a:pt x="22961" y="317"/>
                </a:cubicBezTo>
                <a:lnTo>
                  <a:pt x="22232" y="317"/>
                </a:lnTo>
                <a:lnTo>
                  <a:pt x="22327" y="1109"/>
                </a:lnTo>
                <a:lnTo>
                  <a:pt x="22929" y="1109"/>
                </a:lnTo>
                <a:cubicBezTo>
                  <a:pt x="23816" y="1140"/>
                  <a:pt x="24766" y="1172"/>
                  <a:pt x="26571" y="1172"/>
                </a:cubicBezTo>
                <a:cubicBezTo>
                  <a:pt x="28376" y="1172"/>
                  <a:pt x="29295" y="1204"/>
                  <a:pt x="30181" y="1267"/>
                </a:cubicBezTo>
                <a:cubicBezTo>
                  <a:pt x="31100" y="1299"/>
                  <a:pt x="32018" y="1362"/>
                  <a:pt x="33855" y="1362"/>
                </a:cubicBezTo>
                <a:cubicBezTo>
                  <a:pt x="35692" y="1362"/>
                  <a:pt x="36610" y="1267"/>
                  <a:pt x="37529" y="1204"/>
                </a:cubicBezTo>
                <a:cubicBezTo>
                  <a:pt x="38415" y="1109"/>
                  <a:pt x="39334" y="1014"/>
                  <a:pt x="41107" y="1014"/>
                </a:cubicBezTo>
                <a:cubicBezTo>
                  <a:pt x="42944" y="1014"/>
                  <a:pt x="43862" y="1045"/>
                  <a:pt x="44749" y="1045"/>
                </a:cubicBezTo>
                <a:cubicBezTo>
                  <a:pt x="45636" y="1077"/>
                  <a:pt x="46586" y="1109"/>
                  <a:pt x="48391" y="1109"/>
                </a:cubicBezTo>
                <a:cubicBezTo>
                  <a:pt x="50228" y="1109"/>
                  <a:pt x="51115" y="1109"/>
                  <a:pt x="52033" y="1077"/>
                </a:cubicBezTo>
                <a:lnTo>
                  <a:pt x="55675" y="1077"/>
                </a:lnTo>
                <a:cubicBezTo>
                  <a:pt x="57512" y="1077"/>
                  <a:pt x="58430" y="1045"/>
                  <a:pt x="59317" y="982"/>
                </a:cubicBezTo>
                <a:cubicBezTo>
                  <a:pt x="60204" y="950"/>
                  <a:pt x="61122" y="887"/>
                  <a:pt x="62959" y="887"/>
                </a:cubicBezTo>
                <a:cubicBezTo>
                  <a:pt x="64732" y="887"/>
                  <a:pt x="65619" y="1014"/>
                  <a:pt x="66537" y="1140"/>
                </a:cubicBezTo>
                <a:cubicBezTo>
                  <a:pt x="67424" y="1235"/>
                  <a:pt x="68374" y="1362"/>
                  <a:pt x="70211" y="1362"/>
                </a:cubicBezTo>
                <a:cubicBezTo>
                  <a:pt x="72048" y="1362"/>
                  <a:pt x="72966" y="1330"/>
                  <a:pt x="73885" y="1267"/>
                </a:cubicBezTo>
                <a:cubicBezTo>
                  <a:pt x="74771" y="1235"/>
                  <a:pt x="75690" y="1204"/>
                  <a:pt x="77495" y="1204"/>
                </a:cubicBezTo>
                <a:cubicBezTo>
                  <a:pt x="79332" y="1204"/>
                  <a:pt x="80250" y="1140"/>
                  <a:pt x="81169" y="1077"/>
                </a:cubicBezTo>
                <a:cubicBezTo>
                  <a:pt x="82055" y="1014"/>
                  <a:pt x="82974" y="950"/>
                  <a:pt x="84779" y="950"/>
                </a:cubicBezTo>
                <a:cubicBezTo>
                  <a:pt x="86552" y="950"/>
                  <a:pt x="87471" y="1045"/>
                  <a:pt x="88357" y="1140"/>
                </a:cubicBezTo>
                <a:cubicBezTo>
                  <a:pt x="89276" y="1235"/>
                  <a:pt x="90194" y="1330"/>
                  <a:pt x="92063" y="1330"/>
                </a:cubicBezTo>
                <a:cubicBezTo>
                  <a:pt x="93899" y="1330"/>
                  <a:pt x="94818" y="1204"/>
                  <a:pt x="95736" y="1077"/>
                </a:cubicBezTo>
                <a:cubicBezTo>
                  <a:pt x="96655" y="919"/>
                  <a:pt x="97541" y="824"/>
                  <a:pt x="99315" y="824"/>
                </a:cubicBezTo>
                <a:cubicBezTo>
                  <a:pt x="101373" y="824"/>
                  <a:pt x="102799" y="2914"/>
                  <a:pt x="102799" y="4782"/>
                </a:cubicBezTo>
                <a:lnTo>
                  <a:pt x="102799" y="11781"/>
                </a:lnTo>
                <a:cubicBezTo>
                  <a:pt x="102799" y="13554"/>
                  <a:pt x="102862" y="14473"/>
                  <a:pt x="102894" y="15328"/>
                </a:cubicBezTo>
                <a:cubicBezTo>
                  <a:pt x="102957" y="16183"/>
                  <a:pt x="103020" y="17070"/>
                  <a:pt x="103020" y="18812"/>
                </a:cubicBezTo>
                <a:cubicBezTo>
                  <a:pt x="103020" y="20553"/>
                  <a:pt x="102989" y="21440"/>
                  <a:pt x="102957" y="22295"/>
                </a:cubicBezTo>
                <a:cubicBezTo>
                  <a:pt x="102894" y="23150"/>
                  <a:pt x="102862" y="24037"/>
                  <a:pt x="102862" y="25810"/>
                </a:cubicBezTo>
                <a:cubicBezTo>
                  <a:pt x="102862" y="27869"/>
                  <a:pt x="101278" y="29516"/>
                  <a:pt x="99315" y="29516"/>
                </a:cubicBezTo>
                <a:cubicBezTo>
                  <a:pt x="97510" y="29516"/>
                  <a:pt x="96591" y="29452"/>
                  <a:pt x="95705" y="29389"/>
                </a:cubicBezTo>
                <a:cubicBezTo>
                  <a:pt x="94818" y="29326"/>
                  <a:pt x="93868" y="29262"/>
                  <a:pt x="92063" y="29262"/>
                </a:cubicBezTo>
                <a:cubicBezTo>
                  <a:pt x="90226" y="29262"/>
                  <a:pt x="89276" y="29357"/>
                  <a:pt x="88389" y="29452"/>
                </a:cubicBezTo>
                <a:cubicBezTo>
                  <a:pt x="87502" y="29547"/>
                  <a:pt x="86584" y="29674"/>
                  <a:pt x="84779" y="29674"/>
                </a:cubicBezTo>
                <a:cubicBezTo>
                  <a:pt x="83005" y="29674"/>
                  <a:pt x="82119" y="29516"/>
                  <a:pt x="81200" y="29357"/>
                </a:cubicBezTo>
                <a:cubicBezTo>
                  <a:pt x="80313" y="29199"/>
                  <a:pt x="79363" y="29041"/>
                  <a:pt x="77495" y="29041"/>
                </a:cubicBezTo>
                <a:cubicBezTo>
                  <a:pt x="75690" y="29041"/>
                  <a:pt x="74771" y="29009"/>
                  <a:pt x="73885" y="29009"/>
                </a:cubicBezTo>
                <a:cubicBezTo>
                  <a:pt x="72966" y="29009"/>
                  <a:pt x="72048" y="28977"/>
                  <a:pt x="70243" y="28977"/>
                </a:cubicBezTo>
                <a:cubicBezTo>
                  <a:pt x="68406" y="28977"/>
                  <a:pt x="67456" y="29104"/>
                  <a:pt x="66537" y="29199"/>
                </a:cubicBezTo>
                <a:cubicBezTo>
                  <a:pt x="65619" y="29326"/>
                  <a:pt x="64764" y="29421"/>
                  <a:pt x="62959" y="29421"/>
                </a:cubicBezTo>
                <a:cubicBezTo>
                  <a:pt x="61154" y="29421"/>
                  <a:pt x="60299" y="29326"/>
                  <a:pt x="59380" y="29231"/>
                </a:cubicBezTo>
                <a:cubicBezTo>
                  <a:pt x="58462" y="29136"/>
                  <a:pt x="57512" y="29009"/>
                  <a:pt x="55675" y="29009"/>
                </a:cubicBezTo>
                <a:cubicBezTo>
                  <a:pt x="53838" y="29009"/>
                  <a:pt x="52920" y="29104"/>
                  <a:pt x="52001" y="29167"/>
                </a:cubicBezTo>
                <a:cubicBezTo>
                  <a:pt x="51115" y="29231"/>
                  <a:pt x="50228" y="29326"/>
                  <a:pt x="48423" y="29326"/>
                </a:cubicBezTo>
                <a:cubicBezTo>
                  <a:pt x="46586" y="29326"/>
                  <a:pt x="45636" y="29357"/>
                  <a:pt x="44749" y="29421"/>
                </a:cubicBezTo>
                <a:cubicBezTo>
                  <a:pt x="43862" y="29484"/>
                  <a:pt x="42944" y="29547"/>
                  <a:pt x="41139" y="29547"/>
                </a:cubicBezTo>
                <a:cubicBezTo>
                  <a:pt x="39334" y="29547"/>
                  <a:pt x="38479" y="29421"/>
                  <a:pt x="37529" y="29326"/>
                </a:cubicBezTo>
                <a:cubicBezTo>
                  <a:pt x="36642" y="29231"/>
                  <a:pt x="35692" y="29104"/>
                  <a:pt x="33855" y="29104"/>
                </a:cubicBezTo>
                <a:cubicBezTo>
                  <a:pt x="32018" y="29104"/>
                  <a:pt x="31100" y="29199"/>
                  <a:pt x="30181" y="29294"/>
                </a:cubicBezTo>
                <a:cubicBezTo>
                  <a:pt x="29295" y="29389"/>
                  <a:pt x="28376" y="29452"/>
                  <a:pt x="26571" y="29452"/>
                </a:cubicBezTo>
                <a:cubicBezTo>
                  <a:pt x="24766" y="29452"/>
                  <a:pt x="23848" y="29421"/>
                  <a:pt x="22961" y="29389"/>
                </a:cubicBezTo>
                <a:cubicBezTo>
                  <a:pt x="22074" y="29357"/>
                  <a:pt x="21124" y="29326"/>
                  <a:pt x="19319" y="29326"/>
                </a:cubicBezTo>
                <a:lnTo>
                  <a:pt x="12035" y="29326"/>
                </a:lnTo>
                <a:cubicBezTo>
                  <a:pt x="10198" y="29326"/>
                  <a:pt x="9248" y="29421"/>
                  <a:pt x="8361" y="29516"/>
                </a:cubicBezTo>
                <a:cubicBezTo>
                  <a:pt x="7475" y="29579"/>
                  <a:pt x="6556" y="29674"/>
                  <a:pt x="4751" y="29674"/>
                </a:cubicBezTo>
                <a:cubicBezTo>
                  <a:pt x="2819" y="29674"/>
                  <a:pt x="1046" y="27837"/>
                  <a:pt x="1046" y="25810"/>
                </a:cubicBezTo>
                <a:cubicBezTo>
                  <a:pt x="1046" y="24069"/>
                  <a:pt x="1077" y="23182"/>
                  <a:pt x="1109" y="22327"/>
                </a:cubicBezTo>
                <a:cubicBezTo>
                  <a:pt x="1172" y="21472"/>
                  <a:pt x="1204" y="20585"/>
                  <a:pt x="1204" y="18812"/>
                </a:cubicBezTo>
                <a:cubicBezTo>
                  <a:pt x="1204" y="17038"/>
                  <a:pt x="1109" y="16120"/>
                  <a:pt x="982" y="15265"/>
                </a:cubicBezTo>
                <a:cubicBezTo>
                  <a:pt x="887" y="14378"/>
                  <a:pt x="792" y="13523"/>
                  <a:pt x="792" y="11813"/>
                </a:cubicBezTo>
                <a:cubicBezTo>
                  <a:pt x="792" y="10071"/>
                  <a:pt x="824" y="9184"/>
                  <a:pt x="887" y="8329"/>
                </a:cubicBezTo>
                <a:cubicBezTo>
                  <a:pt x="919" y="7442"/>
                  <a:pt x="951" y="6556"/>
                  <a:pt x="951" y="4814"/>
                </a:cubicBezTo>
                <a:cubicBezTo>
                  <a:pt x="951" y="2850"/>
                  <a:pt x="2693" y="1172"/>
                  <a:pt x="4751" y="1172"/>
                </a:cubicBezTo>
                <a:cubicBezTo>
                  <a:pt x="5226" y="1172"/>
                  <a:pt x="5606" y="1204"/>
                  <a:pt x="5954" y="1204"/>
                </a:cubicBezTo>
                <a:lnTo>
                  <a:pt x="5986" y="412"/>
                </a:lnTo>
                <a:cubicBezTo>
                  <a:pt x="5606" y="412"/>
                  <a:pt x="5226" y="380"/>
                  <a:pt x="4751" y="380"/>
                </a:cubicBezTo>
                <a:cubicBezTo>
                  <a:pt x="2281" y="380"/>
                  <a:pt x="159" y="2407"/>
                  <a:pt x="159" y="4814"/>
                </a:cubicBezTo>
                <a:cubicBezTo>
                  <a:pt x="159" y="6556"/>
                  <a:pt x="127" y="7442"/>
                  <a:pt x="96" y="8297"/>
                </a:cubicBezTo>
                <a:cubicBezTo>
                  <a:pt x="32" y="9152"/>
                  <a:pt x="1" y="10039"/>
                  <a:pt x="1" y="11813"/>
                </a:cubicBezTo>
                <a:cubicBezTo>
                  <a:pt x="1" y="13586"/>
                  <a:pt x="96" y="14473"/>
                  <a:pt x="191" y="15360"/>
                </a:cubicBezTo>
                <a:cubicBezTo>
                  <a:pt x="317" y="16246"/>
                  <a:pt x="412" y="17101"/>
                  <a:pt x="412" y="18812"/>
                </a:cubicBezTo>
                <a:cubicBezTo>
                  <a:pt x="412" y="20553"/>
                  <a:pt x="381" y="21440"/>
                  <a:pt x="349" y="22295"/>
                </a:cubicBezTo>
                <a:cubicBezTo>
                  <a:pt x="286" y="23182"/>
                  <a:pt x="254" y="24069"/>
                  <a:pt x="254" y="25810"/>
                </a:cubicBezTo>
                <a:cubicBezTo>
                  <a:pt x="254" y="28312"/>
                  <a:pt x="2344" y="30466"/>
                  <a:pt x="4751" y="30466"/>
                </a:cubicBezTo>
                <a:cubicBezTo>
                  <a:pt x="6588" y="30466"/>
                  <a:pt x="7538" y="30371"/>
                  <a:pt x="8425" y="30307"/>
                </a:cubicBezTo>
                <a:cubicBezTo>
                  <a:pt x="9311" y="30212"/>
                  <a:pt x="10230" y="30117"/>
                  <a:pt x="12035" y="30117"/>
                </a:cubicBezTo>
                <a:lnTo>
                  <a:pt x="19319" y="30117"/>
                </a:lnTo>
                <a:cubicBezTo>
                  <a:pt x="21124" y="30117"/>
                  <a:pt x="22042" y="30149"/>
                  <a:pt x="22929" y="30181"/>
                </a:cubicBezTo>
                <a:cubicBezTo>
                  <a:pt x="23816" y="30212"/>
                  <a:pt x="24766" y="30244"/>
                  <a:pt x="26571" y="30244"/>
                </a:cubicBezTo>
                <a:cubicBezTo>
                  <a:pt x="28408" y="30244"/>
                  <a:pt x="29358" y="30181"/>
                  <a:pt x="30276" y="30086"/>
                </a:cubicBezTo>
                <a:cubicBezTo>
                  <a:pt x="31131" y="29991"/>
                  <a:pt x="32050" y="29896"/>
                  <a:pt x="33855" y="29896"/>
                </a:cubicBezTo>
                <a:cubicBezTo>
                  <a:pt x="35660" y="29896"/>
                  <a:pt x="36515" y="29991"/>
                  <a:pt x="37465" y="30117"/>
                </a:cubicBezTo>
                <a:cubicBezTo>
                  <a:pt x="38352" y="30212"/>
                  <a:pt x="39302" y="30339"/>
                  <a:pt x="41139" y="30339"/>
                </a:cubicBezTo>
                <a:cubicBezTo>
                  <a:pt x="42976" y="30339"/>
                  <a:pt x="43894" y="30276"/>
                  <a:pt x="44781" y="30212"/>
                </a:cubicBezTo>
                <a:cubicBezTo>
                  <a:pt x="45668" y="30149"/>
                  <a:pt x="46586" y="30117"/>
                  <a:pt x="48423" y="30117"/>
                </a:cubicBezTo>
                <a:cubicBezTo>
                  <a:pt x="50228" y="30117"/>
                  <a:pt x="51178" y="30022"/>
                  <a:pt x="52065" y="29959"/>
                </a:cubicBezTo>
                <a:cubicBezTo>
                  <a:pt x="52951" y="29896"/>
                  <a:pt x="53870" y="29801"/>
                  <a:pt x="55675" y="29801"/>
                </a:cubicBezTo>
                <a:cubicBezTo>
                  <a:pt x="57480" y="29801"/>
                  <a:pt x="58367" y="29927"/>
                  <a:pt x="59285" y="30022"/>
                </a:cubicBezTo>
                <a:cubicBezTo>
                  <a:pt x="60172" y="30117"/>
                  <a:pt x="61122" y="30212"/>
                  <a:pt x="62959" y="30212"/>
                </a:cubicBezTo>
                <a:cubicBezTo>
                  <a:pt x="64796" y="30212"/>
                  <a:pt x="65746" y="30086"/>
                  <a:pt x="66632" y="29991"/>
                </a:cubicBezTo>
                <a:cubicBezTo>
                  <a:pt x="67551" y="29896"/>
                  <a:pt x="68438" y="29769"/>
                  <a:pt x="70243" y="29769"/>
                </a:cubicBezTo>
                <a:cubicBezTo>
                  <a:pt x="72048" y="29769"/>
                  <a:pt x="72966" y="29801"/>
                  <a:pt x="73853" y="29801"/>
                </a:cubicBezTo>
                <a:cubicBezTo>
                  <a:pt x="74771" y="29801"/>
                  <a:pt x="75690" y="29832"/>
                  <a:pt x="77495" y="29832"/>
                </a:cubicBezTo>
                <a:cubicBezTo>
                  <a:pt x="79300" y="29832"/>
                  <a:pt x="80155" y="29959"/>
                  <a:pt x="81074" y="30149"/>
                </a:cubicBezTo>
                <a:cubicBezTo>
                  <a:pt x="81992" y="30276"/>
                  <a:pt x="82942" y="30466"/>
                  <a:pt x="84779" y="30466"/>
                </a:cubicBezTo>
                <a:cubicBezTo>
                  <a:pt x="86616" y="30466"/>
                  <a:pt x="87566" y="30339"/>
                  <a:pt x="88452" y="30244"/>
                </a:cubicBezTo>
                <a:cubicBezTo>
                  <a:pt x="89339" y="30149"/>
                  <a:pt x="90258" y="30054"/>
                  <a:pt x="92063" y="30054"/>
                </a:cubicBezTo>
                <a:cubicBezTo>
                  <a:pt x="93868" y="30054"/>
                  <a:pt x="94786" y="30117"/>
                  <a:pt x="95673" y="30181"/>
                </a:cubicBezTo>
                <a:cubicBezTo>
                  <a:pt x="96560" y="30244"/>
                  <a:pt x="97510" y="30307"/>
                  <a:pt x="99315" y="30307"/>
                </a:cubicBezTo>
                <a:cubicBezTo>
                  <a:pt x="101722" y="30307"/>
                  <a:pt x="103654" y="28281"/>
                  <a:pt x="103654" y="25810"/>
                </a:cubicBezTo>
                <a:cubicBezTo>
                  <a:pt x="103654" y="24069"/>
                  <a:pt x="103685" y="23182"/>
                  <a:pt x="103749" y="22327"/>
                </a:cubicBezTo>
                <a:cubicBezTo>
                  <a:pt x="103780" y="21472"/>
                  <a:pt x="103812" y="20553"/>
                  <a:pt x="103812" y="18812"/>
                </a:cubicBezTo>
                <a:cubicBezTo>
                  <a:pt x="103812" y="17038"/>
                  <a:pt x="103749" y="16151"/>
                  <a:pt x="103717" y="15265"/>
                </a:cubicBezTo>
                <a:cubicBezTo>
                  <a:pt x="103654" y="14410"/>
                  <a:pt x="103590" y="13523"/>
                  <a:pt x="103590" y="11781"/>
                </a:cubicBezTo>
                <a:lnTo>
                  <a:pt x="103590" y="4782"/>
                </a:lnTo>
                <a:cubicBezTo>
                  <a:pt x="103590" y="2470"/>
                  <a:pt x="101880" y="0"/>
                  <a:pt x="993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" name="Google Shape;902;p34"/>
          <p:cNvSpPr/>
          <p:nvPr/>
        </p:nvSpPr>
        <p:spPr>
          <a:xfrm>
            <a:off x="4932433" y="2844290"/>
            <a:ext cx="719479" cy="908357"/>
          </a:xfrm>
          <a:custGeom>
            <a:avLst/>
            <a:gdLst/>
            <a:ahLst/>
            <a:cxnLst/>
            <a:rect l="l" t="t" r="r" b="b"/>
            <a:pathLst>
              <a:path w="21093" h="29484" extrusionOk="0">
                <a:moveTo>
                  <a:pt x="15930" y="2249"/>
                </a:moveTo>
                <a:lnTo>
                  <a:pt x="19540" y="5004"/>
                </a:lnTo>
                <a:lnTo>
                  <a:pt x="16215" y="5099"/>
                </a:lnTo>
                <a:lnTo>
                  <a:pt x="16215" y="4972"/>
                </a:lnTo>
                <a:lnTo>
                  <a:pt x="16247" y="4972"/>
                </a:lnTo>
                <a:lnTo>
                  <a:pt x="15993" y="3072"/>
                </a:lnTo>
                <a:lnTo>
                  <a:pt x="15930" y="2249"/>
                </a:lnTo>
                <a:close/>
                <a:moveTo>
                  <a:pt x="8266" y="792"/>
                </a:moveTo>
                <a:lnTo>
                  <a:pt x="15043" y="1742"/>
                </a:lnTo>
                <a:lnTo>
                  <a:pt x="15233" y="3199"/>
                </a:lnTo>
                <a:lnTo>
                  <a:pt x="15487" y="5542"/>
                </a:lnTo>
                <a:cubicBezTo>
                  <a:pt x="15487" y="5637"/>
                  <a:pt x="15550" y="5701"/>
                  <a:pt x="15613" y="5764"/>
                </a:cubicBezTo>
                <a:lnTo>
                  <a:pt x="15582" y="5764"/>
                </a:lnTo>
                <a:lnTo>
                  <a:pt x="15898" y="8329"/>
                </a:lnTo>
                <a:lnTo>
                  <a:pt x="15328" y="15740"/>
                </a:lnTo>
                <a:lnTo>
                  <a:pt x="15360" y="22897"/>
                </a:lnTo>
                <a:lnTo>
                  <a:pt x="8266" y="28597"/>
                </a:lnTo>
                <a:lnTo>
                  <a:pt x="951" y="23023"/>
                </a:lnTo>
                <a:lnTo>
                  <a:pt x="1236" y="15740"/>
                </a:lnTo>
                <a:lnTo>
                  <a:pt x="1236" y="15708"/>
                </a:lnTo>
                <a:lnTo>
                  <a:pt x="792" y="8297"/>
                </a:lnTo>
                <a:lnTo>
                  <a:pt x="792" y="5922"/>
                </a:lnTo>
                <a:lnTo>
                  <a:pt x="824" y="5131"/>
                </a:lnTo>
                <a:lnTo>
                  <a:pt x="856" y="1077"/>
                </a:lnTo>
                <a:lnTo>
                  <a:pt x="8266" y="792"/>
                </a:lnTo>
                <a:close/>
                <a:moveTo>
                  <a:pt x="8266" y="0"/>
                </a:moveTo>
                <a:lnTo>
                  <a:pt x="444" y="285"/>
                </a:lnTo>
                <a:cubicBezTo>
                  <a:pt x="222" y="285"/>
                  <a:pt x="64" y="475"/>
                  <a:pt x="64" y="665"/>
                </a:cubicBezTo>
                <a:lnTo>
                  <a:pt x="32" y="5067"/>
                </a:lnTo>
                <a:lnTo>
                  <a:pt x="0" y="5859"/>
                </a:lnTo>
                <a:lnTo>
                  <a:pt x="0" y="8329"/>
                </a:lnTo>
                <a:lnTo>
                  <a:pt x="444" y="15708"/>
                </a:lnTo>
                <a:lnTo>
                  <a:pt x="127" y="23182"/>
                </a:lnTo>
                <a:cubicBezTo>
                  <a:pt x="127" y="23308"/>
                  <a:pt x="191" y="23435"/>
                  <a:pt x="286" y="23530"/>
                </a:cubicBezTo>
                <a:lnTo>
                  <a:pt x="8044" y="29389"/>
                </a:lnTo>
                <a:cubicBezTo>
                  <a:pt x="8108" y="29452"/>
                  <a:pt x="8171" y="29484"/>
                  <a:pt x="8266" y="29484"/>
                </a:cubicBezTo>
                <a:cubicBezTo>
                  <a:pt x="8361" y="29484"/>
                  <a:pt x="8456" y="29452"/>
                  <a:pt x="8519" y="29389"/>
                </a:cubicBezTo>
                <a:lnTo>
                  <a:pt x="16025" y="23372"/>
                </a:lnTo>
                <a:cubicBezTo>
                  <a:pt x="16120" y="23308"/>
                  <a:pt x="16183" y="23182"/>
                  <a:pt x="16183" y="23055"/>
                </a:cubicBezTo>
                <a:lnTo>
                  <a:pt x="16120" y="15740"/>
                </a:lnTo>
                <a:lnTo>
                  <a:pt x="16690" y="8329"/>
                </a:lnTo>
                <a:cubicBezTo>
                  <a:pt x="16690" y="8297"/>
                  <a:pt x="16690" y="8266"/>
                  <a:pt x="16690" y="8234"/>
                </a:cubicBezTo>
                <a:lnTo>
                  <a:pt x="16373" y="5891"/>
                </a:lnTo>
                <a:lnTo>
                  <a:pt x="20680" y="5764"/>
                </a:lnTo>
                <a:cubicBezTo>
                  <a:pt x="20870" y="5764"/>
                  <a:pt x="20997" y="5669"/>
                  <a:pt x="21060" y="5511"/>
                </a:cubicBezTo>
                <a:cubicBezTo>
                  <a:pt x="21092" y="5352"/>
                  <a:pt x="21060" y="5162"/>
                  <a:pt x="20934" y="5067"/>
                </a:cubicBezTo>
                <a:lnTo>
                  <a:pt x="15677" y="1045"/>
                </a:lnTo>
                <a:cubicBezTo>
                  <a:pt x="15607" y="999"/>
                  <a:pt x="15521" y="969"/>
                  <a:pt x="15430" y="969"/>
                </a:cubicBezTo>
                <a:cubicBezTo>
                  <a:pt x="15396" y="969"/>
                  <a:pt x="15362" y="973"/>
                  <a:pt x="15328" y="982"/>
                </a:cubicBezTo>
                <a:lnTo>
                  <a:pt x="832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" name="Google Shape;910;p34"/>
          <p:cNvSpPr txBox="1"/>
          <p:nvPr/>
        </p:nvSpPr>
        <p:spPr>
          <a:xfrm>
            <a:off x="5472436" y="3239718"/>
            <a:ext cx="3380954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1600" dirty="0">
                <a:solidFill>
                  <a:schemeClr val="tx1">
                    <a:lumMod val="85000"/>
                  </a:schemeClr>
                </a:solidFill>
                <a:latin typeface="Barlow Semi Condensed" charset="0"/>
                <a:ea typeface="Barlow Semi Condensed Light"/>
                <a:cs typeface="Barlow Semi Condensed Light"/>
                <a:sym typeface="Barlow Semi Condensed Light"/>
              </a:rPr>
              <a:t>There is association between marks in SSC/HSC and media platforms of students who switch their ambition </a:t>
            </a:r>
            <a:endParaRPr sz="1600" dirty="0">
              <a:solidFill>
                <a:schemeClr val="tx1">
                  <a:lumMod val="85000"/>
                </a:schemeClr>
              </a:solidFill>
              <a:latin typeface="Barlow Semi Condensed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34" name="Google Shape;910;p34"/>
          <p:cNvSpPr txBox="1"/>
          <p:nvPr/>
        </p:nvSpPr>
        <p:spPr>
          <a:xfrm>
            <a:off x="661809" y="3596536"/>
            <a:ext cx="3380954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1600" dirty="0">
                <a:solidFill>
                  <a:schemeClr val="tx1">
                    <a:lumMod val="85000"/>
                  </a:schemeClr>
                </a:solidFill>
                <a:latin typeface="Barlow Semi Condensed" charset="0"/>
                <a:ea typeface="Barlow Semi Condensed Light"/>
                <a:cs typeface="Barlow Semi Condensed Light"/>
                <a:sym typeface="Barlow Semi Condensed Light"/>
              </a:rPr>
              <a:t>There is association between marks in SSC/HSC and media platforms of students who switch their ambition </a:t>
            </a:r>
            <a:endParaRPr sz="1600" dirty="0">
              <a:solidFill>
                <a:schemeClr val="tx1">
                  <a:lumMod val="85000"/>
                </a:schemeClr>
              </a:solidFill>
              <a:latin typeface="Barlow Semi Condensed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35" name="Google Shape;910;p34"/>
          <p:cNvSpPr txBox="1"/>
          <p:nvPr/>
        </p:nvSpPr>
        <p:spPr>
          <a:xfrm>
            <a:off x="5424536" y="4559797"/>
            <a:ext cx="1481959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FFFFFF"/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36" name="Google Shape;910;p34"/>
          <p:cNvSpPr txBox="1"/>
          <p:nvPr/>
        </p:nvSpPr>
        <p:spPr>
          <a:xfrm>
            <a:off x="5345645" y="4413131"/>
            <a:ext cx="1199534" cy="618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3600" b="1" dirty="0">
                <a:solidFill>
                  <a:schemeClr val="tx1">
                    <a:lumMod val="85000"/>
                  </a:schemeClr>
                </a:solidFill>
                <a:latin typeface="Sue Ellen Francisco" charset="0"/>
                <a:ea typeface="Barlow Semi Condensed Light"/>
                <a:cs typeface="Barlow Semi Condensed Light"/>
                <a:sym typeface="Barlow Semi Condensed Light"/>
              </a:rPr>
              <a:t>0.18557</a:t>
            </a:r>
            <a:endParaRPr sz="3600" b="1" dirty="0">
              <a:solidFill>
                <a:schemeClr val="tx1">
                  <a:lumMod val="85000"/>
                </a:schemeClr>
              </a:solidFill>
              <a:latin typeface="Sue Ellen Francisco" charset="0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37" name="Google Shape;3435;p62"/>
          <p:cNvGrpSpPr/>
          <p:nvPr/>
        </p:nvGrpSpPr>
        <p:grpSpPr>
          <a:xfrm>
            <a:off x="4736314" y="4418146"/>
            <a:ext cx="2042027" cy="566586"/>
            <a:chOff x="4411970" y="2418056"/>
            <a:chExt cx="748424" cy="175678"/>
          </a:xfrm>
        </p:grpSpPr>
        <p:sp>
          <p:nvSpPr>
            <p:cNvPr id="38" name="Google Shape;3436;p62"/>
            <p:cNvSpPr/>
            <p:nvPr/>
          </p:nvSpPr>
          <p:spPr>
            <a:xfrm>
              <a:off x="4411970" y="2426309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endParaRPr>
            </a:p>
          </p:txBody>
        </p:sp>
        <p:sp>
          <p:nvSpPr>
            <p:cNvPr id="39" name="Google Shape;3437;p62"/>
            <p:cNvSpPr/>
            <p:nvPr/>
          </p:nvSpPr>
          <p:spPr>
            <a:xfrm>
              <a:off x="4565736" y="2418056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sp>
        <p:nvSpPr>
          <p:cNvPr id="41" name="Google Shape;1420;p43"/>
          <p:cNvSpPr/>
          <p:nvPr/>
        </p:nvSpPr>
        <p:spPr>
          <a:xfrm>
            <a:off x="4581816" y="4289134"/>
            <a:ext cx="785578" cy="783522"/>
          </a:xfrm>
          <a:custGeom>
            <a:avLst/>
            <a:gdLst/>
            <a:ahLst/>
            <a:cxnLst/>
            <a:rect l="l" t="t" r="r" b="b"/>
            <a:pathLst>
              <a:path w="24450" h="24386" fill="none" extrusionOk="0">
                <a:moveTo>
                  <a:pt x="24449" y="12098"/>
                </a:moveTo>
                <a:cubicBezTo>
                  <a:pt x="24449" y="14315"/>
                  <a:pt x="23563" y="16373"/>
                  <a:pt x="22518" y="18178"/>
                </a:cubicBezTo>
                <a:cubicBezTo>
                  <a:pt x="21441" y="20047"/>
                  <a:pt x="19731" y="21250"/>
                  <a:pt x="17862" y="22327"/>
                </a:cubicBezTo>
                <a:cubicBezTo>
                  <a:pt x="16057" y="23372"/>
                  <a:pt x="14189" y="24385"/>
                  <a:pt x="11940" y="24385"/>
                </a:cubicBezTo>
                <a:cubicBezTo>
                  <a:pt x="9723" y="24385"/>
                  <a:pt x="7601" y="23752"/>
                  <a:pt x="5828" y="22707"/>
                </a:cubicBezTo>
                <a:cubicBezTo>
                  <a:pt x="3959" y="21662"/>
                  <a:pt x="2534" y="20015"/>
                  <a:pt x="1458" y="18146"/>
                </a:cubicBezTo>
                <a:cubicBezTo>
                  <a:pt x="413" y="16373"/>
                  <a:pt x="1" y="14315"/>
                  <a:pt x="1" y="12098"/>
                </a:cubicBezTo>
                <a:cubicBezTo>
                  <a:pt x="1" y="9881"/>
                  <a:pt x="508" y="7886"/>
                  <a:pt x="1553" y="6081"/>
                </a:cubicBezTo>
                <a:cubicBezTo>
                  <a:pt x="2598" y="4212"/>
                  <a:pt x="4054" y="2692"/>
                  <a:pt x="5923" y="1615"/>
                </a:cubicBezTo>
                <a:cubicBezTo>
                  <a:pt x="7696" y="570"/>
                  <a:pt x="9723" y="0"/>
                  <a:pt x="11940" y="0"/>
                </a:cubicBezTo>
                <a:cubicBezTo>
                  <a:pt x="14189" y="0"/>
                  <a:pt x="16215" y="570"/>
                  <a:pt x="17989" y="1615"/>
                </a:cubicBezTo>
                <a:cubicBezTo>
                  <a:pt x="19857" y="2692"/>
                  <a:pt x="21346" y="4180"/>
                  <a:pt x="22423" y="6049"/>
                </a:cubicBezTo>
                <a:cubicBezTo>
                  <a:pt x="23468" y="7822"/>
                  <a:pt x="24449" y="9881"/>
                  <a:pt x="24449" y="12098"/>
                </a:cubicBezTo>
                <a:close/>
              </a:path>
            </a:pathLst>
          </a:custGeom>
          <a:noFill/>
          <a:ln w="198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" name="Google Shape;918;p34"/>
          <p:cNvSpPr txBox="1"/>
          <p:nvPr/>
        </p:nvSpPr>
        <p:spPr>
          <a:xfrm>
            <a:off x="4939475" y="2951460"/>
            <a:ext cx="560207" cy="763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D5A6BD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H1</a:t>
            </a:r>
            <a:endParaRPr sz="4000" dirty="0">
              <a:solidFill>
                <a:srgbClr val="D5A6BD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62" name="Google Shape;918;p34"/>
          <p:cNvSpPr txBox="1"/>
          <p:nvPr/>
        </p:nvSpPr>
        <p:spPr>
          <a:xfrm>
            <a:off x="4697225" y="4379661"/>
            <a:ext cx="560207" cy="763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D5A6BD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tau</a:t>
            </a:r>
            <a:endParaRPr sz="2000" dirty="0">
              <a:solidFill>
                <a:srgbClr val="D5A6BD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8" grpId="0"/>
      <p:bldP spid="22" grpId="0" animBg="1"/>
      <p:bldP spid="23" grpId="0" animBg="1"/>
      <p:bldP spid="24" grpId="0"/>
      <p:bldP spid="25" grpId="0"/>
      <p:bldP spid="28" grpId="0"/>
      <p:bldP spid="30" grpId="0" animBg="1"/>
      <p:bldP spid="31" grpId="0" animBg="1"/>
      <p:bldP spid="32" grpId="0"/>
      <p:bldP spid="33" grpId="0"/>
      <p:bldP spid="47" grpId="0" animBg="1"/>
      <p:bldP spid="48" grpId="0" animBg="1"/>
      <p:bldP spid="27" grpId="0"/>
      <p:bldP spid="34" grpId="0"/>
      <p:bldP spid="36" grpId="0"/>
      <p:bldP spid="41" grpId="0" animBg="1"/>
      <p:bldP spid="61" grpId="0"/>
      <p:bldP spid="6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35"/>
          <p:cNvSpPr txBox="1"/>
          <p:nvPr/>
        </p:nvSpPr>
        <p:spPr>
          <a:xfrm>
            <a:off x="655821" y="562300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rPr>
              <a:t>Association between different combinations of variables using Kendall’s tau  Association. </a:t>
            </a:r>
            <a:endParaRPr sz="4400" dirty="0">
              <a:solidFill>
                <a:srgbClr val="FFFFFF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947" name="Google Shape;947;p35"/>
          <p:cNvSpPr txBox="1"/>
          <p:nvPr/>
        </p:nvSpPr>
        <p:spPr>
          <a:xfrm>
            <a:off x="2165150" y="3203863"/>
            <a:ext cx="13863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solidFill>
                <a:srgbClr val="FFE599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948" name="Google Shape;948;p35"/>
          <p:cNvSpPr txBox="1"/>
          <p:nvPr/>
        </p:nvSpPr>
        <p:spPr>
          <a:xfrm>
            <a:off x="2165150" y="2292363"/>
            <a:ext cx="13863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solidFill>
                <a:srgbClr val="FFE599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32" name="Google Shape;948;p35"/>
          <p:cNvSpPr txBox="1"/>
          <p:nvPr/>
        </p:nvSpPr>
        <p:spPr>
          <a:xfrm>
            <a:off x="2270253" y="2481549"/>
            <a:ext cx="13863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solidFill>
                <a:srgbClr val="FFE599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36" name="Google Shape;894;p34"/>
          <p:cNvSpPr/>
          <p:nvPr/>
        </p:nvSpPr>
        <p:spPr>
          <a:xfrm>
            <a:off x="609600" y="1479598"/>
            <a:ext cx="7966841" cy="3449753"/>
          </a:xfrm>
          <a:custGeom>
            <a:avLst/>
            <a:gdLst/>
            <a:ahLst/>
            <a:cxnLst/>
            <a:rect l="l" t="t" r="r" b="b"/>
            <a:pathLst>
              <a:path w="103812" h="30466" extrusionOk="0">
                <a:moveTo>
                  <a:pt x="99346" y="0"/>
                </a:moveTo>
                <a:cubicBezTo>
                  <a:pt x="97478" y="0"/>
                  <a:pt x="96559" y="159"/>
                  <a:pt x="95641" y="285"/>
                </a:cubicBezTo>
                <a:cubicBezTo>
                  <a:pt x="94722" y="412"/>
                  <a:pt x="93836" y="539"/>
                  <a:pt x="92062" y="539"/>
                </a:cubicBezTo>
                <a:cubicBezTo>
                  <a:pt x="90257" y="539"/>
                  <a:pt x="89339" y="444"/>
                  <a:pt x="88452" y="349"/>
                </a:cubicBezTo>
                <a:cubicBezTo>
                  <a:pt x="87533" y="254"/>
                  <a:pt x="86615" y="159"/>
                  <a:pt x="84778" y="159"/>
                </a:cubicBezTo>
                <a:cubicBezTo>
                  <a:pt x="82941" y="159"/>
                  <a:pt x="82023" y="222"/>
                  <a:pt x="81105" y="285"/>
                </a:cubicBezTo>
                <a:cubicBezTo>
                  <a:pt x="80218" y="349"/>
                  <a:pt x="79299" y="412"/>
                  <a:pt x="77494" y="412"/>
                </a:cubicBezTo>
                <a:cubicBezTo>
                  <a:pt x="75658" y="412"/>
                  <a:pt x="74739" y="444"/>
                  <a:pt x="73852" y="475"/>
                </a:cubicBezTo>
                <a:cubicBezTo>
                  <a:pt x="72966" y="507"/>
                  <a:pt x="72047" y="570"/>
                  <a:pt x="70210" y="570"/>
                </a:cubicBezTo>
                <a:cubicBezTo>
                  <a:pt x="68437" y="570"/>
                  <a:pt x="67550" y="444"/>
                  <a:pt x="66632" y="349"/>
                </a:cubicBezTo>
                <a:cubicBezTo>
                  <a:pt x="65713" y="222"/>
                  <a:pt x="64795" y="95"/>
                  <a:pt x="62958" y="95"/>
                </a:cubicBezTo>
                <a:cubicBezTo>
                  <a:pt x="61121" y="95"/>
                  <a:pt x="60203" y="159"/>
                  <a:pt x="59285" y="190"/>
                </a:cubicBezTo>
                <a:cubicBezTo>
                  <a:pt x="58398" y="222"/>
                  <a:pt x="57479" y="285"/>
                  <a:pt x="55674" y="285"/>
                </a:cubicBezTo>
                <a:lnTo>
                  <a:pt x="52032" y="285"/>
                </a:lnTo>
                <a:cubicBezTo>
                  <a:pt x="51114" y="285"/>
                  <a:pt x="50227" y="317"/>
                  <a:pt x="48390" y="317"/>
                </a:cubicBezTo>
                <a:cubicBezTo>
                  <a:pt x="46585" y="317"/>
                  <a:pt x="45667" y="285"/>
                  <a:pt x="44780" y="254"/>
                </a:cubicBezTo>
                <a:cubicBezTo>
                  <a:pt x="43862" y="254"/>
                  <a:pt x="42943" y="222"/>
                  <a:pt x="41138" y="222"/>
                </a:cubicBezTo>
                <a:cubicBezTo>
                  <a:pt x="39301" y="222"/>
                  <a:pt x="38351" y="317"/>
                  <a:pt x="37465" y="380"/>
                </a:cubicBezTo>
                <a:cubicBezTo>
                  <a:pt x="36578" y="475"/>
                  <a:pt x="35659" y="570"/>
                  <a:pt x="33854" y="570"/>
                </a:cubicBezTo>
                <a:cubicBezTo>
                  <a:pt x="32049" y="570"/>
                  <a:pt x="31131" y="507"/>
                  <a:pt x="30244" y="475"/>
                </a:cubicBezTo>
                <a:cubicBezTo>
                  <a:pt x="29326" y="412"/>
                  <a:pt x="28407" y="349"/>
                  <a:pt x="26570" y="349"/>
                </a:cubicBezTo>
                <a:cubicBezTo>
                  <a:pt x="24765" y="349"/>
                  <a:pt x="23847" y="349"/>
                  <a:pt x="22960" y="317"/>
                </a:cubicBezTo>
                <a:lnTo>
                  <a:pt x="22232" y="317"/>
                </a:lnTo>
                <a:lnTo>
                  <a:pt x="22327" y="1109"/>
                </a:lnTo>
                <a:lnTo>
                  <a:pt x="22929" y="1109"/>
                </a:lnTo>
                <a:cubicBezTo>
                  <a:pt x="23815" y="1140"/>
                  <a:pt x="24765" y="1172"/>
                  <a:pt x="26570" y="1172"/>
                </a:cubicBezTo>
                <a:cubicBezTo>
                  <a:pt x="28376" y="1172"/>
                  <a:pt x="29294" y="1204"/>
                  <a:pt x="30181" y="1267"/>
                </a:cubicBezTo>
                <a:cubicBezTo>
                  <a:pt x="31099" y="1299"/>
                  <a:pt x="32018" y="1362"/>
                  <a:pt x="33854" y="1362"/>
                </a:cubicBezTo>
                <a:cubicBezTo>
                  <a:pt x="35691" y="1362"/>
                  <a:pt x="36610" y="1267"/>
                  <a:pt x="37528" y="1204"/>
                </a:cubicBezTo>
                <a:cubicBezTo>
                  <a:pt x="38415" y="1109"/>
                  <a:pt x="39333" y="1014"/>
                  <a:pt x="41138" y="1014"/>
                </a:cubicBezTo>
                <a:cubicBezTo>
                  <a:pt x="42943" y="1014"/>
                  <a:pt x="43862" y="1045"/>
                  <a:pt x="44749" y="1045"/>
                </a:cubicBezTo>
                <a:cubicBezTo>
                  <a:pt x="45635" y="1077"/>
                  <a:pt x="46585" y="1109"/>
                  <a:pt x="48390" y="1109"/>
                </a:cubicBezTo>
                <a:cubicBezTo>
                  <a:pt x="50227" y="1109"/>
                  <a:pt x="51146" y="1109"/>
                  <a:pt x="52032" y="1077"/>
                </a:cubicBezTo>
                <a:lnTo>
                  <a:pt x="55674" y="1077"/>
                </a:lnTo>
                <a:cubicBezTo>
                  <a:pt x="57511" y="1077"/>
                  <a:pt x="58430" y="1045"/>
                  <a:pt x="59316" y="982"/>
                </a:cubicBezTo>
                <a:cubicBezTo>
                  <a:pt x="60235" y="950"/>
                  <a:pt x="61153" y="887"/>
                  <a:pt x="62958" y="887"/>
                </a:cubicBezTo>
                <a:cubicBezTo>
                  <a:pt x="64732" y="887"/>
                  <a:pt x="65618" y="1014"/>
                  <a:pt x="66537" y="1140"/>
                </a:cubicBezTo>
                <a:cubicBezTo>
                  <a:pt x="67455" y="1235"/>
                  <a:pt x="68374" y="1362"/>
                  <a:pt x="70210" y="1362"/>
                </a:cubicBezTo>
                <a:cubicBezTo>
                  <a:pt x="72047" y="1362"/>
                  <a:pt x="72966" y="1330"/>
                  <a:pt x="73884" y="1267"/>
                </a:cubicBezTo>
                <a:cubicBezTo>
                  <a:pt x="74771" y="1235"/>
                  <a:pt x="75689" y="1204"/>
                  <a:pt x="77494" y="1204"/>
                </a:cubicBezTo>
                <a:cubicBezTo>
                  <a:pt x="79331" y="1204"/>
                  <a:pt x="80250" y="1140"/>
                  <a:pt x="81168" y="1077"/>
                </a:cubicBezTo>
                <a:cubicBezTo>
                  <a:pt x="82055" y="1014"/>
                  <a:pt x="82973" y="950"/>
                  <a:pt x="84778" y="950"/>
                </a:cubicBezTo>
                <a:cubicBezTo>
                  <a:pt x="86583" y="950"/>
                  <a:pt x="87470" y="1045"/>
                  <a:pt x="88357" y="1140"/>
                </a:cubicBezTo>
                <a:cubicBezTo>
                  <a:pt x="89275" y="1235"/>
                  <a:pt x="90225" y="1330"/>
                  <a:pt x="92062" y="1330"/>
                </a:cubicBezTo>
                <a:cubicBezTo>
                  <a:pt x="93899" y="1330"/>
                  <a:pt x="94849" y="1204"/>
                  <a:pt x="95736" y="1077"/>
                </a:cubicBezTo>
                <a:cubicBezTo>
                  <a:pt x="96686" y="919"/>
                  <a:pt x="97541" y="824"/>
                  <a:pt x="99346" y="824"/>
                </a:cubicBezTo>
                <a:cubicBezTo>
                  <a:pt x="101373" y="824"/>
                  <a:pt x="102798" y="2914"/>
                  <a:pt x="102798" y="4782"/>
                </a:cubicBezTo>
                <a:lnTo>
                  <a:pt x="102798" y="11781"/>
                </a:lnTo>
                <a:cubicBezTo>
                  <a:pt x="102798" y="13554"/>
                  <a:pt x="102861" y="14473"/>
                  <a:pt x="102925" y="15328"/>
                </a:cubicBezTo>
                <a:cubicBezTo>
                  <a:pt x="102988" y="16183"/>
                  <a:pt x="103020" y="17070"/>
                  <a:pt x="103020" y="18812"/>
                </a:cubicBezTo>
                <a:cubicBezTo>
                  <a:pt x="103020" y="20553"/>
                  <a:pt x="102988" y="21440"/>
                  <a:pt x="102956" y="22295"/>
                </a:cubicBezTo>
                <a:cubicBezTo>
                  <a:pt x="102925" y="23150"/>
                  <a:pt x="102861" y="24037"/>
                  <a:pt x="102861" y="25810"/>
                </a:cubicBezTo>
                <a:cubicBezTo>
                  <a:pt x="102861" y="27869"/>
                  <a:pt x="101278" y="29516"/>
                  <a:pt x="99346" y="29516"/>
                </a:cubicBezTo>
                <a:cubicBezTo>
                  <a:pt x="97541" y="29516"/>
                  <a:pt x="96622" y="29452"/>
                  <a:pt x="95736" y="29389"/>
                </a:cubicBezTo>
                <a:cubicBezTo>
                  <a:pt x="94817" y="29326"/>
                  <a:pt x="93899" y="29262"/>
                  <a:pt x="92062" y="29262"/>
                </a:cubicBezTo>
                <a:cubicBezTo>
                  <a:pt x="90225" y="29262"/>
                  <a:pt x="89275" y="29357"/>
                  <a:pt x="88388" y="29452"/>
                </a:cubicBezTo>
                <a:cubicBezTo>
                  <a:pt x="87502" y="29547"/>
                  <a:pt x="86583" y="29674"/>
                  <a:pt x="84778" y="29674"/>
                </a:cubicBezTo>
                <a:cubicBezTo>
                  <a:pt x="83005" y="29674"/>
                  <a:pt x="82150" y="29516"/>
                  <a:pt x="81231" y="29357"/>
                </a:cubicBezTo>
                <a:cubicBezTo>
                  <a:pt x="80313" y="29199"/>
                  <a:pt x="79363" y="29041"/>
                  <a:pt x="77526" y="29041"/>
                </a:cubicBezTo>
                <a:cubicBezTo>
                  <a:pt x="75689" y="29041"/>
                  <a:pt x="74802" y="29009"/>
                  <a:pt x="73884" y="29009"/>
                </a:cubicBezTo>
                <a:cubicBezTo>
                  <a:pt x="72966" y="29009"/>
                  <a:pt x="72047" y="28977"/>
                  <a:pt x="70242" y="28977"/>
                </a:cubicBezTo>
                <a:cubicBezTo>
                  <a:pt x="68405" y="28977"/>
                  <a:pt x="67455" y="29104"/>
                  <a:pt x="66568" y="29199"/>
                </a:cubicBezTo>
                <a:cubicBezTo>
                  <a:pt x="65650" y="29326"/>
                  <a:pt x="64763" y="29421"/>
                  <a:pt x="62958" y="29421"/>
                </a:cubicBezTo>
                <a:cubicBezTo>
                  <a:pt x="61185" y="29421"/>
                  <a:pt x="60298" y="29326"/>
                  <a:pt x="59380" y="29231"/>
                </a:cubicBezTo>
                <a:cubicBezTo>
                  <a:pt x="58461" y="29136"/>
                  <a:pt x="57543" y="29009"/>
                  <a:pt x="55706" y="29009"/>
                </a:cubicBezTo>
                <a:cubicBezTo>
                  <a:pt x="53869" y="29009"/>
                  <a:pt x="52919" y="29104"/>
                  <a:pt x="52032" y="29167"/>
                </a:cubicBezTo>
                <a:cubicBezTo>
                  <a:pt x="51146" y="29231"/>
                  <a:pt x="50227" y="29326"/>
                  <a:pt x="48422" y="29326"/>
                </a:cubicBezTo>
                <a:cubicBezTo>
                  <a:pt x="46585" y="29326"/>
                  <a:pt x="45667" y="29357"/>
                  <a:pt x="44749" y="29421"/>
                </a:cubicBezTo>
                <a:cubicBezTo>
                  <a:pt x="43862" y="29484"/>
                  <a:pt x="42943" y="29547"/>
                  <a:pt x="41138" y="29547"/>
                </a:cubicBezTo>
                <a:cubicBezTo>
                  <a:pt x="39333" y="29547"/>
                  <a:pt x="38478" y="29421"/>
                  <a:pt x="37560" y="29326"/>
                </a:cubicBezTo>
                <a:cubicBezTo>
                  <a:pt x="36641" y="29231"/>
                  <a:pt x="35723" y="29104"/>
                  <a:pt x="33854" y="29104"/>
                </a:cubicBezTo>
                <a:cubicBezTo>
                  <a:pt x="32018" y="29104"/>
                  <a:pt x="31099" y="29199"/>
                  <a:pt x="30181" y="29294"/>
                </a:cubicBezTo>
                <a:cubicBezTo>
                  <a:pt x="29294" y="29389"/>
                  <a:pt x="28376" y="29452"/>
                  <a:pt x="26602" y="29452"/>
                </a:cubicBezTo>
                <a:cubicBezTo>
                  <a:pt x="24765" y="29452"/>
                  <a:pt x="23847" y="29421"/>
                  <a:pt x="22960" y="29389"/>
                </a:cubicBezTo>
                <a:cubicBezTo>
                  <a:pt x="22073" y="29357"/>
                  <a:pt x="21155" y="29326"/>
                  <a:pt x="19318" y="29326"/>
                </a:cubicBezTo>
                <a:lnTo>
                  <a:pt x="12034" y="29326"/>
                </a:lnTo>
                <a:cubicBezTo>
                  <a:pt x="10198" y="29326"/>
                  <a:pt x="9279" y="29421"/>
                  <a:pt x="8361" y="29516"/>
                </a:cubicBezTo>
                <a:cubicBezTo>
                  <a:pt x="7474" y="29579"/>
                  <a:pt x="6556" y="29674"/>
                  <a:pt x="4750" y="29674"/>
                </a:cubicBezTo>
                <a:cubicBezTo>
                  <a:pt x="2819" y="29674"/>
                  <a:pt x="1045" y="27837"/>
                  <a:pt x="1045" y="25810"/>
                </a:cubicBezTo>
                <a:cubicBezTo>
                  <a:pt x="1045" y="24069"/>
                  <a:pt x="1077" y="23182"/>
                  <a:pt x="1140" y="22327"/>
                </a:cubicBezTo>
                <a:cubicBezTo>
                  <a:pt x="1172" y="21472"/>
                  <a:pt x="1204" y="20585"/>
                  <a:pt x="1204" y="18812"/>
                </a:cubicBezTo>
                <a:cubicBezTo>
                  <a:pt x="1204" y="17038"/>
                  <a:pt x="1109" y="16120"/>
                  <a:pt x="1014" y="15265"/>
                </a:cubicBezTo>
                <a:cubicBezTo>
                  <a:pt x="887" y="14378"/>
                  <a:pt x="792" y="13523"/>
                  <a:pt x="792" y="11813"/>
                </a:cubicBezTo>
                <a:cubicBezTo>
                  <a:pt x="792" y="10071"/>
                  <a:pt x="824" y="9184"/>
                  <a:pt x="887" y="8329"/>
                </a:cubicBezTo>
                <a:cubicBezTo>
                  <a:pt x="919" y="7442"/>
                  <a:pt x="982" y="6556"/>
                  <a:pt x="982" y="4814"/>
                </a:cubicBezTo>
                <a:cubicBezTo>
                  <a:pt x="982" y="2850"/>
                  <a:pt x="2724" y="1172"/>
                  <a:pt x="4782" y="1172"/>
                </a:cubicBezTo>
                <a:cubicBezTo>
                  <a:pt x="5226" y="1172"/>
                  <a:pt x="5606" y="1204"/>
                  <a:pt x="5986" y="1204"/>
                </a:cubicBezTo>
                <a:lnTo>
                  <a:pt x="5986" y="412"/>
                </a:lnTo>
                <a:cubicBezTo>
                  <a:pt x="5637" y="412"/>
                  <a:pt x="5226" y="380"/>
                  <a:pt x="4782" y="380"/>
                </a:cubicBezTo>
                <a:cubicBezTo>
                  <a:pt x="2280" y="380"/>
                  <a:pt x="190" y="2407"/>
                  <a:pt x="190" y="4814"/>
                </a:cubicBezTo>
                <a:cubicBezTo>
                  <a:pt x="190" y="6556"/>
                  <a:pt x="127" y="7442"/>
                  <a:pt x="95" y="8297"/>
                </a:cubicBezTo>
                <a:cubicBezTo>
                  <a:pt x="32" y="9152"/>
                  <a:pt x="0" y="10039"/>
                  <a:pt x="0" y="11813"/>
                </a:cubicBezTo>
                <a:cubicBezTo>
                  <a:pt x="0" y="13586"/>
                  <a:pt x="95" y="14473"/>
                  <a:pt x="222" y="15360"/>
                </a:cubicBezTo>
                <a:cubicBezTo>
                  <a:pt x="317" y="16246"/>
                  <a:pt x="412" y="17101"/>
                  <a:pt x="412" y="18812"/>
                </a:cubicBezTo>
                <a:cubicBezTo>
                  <a:pt x="412" y="20553"/>
                  <a:pt x="380" y="21440"/>
                  <a:pt x="348" y="22295"/>
                </a:cubicBezTo>
                <a:cubicBezTo>
                  <a:pt x="317" y="23182"/>
                  <a:pt x="253" y="24069"/>
                  <a:pt x="253" y="25810"/>
                </a:cubicBezTo>
                <a:cubicBezTo>
                  <a:pt x="253" y="28312"/>
                  <a:pt x="2375" y="30466"/>
                  <a:pt x="4750" y="30466"/>
                </a:cubicBezTo>
                <a:cubicBezTo>
                  <a:pt x="6587" y="30466"/>
                  <a:pt x="7537" y="30371"/>
                  <a:pt x="8456" y="30307"/>
                </a:cubicBezTo>
                <a:cubicBezTo>
                  <a:pt x="9342" y="30212"/>
                  <a:pt x="10229" y="30117"/>
                  <a:pt x="12034" y="30117"/>
                </a:cubicBezTo>
                <a:lnTo>
                  <a:pt x="19318" y="30117"/>
                </a:lnTo>
                <a:cubicBezTo>
                  <a:pt x="21123" y="30117"/>
                  <a:pt x="22042" y="30149"/>
                  <a:pt x="22929" y="30181"/>
                </a:cubicBezTo>
                <a:cubicBezTo>
                  <a:pt x="23847" y="30212"/>
                  <a:pt x="24765" y="30244"/>
                  <a:pt x="26602" y="30244"/>
                </a:cubicBezTo>
                <a:cubicBezTo>
                  <a:pt x="28439" y="30244"/>
                  <a:pt x="29357" y="30181"/>
                  <a:pt x="30276" y="30086"/>
                </a:cubicBezTo>
                <a:cubicBezTo>
                  <a:pt x="31162" y="29991"/>
                  <a:pt x="32081" y="29896"/>
                  <a:pt x="33854" y="29896"/>
                </a:cubicBezTo>
                <a:cubicBezTo>
                  <a:pt x="35659" y="29896"/>
                  <a:pt x="36546" y="29991"/>
                  <a:pt x="37465" y="30117"/>
                </a:cubicBezTo>
                <a:cubicBezTo>
                  <a:pt x="38351" y="30212"/>
                  <a:pt x="39301" y="30339"/>
                  <a:pt x="41138" y="30339"/>
                </a:cubicBezTo>
                <a:cubicBezTo>
                  <a:pt x="42975" y="30339"/>
                  <a:pt x="43893" y="30276"/>
                  <a:pt x="44812" y="30212"/>
                </a:cubicBezTo>
                <a:cubicBezTo>
                  <a:pt x="45699" y="30149"/>
                  <a:pt x="46617" y="30117"/>
                  <a:pt x="48422" y="30117"/>
                </a:cubicBezTo>
                <a:cubicBezTo>
                  <a:pt x="50259" y="30117"/>
                  <a:pt x="51177" y="30022"/>
                  <a:pt x="52096" y="29959"/>
                </a:cubicBezTo>
                <a:cubicBezTo>
                  <a:pt x="52982" y="29896"/>
                  <a:pt x="53901" y="29801"/>
                  <a:pt x="55706" y="29801"/>
                </a:cubicBezTo>
                <a:cubicBezTo>
                  <a:pt x="57479" y="29801"/>
                  <a:pt x="58366" y="29927"/>
                  <a:pt x="59285" y="30022"/>
                </a:cubicBezTo>
                <a:cubicBezTo>
                  <a:pt x="60203" y="30117"/>
                  <a:pt x="61121" y="30212"/>
                  <a:pt x="62958" y="30212"/>
                </a:cubicBezTo>
                <a:cubicBezTo>
                  <a:pt x="64795" y="30212"/>
                  <a:pt x="65745" y="30086"/>
                  <a:pt x="66664" y="29991"/>
                </a:cubicBezTo>
                <a:cubicBezTo>
                  <a:pt x="67582" y="29896"/>
                  <a:pt x="68437" y="29769"/>
                  <a:pt x="70242" y="29769"/>
                </a:cubicBezTo>
                <a:cubicBezTo>
                  <a:pt x="72047" y="29769"/>
                  <a:pt x="72966" y="29801"/>
                  <a:pt x="73884" y="29801"/>
                </a:cubicBezTo>
                <a:cubicBezTo>
                  <a:pt x="74771" y="29801"/>
                  <a:pt x="75689" y="29832"/>
                  <a:pt x="77526" y="29832"/>
                </a:cubicBezTo>
                <a:cubicBezTo>
                  <a:pt x="79299" y="29832"/>
                  <a:pt x="80155" y="29959"/>
                  <a:pt x="81073" y="30149"/>
                </a:cubicBezTo>
                <a:cubicBezTo>
                  <a:pt x="81991" y="30276"/>
                  <a:pt x="82941" y="30466"/>
                  <a:pt x="84778" y="30466"/>
                </a:cubicBezTo>
                <a:cubicBezTo>
                  <a:pt x="86615" y="30466"/>
                  <a:pt x="87565" y="30339"/>
                  <a:pt x="88452" y="30244"/>
                </a:cubicBezTo>
                <a:cubicBezTo>
                  <a:pt x="89339" y="30149"/>
                  <a:pt x="90257" y="30054"/>
                  <a:pt x="92062" y="30054"/>
                </a:cubicBezTo>
                <a:cubicBezTo>
                  <a:pt x="93867" y="30054"/>
                  <a:pt x="94786" y="30117"/>
                  <a:pt x="95672" y="30181"/>
                </a:cubicBezTo>
                <a:cubicBezTo>
                  <a:pt x="96559" y="30244"/>
                  <a:pt x="97509" y="30307"/>
                  <a:pt x="99346" y="30307"/>
                </a:cubicBezTo>
                <a:cubicBezTo>
                  <a:pt x="101721" y="30307"/>
                  <a:pt x="103653" y="28281"/>
                  <a:pt x="103653" y="25810"/>
                </a:cubicBezTo>
                <a:cubicBezTo>
                  <a:pt x="103653" y="24069"/>
                  <a:pt x="103716" y="23182"/>
                  <a:pt x="103748" y="22327"/>
                </a:cubicBezTo>
                <a:cubicBezTo>
                  <a:pt x="103780" y="21472"/>
                  <a:pt x="103811" y="20553"/>
                  <a:pt x="103811" y="18812"/>
                </a:cubicBezTo>
                <a:cubicBezTo>
                  <a:pt x="103811" y="17038"/>
                  <a:pt x="103780" y="16151"/>
                  <a:pt x="103716" y="15265"/>
                </a:cubicBezTo>
                <a:cubicBezTo>
                  <a:pt x="103653" y="14410"/>
                  <a:pt x="103590" y="13523"/>
                  <a:pt x="103590" y="11781"/>
                </a:cubicBezTo>
                <a:lnTo>
                  <a:pt x="103590" y="4782"/>
                </a:lnTo>
                <a:cubicBezTo>
                  <a:pt x="103590" y="2470"/>
                  <a:pt x="101880" y="0"/>
                  <a:pt x="9934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" name="Google Shape;895;p34"/>
          <p:cNvSpPr/>
          <p:nvPr/>
        </p:nvSpPr>
        <p:spPr>
          <a:xfrm>
            <a:off x="1028250" y="1231240"/>
            <a:ext cx="1725459" cy="609563"/>
          </a:xfrm>
          <a:custGeom>
            <a:avLst/>
            <a:gdLst/>
            <a:ahLst/>
            <a:cxnLst/>
            <a:rect l="l" t="t" r="r" b="b"/>
            <a:pathLst>
              <a:path w="21125" h="29484" extrusionOk="0">
                <a:moveTo>
                  <a:pt x="15930" y="2249"/>
                </a:moveTo>
                <a:lnTo>
                  <a:pt x="19541" y="5004"/>
                </a:lnTo>
                <a:lnTo>
                  <a:pt x="16215" y="5099"/>
                </a:lnTo>
                <a:lnTo>
                  <a:pt x="16215" y="4972"/>
                </a:lnTo>
                <a:lnTo>
                  <a:pt x="16247" y="4972"/>
                </a:lnTo>
                <a:lnTo>
                  <a:pt x="16025" y="3072"/>
                </a:lnTo>
                <a:lnTo>
                  <a:pt x="15930" y="2249"/>
                </a:lnTo>
                <a:close/>
                <a:moveTo>
                  <a:pt x="8267" y="792"/>
                </a:moveTo>
                <a:lnTo>
                  <a:pt x="15044" y="1742"/>
                </a:lnTo>
                <a:lnTo>
                  <a:pt x="15234" y="3199"/>
                </a:lnTo>
                <a:lnTo>
                  <a:pt x="15487" y="5542"/>
                </a:lnTo>
                <a:cubicBezTo>
                  <a:pt x="15487" y="5637"/>
                  <a:pt x="15550" y="5701"/>
                  <a:pt x="15614" y="5764"/>
                </a:cubicBezTo>
                <a:lnTo>
                  <a:pt x="15582" y="5764"/>
                </a:lnTo>
                <a:lnTo>
                  <a:pt x="15899" y="8329"/>
                </a:lnTo>
                <a:lnTo>
                  <a:pt x="15329" y="15740"/>
                </a:lnTo>
                <a:lnTo>
                  <a:pt x="15392" y="22897"/>
                </a:lnTo>
                <a:lnTo>
                  <a:pt x="8267" y="28597"/>
                </a:lnTo>
                <a:lnTo>
                  <a:pt x="951" y="23023"/>
                </a:lnTo>
                <a:lnTo>
                  <a:pt x="1236" y="15740"/>
                </a:lnTo>
                <a:lnTo>
                  <a:pt x="1236" y="15708"/>
                </a:lnTo>
                <a:lnTo>
                  <a:pt x="793" y="8297"/>
                </a:lnTo>
                <a:lnTo>
                  <a:pt x="793" y="5922"/>
                </a:lnTo>
                <a:lnTo>
                  <a:pt x="824" y="5131"/>
                </a:lnTo>
                <a:lnTo>
                  <a:pt x="856" y="1077"/>
                </a:lnTo>
                <a:lnTo>
                  <a:pt x="8267" y="792"/>
                </a:lnTo>
                <a:close/>
                <a:moveTo>
                  <a:pt x="8267" y="0"/>
                </a:moveTo>
                <a:lnTo>
                  <a:pt x="444" y="285"/>
                </a:lnTo>
                <a:cubicBezTo>
                  <a:pt x="223" y="285"/>
                  <a:pt x="64" y="475"/>
                  <a:pt x="64" y="665"/>
                </a:cubicBezTo>
                <a:lnTo>
                  <a:pt x="33" y="5067"/>
                </a:lnTo>
                <a:lnTo>
                  <a:pt x="1" y="5859"/>
                </a:lnTo>
                <a:lnTo>
                  <a:pt x="1" y="8329"/>
                </a:lnTo>
                <a:lnTo>
                  <a:pt x="444" y="15708"/>
                </a:lnTo>
                <a:lnTo>
                  <a:pt x="128" y="23182"/>
                </a:lnTo>
                <a:cubicBezTo>
                  <a:pt x="128" y="23308"/>
                  <a:pt x="191" y="23435"/>
                  <a:pt x="286" y="23530"/>
                </a:cubicBezTo>
                <a:lnTo>
                  <a:pt x="8045" y="29389"/>
                </a:lnTo>
                <a:cubicBezTo>
                  <a:pt x="8108" y="29452"/>
                  <a:pt x="8172" y="29484"/>
                  <a:pt x="8267" y="29484"/>
                </a:cubicBezTo>
                <a:cubicBezTo>
                  <a:pt x="8362" y="29484"/>
                  <a:pt x="8457" y="29452"/>
                  <a:pt x="8520" y="29389"/>
                </a:cubicBezTo>
                <a:lnTo>
                  <a:pt x="16025" y="23372"/>
                </a:lnTo>
                <a:cubicBezTo>
                  <a:pt x="16120" y="23308"/>
                  <a:pt x="16184" y="23182"/>
                  <a:pt x="16184" y="23055"/>
                </a:cubicBezTo>
                <a:lnTo>
                  <a:pt x="16120" y="15740"/>
                </a:lnTo>
                <a:lnTo>
                  <a:pt x="16690" y="8329"/>
                </a:lnTo>
                <a:cubicBezTo>
                  <a:pt x="16690" y="8297"/>
                  <a:pt x="16690" y="8266"/>
                  <a:pt x="16690" y="8234"/>
                </a:cubicBezTo>
                <a:lnTo>
                  <a:pt x="16374" y="5891"/>
                </a:lnTo>
                <a:lnTo>
                  <a:pt x="20681" y="5764"/>
                </a:lnTo>
                <a:cubicBezTo>
                  <a:pt x="20871" y="5764"/>
                  <a:pt x="20997" y="5669"/>
                  <a:pt x="21061" y="5511"/>
                </a:cubicBezTo>
                <a:cubicBezTo>
                  <a:pt x="21124" y="5352"/>
                  <a:pt x="21061" y="5162"/>
                  <a:pt x="20934" y="5067"/>
                </a:cubicBezTo>
                <a:lnTo>
                  <a:pt x="15677" y="1045"/>
                </a:lnTo>
                <a:cubicBezTo>
                  <a:pt x="15608" y="999"/>
                  <a:pt x="15521" y="969"/>
                  <a:pt x="15430" y="969"/>
                </a:cubicBezTo>
                <a:cubicBezTo>
                  <a:pt x="15397" y="969"/>
                  <a:pt x="15363" y="973"/>
                  <a:pt x="15329" y="982"/>
                </a:cubicBezTo>
                <a:lnTo>
                  <a:pt x="83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" name="Google Shape;915;p34"/>
          <p:cNvSpPr txBox="1"/>
          <p:nvPr/>
        </p:nvSpPr>
        <p:spPr>
          <a:xfrm>
            <a:off x="932198" y="1348741"/>
            <a:ext cx="1181679" cy="1866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solidFill>
                <a:srgbClr val="F9CB9C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graphicFrame>
        <p:nvGraphicFramePr>
          <p:cNvPr id="44" name="Table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8704721"/>
              </p:ext>
            </p:extLst>
          </p:nvPr>
        </p:nvGraphicFramePr>
        <p:xfrm>
          <a:off x="782643" y="1644152"/>
          <a:ext cx="7696204" cy="3161557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240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68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512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405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3489">
                <a:tc>
                  <a:txBody>
                    <a:bodyPr/>
                    <a:lstStyle/>
                    <a:p>
                      <a:pPr lvl="1" algn="ctr">
                        <a:lnSpc>
                          <a:spcPct val="200000"/>
                        </a:lnSpc>
                      </a:pPr>
                      <a:r>
                        <a:rPr lang="en-US" dirty="0"/>
                        <a:t>VARIABLE</a:t>
                      </a:r>
                      <a:r>
                        <a:rPr lang="en-US" baseline="0" dirty="0"/>
                        <a:t> 1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1" algn="ctr">
                        <a:lnSpc>
                          <a:spcPct val="200000"/>
                        </a:lnSpc>
                      </a:pPr>
                      <a:r>
                        <a:rPr lang="en-US" dirty="0"/>
                        <a:t>VARIABLE 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1" algn="ctr">
                        <a:lnSpc>
                          <a:spcPct val="200000"/>
                        </a:lnSpc>
                      </a:pPr>
                      <a:r>
                        <a:rPr lang="en-US" dirty="0"/>
                        <a:t>P VALUE</a:t>
                      </a:r>
                      <a:r>
                        <a:rPr lang="en-US" baseline="0" dirty="0"/>
                        <a:t> 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1" algn="ctr">
                        <a:lnSpc>
                          <a:spcPct val="200000"/>
                        </a:lnSpc>
                      </a:pPr>
                      <a:r>
                        <a:rPr lang="en-US" dirty="0"/>
                        <a:t>DECISION</a:t>
                      </a:r>
                      <a:r>
                        <a:rPr lang="en-US" baseline="0" dirty="0"/>
                        <a:t> 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3489">
                <a:tc>
                  <a:txBody>
                    <a:bodyPr/>
                    <a:lstStyle/>
                    <a:p>
                      <a:pPr lvl="1" algn="ctr"/>
                      <a:r>
                        <a:rPr lang="en-US" dirty="0"/>
                        <a:t>SSC</a:t>
                      </a:r>
                      <a:r>
                        <a:rPr lang="en-US" baseline="0" dirty="0"/>
                        <a:t> Marks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Satisfaction</a:t>
                      </a:r>
                      <a:r>
                        <a:rPr lang="en-US" baseline="0" dirty="0"/>
                        <a:t> level</a:t>
                      </a:r>
                      <a:r>
                        <a:rPr lang="en-US" dirty="0"/>
                        <a:t> 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0.9697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/>
                        <a:t>Accept Ho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3489">
                <a:tc>
                  <a:txBody>
                    <a:bodyPr/>
                    <a:lstStyle/>
                    <a:p>
                      <a:pPr lvl="1" algn="ctr">
                        <a:lnSpc>
                          <a:spcPct val="100000"/>
                        </a:lnSpc>
                      </a:pPr>
                      <a:r>
                        <a:rPr lang="en-US" baseline="0" dirty="0"/>
                        <a:t>HSC 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Satisfaction</a:t>
                      </a:r>
                      <a:r>
                        <a:rPr lang="en-US" baseline="0" dirty="0"/>
                        <a:t> level</a:t>
                      </a:r>
                      <a:r>
                        <a:rPr lang="en-US" dirty="0"/>
                        <a:t> 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0.1206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Accept</a:t>
                      </a:r>
                      <a:r>
                        <a:rPr lang="en-US" baseline="0" dirty="0"/>
                        <a:t> Ho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3489">
                <a:tc>
                  <a:txBody>
                    <a:bodyPr/>
                    <a:lstStyle/>
                    <a:p>
                      <a:pPr lvl="1" algn="ctr"/>
                      <a:r>
                        <a:rPr lang="en-US" dirty="0"/>
                        <a:t>Financial</a:t>
                      </a:r>
                      <a:r>
                        <a:rPr lang="en-US" baseline="0" dirty="0"/>
                        <a:t> Status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Mental</a:t>
                      </a:r>
                      <a:r>
                        <a:rPr lang="en-US" baseline="0" dirty="0"/>
                        <a:t> and Physical health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1.04626*10^-5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Reject</a:t>
                      </a:r>
                      <a:r>
                        <a:rPr lang="en-US" baseline="0" dirty="0"/>
                        <a:t> Ho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9512">
                <a:tc>
                  <a:txBody>
                    <a:bodyPr/>
                    <a:lstStyle/>
                    <a:p>
                      <a:pPr lvl="1" algn="ctr"/>
                      <a:r>
                        <a:rPr lang="en-US" dirty="0"/>
                        <a:t>Family 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Friends 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6.245*10^-6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Reject Ho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8089">
                <a:tc>
                  <a:txBody>
                    <a:bodyPr/>
                    <a:lstStyle/>
                    <a:p>
                      <a:pPr lvl="1" algn="ctr"/>
                      <a:r>
                        <a:rPr lang="en-US" dirty="0"/>
                        <a:t>Media</a:t>
                      </a:r>
                      <a:r>
                        <a:rPr lang="en-US" baseline="0" dirty="0"/>
                        <a:t> Platforms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Role model</a:t>
                      </a:r>
                      <a:r>
                        <a:rPr lang="en-US" baseline="0" dirty="0"/>
                        <a:t> 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9.681*10^-15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Reject</a:t>
                      </a:r>
                      <a:r>
                        <a:rPr lang="en-US" baseline="0" dirty="0"/>
                        <a:t> Ho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5" grpId="0"/>
      <p:bldP spid="36" grpId="0" animBg="1"/>
      <p:bldP spid="37" grpId="0" animBg="1"/>
    </p:bldLst>
  </p:timing>
</p:sld>
</file>

<file path=ppt/theme/theme1.xml><?xml version="1.0" encoding="utf-8"?>
<a:theme xmlns:a="http://schemas.openxmlformats.org/drawingml/2006/main" name="Chalboard Background Infographics by Slidesgo">
  <a:themeElements>
    <a:clrScheme name="Simple Light">
      <a:dk1>
        <a:srgbClr val="FFFFFF"/>
      </a:dk1>
      <a:lt1>
        <a:srgbClr val="FFFFFF"/>
      </a:lt1>
      <a:dk2>
        <a:srgbClr val="FFFFFF"/>
      </a:dk2>
      <a:lt2>
        <a:srgbClr val="D5A6BD"/>
      </a:lt2>
      <a:accent1>
        <a:srgbClr val="DD7E6B"/>
      </a:accent1>
      <a:accent2>
        <a:srgbClr val="EA9999"/>
      </a:accent2>
      <a:accent3>
        <a:srgbClr val="FFE599"/>
      </a:accent3>
      <a:accent4>
        <a:srgbClr val="B6D7A8"/>
      </a:accent4>
      <a:accent5>
        <a:srgbClr val="9FC5E8"/>
      </a:accent5>
      <a:accent6>
        <a:srgbClr val="B4A7D6"/>
      </a:accent6>
      <a:hlink>
        <a:srgbClr val="F9CB9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4014</TotalTime>
  <Words>1223</Words>
  <Application>Microsoft Office PowerPoint</Application>
  <PresentationFormat>On-screen Show (16:9)</PresentationFormat>
  <Paragraphs>455</Paragraphs>
  <Slides>23</Slides>
  <Notes>23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Chalboard Background Infographics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satish</dc:creator>
  <cp:lastModifiedBy>Priyanka Mandya</cp:lastModifiedBy>
  <cp:revision>104</cp:revision>
  <dcterms:modified xsi:type="dcterms:W3CDTF">2023-04-26T16:10:56Z</dcterms:modified>
</cp:coreProperties>
</file>